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5"/>
  </p:sldMasterIdLst>
  <p:notesMasterIdLst>
    <p:notesMasterId r:id="rId16"/>
  </p:notesMasterIdLst>
  <p:handoutMasterIdLst>
    <p:handoutMasterId r:id="rId17"/>
  </p:handoutMasterIdLst>
  <p:sldIdLst>
    <p:sldId id="1101" r:id="rId6"/>
    <p:sldId id="2413" r:id="rId7"/>
    <p:sldId id="2411" r:id="rId8"/>
    <p:sldId id="2361" r:id="rId9"/>
    <p:sldId id="2389" r:id="rId10"/>
    <p:sldId id="2416" r:id="rId11"/>
    <p:sldId id="2407" r:id="rId12"/>
    <p:sldId id="2414" r:id="rId13"/>
    <p:sldId id="2217" r:id="rId14"/>
    <p:sldId id="2415" r:id="rId15"/>
  </p:sldIdLst>
  <p:sldSz cx="9144000" cy="6858000" type="screen4x3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4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Schiebel" initials="KS" lastIdx="1" clrIdx="0">
    <p:extLst>
      <p:ext uri="{19B8F6BF-5375-455C-9EA6-DF929625EA0E}">
        <p15:presenceInfo xmlns:p15="http://schemas.microsoft.com/office/powerpoint/2012/main" userId="S::schiebelk@pfm.com::eda2c1ad-74a3-4283-8f91-37aad43c20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B9A3"/>
    <a:srgbClr val="FFD051"/>
    <a:srgbClr val="3E6BB3"/>
    <a:srgbClr val="C7B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501" autoAdjust="0"/>
  </p:normalViewPr>
  <p:slideViewPr>
    <p:cSldViewPr snapToGrid="0">
      <p:cViewPr varScale="1">
        <p:scale>
          <a:sx n="85" d="100"/>
          <a:sy n="85" d="100"/>
        </p:scale>
        <p:origin x="346" y="48"/>
      </p:cViewPr>
      <p:guideLst>
        <p:guide orient="horz" pos="3504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01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Covid-19\owid-covid-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Tristan%20McConnell\PSG%20Rotation\AD-HOC\LT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Tristan%20McConnell\PSG%20Rotation\AD-HOC\LT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rb-1.corp.publicfm.com\hrb1\Folders\Common\Angela%20Chen\Bloomberg\Yield%20Curve%20Chart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U.S.%20Economy\S&amp;P%20500\S&amp;P%20YTD%20Changes%20Neg%20and%20P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U.S.%20Economy\S&amp;P%20500\S&amp;P%20YTD%20Changes%20Neg%20and%20P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Covid-19\John%20Hopkins%20COVID%20Data%20-%20US%20Sta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Projects\Eco%20Research\Eco%20Researc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Projects\Eco%20Research\Eco%20Researc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orp.publicfm.com\harrisburg-data\Harrisburg_Folders\Moneymgt\Karissa%20Swartz\PSG\Slides\Market%20Updates\MU%20Fil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Ad-hoc\Ken\CP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Gray\PSG\Slides\Inflation\CPI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Erik%20Tamiyasu\PSG\Ad%20Hoc\PCE%20rat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rb-1.corp.publicfm.com\hrb1\FOLDERS\Moneymgt\Raphael%20Mettle\Models\Central%20Banks\Federal%20Reserve\Federal%20Reserve%20Balance%20Sheet%20(FRED%20API%20Config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Share of Population Fully Vaccinated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vaccinated!$C$3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vaccinated!$B$4:$B$250</c:f>
              <c:numCache>
                <c:formatCode>m/d/yyyy</c:formatCode>
                <c:ptCount val="247"/>
                <c:pt idx="0">
                  <c:v>44184</c:v>
                </c:pt>
                <c:pt idx="1">
                  <c:v>44185</c:v>
                </c:pt>
                <c:pt idx="2">
                  <c:v>44186</c:v>
                </c:pt>
                <c:pt idx="3">
                  <c:v>44187</c:v>
                </c:pt>
                <c:pt idx="4">
                  <c:v>44188</c:v>
                </c:pt>
                <c:pt idx="5">
                  <c:v>44189</c:v>
                </c:pt>
                <c:pt idx="6">
                  <c:v>44190</c:v>
                </c:pt>
                <c:pt idx="7">
                  <c:v>44191</c:v>
                </c:pt>
                <c:pt idx="8">
                  <c:v>44192</c:v>
                </c:pt>
                <c:pt idx="9">
                  <c:v>44193</c:v>
                </c:pt>
                <c:pt idx="10">
                  <c:v>44194</c:v>
                </c:pt>
                <c:pt idx="11">
                  <c:v>44195</c:v>
                </c:pt>
                <c:pt idx="12">
                  <c:v>44196</c:v>
                </c:pt>
                <c:pt idx="13">
                  <c:v>44197</c:v>
                </c:pt>
                <c:pt idx="14">
                  <c:v>44198</c:v>
                </c:pt>
                <c:pt idx="15">
                  <c:v>44199</c:v>
                </c:pt>
                <c:pt idx="16">
                  <c:v>44200</c:v>
                </c:pt>
                <c:pt idx="17">
                  <c:v>44201</c:v>
                </c:pt>
                <c:pt idx="18">
                  <c:v>44202</c:v>
                </c:pt>
                <c:pt idx="19">
                  <c:v>44203</c:v>
                </c:pt>
                <c:pt idx="20">
                  <c:v>44204</c:v>
                </c:pt>
                <c:pt idx="21">
                  <c:v>44205</c:v>
                </c:pt>
                <c:pt idx="22">
                  <c:v>44206</c:v>
                </c:pt>
                <c:pt idx="23">
                  <c:v>44207</c:v>
                </c:pt>
                <c:pt idx="24">
                  <c:v>44208</c:v>
                </c:pt>
                <c:pt idx="25">
                  <c:v>44209</c:v>
                </c:pt>
                <c:pt idx="26">
                  <c:v>44210</c:v>
                </c:pt>
                <c:pt idx="27">
                  <c:v>44211</c:v>
                </c:pt>
                <c:pt idx="28">
                  <c:v>44212</c:v>
                </c:pt>
                <c:pt idx="29">
                  <c:v>44213</c:v>
                </c:pt>
                <c:pt idx="30">
                  <c:v>44214</c:v>
                </c:pt>
                <c:pt idx="31">
                  <c:v>44215</c:v>
                </c:pt>
                <c:pt idx="32">
                  <c:v>44216</c:v>
                </c:pt>
                <c:pt idx="33">
                  <c:v>44217</c:v>
                </c:pt>
                <c:pt idx="34">
                  <c:v>44218</c:v>
                </c:pt>
                <c:pt idx="35">
                  <c:v>44219</c:v>
                </c:pt>
                <c:pt idx="36">
                  <c:v>44220</c:v>
                </c:pt>
                <c:pt idx="37">
                  <c:v>44221</c:v>
                </c:pt>
                <c:pt idx="38">
                  <c:v>44222</c:v>
                </c:pt>
                <c:pt idx="39">
                  <c:v>44223</c:v>
                </c:pt>
                <c:pt idx="40">
                  <c:v>44224</c:v>
                </c:pt>
                <c:pt idx="41">
                  <c:v>44225</c:v>
                </c:pt>
                <c:pt idx="42">
                  <c:v>44226</c:v>
                </c:pt>
                <c:pt idx="43">
                  <c:v>44227</c:v>
                </c:pt>
                <c:pt idx="44">
                  <c:v>44228</c:v>
                </c:pt>
                <c:pt idx="45">
                  <c:v>44229</c:v>
                </c:pt>
                <c:pt idx="46">
                  <c:v>44230</c:v>
                </c:pt>
                <c:pt idx="47">
                  <c:v>44231</c:v>
                </c:pt>
                <c:pt idx="48">
                  <c:v>44232</c:v>
                </c:pt>
                <c:pt idx="49">
                  <c:v>44233</c:v>
                </c:pt>
                <c:pt idx="50">
                  <c:v>44234</c:v>
                </c:pt>
                <c:pt idx="51">
                  <c:v>44235</c:v>
                </c:pt>
                <c:pt idx="52">
                  <c:v>44236</c:v>
                </c:pt>
                <c:pt idx="53">
                  <c:v>44237</c:v>
                </c:pt>
                <c:pt idx="54">
                  <c:v>44238</c:v>
                </c:pt>
                <c:pt idx="55">
                  <c:v>44239</c:v>
                </c:pt>
                <c:pt idx="56">
                  <c:v>44240</c:v>
                </c:pt>
                <c:pt idx="57">
                  <c:v>44241</c:v>
                </c:pt>
                <c:pt idx="58">
                  <c:v>44242</c:v>
                </c:pt>
                <c:pt idx="59">
                  <c:v>44243</c:v>
                </c:pt>
                <c:pt idx="60">
                  <c:v>44244</c:v>
                </c:pt>
                <c:pt idx="61">
                  <c:v>44245</c:v>
                </c:pt>
                <c:pt idx="62">
                  <c:v>44246</c:v>
                </c:pt>
                <c:pt idx="63">
                  <c:v>44247</c:v>
                </c:pt>
                <c:pt idx="64">
                  <c:v>44248</c:v>
                </c:pt>
                <c:pt idx="65">
                  <c:v>44249</c:v>
                </c:pt>
                <c:pt idx="66">
                  <c:v>44250</c:v>
                </c:pt>
                <c:pt idx="67">
                  <c:v>44251</c:v>
                </c:pt>
                <c:pt idx="68">
                  <c:v>44252</c:v>
                </c:pt>
                <c:pt idx="69">
                  <c:v>44253</c:v>
                </c:pt>
                <c:pt idx="70">
                  <c:v>44254</c:v>
                </c:pt>
                <c:pt idx="71">
                  <c:v>44255</c:v>
                </c:pt>
                <c:pt idx="72">
                  <c:v>44256</c:v>
                </c:pt>
                <c:pt idx="73">
                  <c:v>44257</c:v>
                </c:pt>
                <c:pt idx="74">
                  <c:v>44258</c:v>
                </c:pt>
                <c:pt idx="75">
                  <c:v>44259</c:v>
                </c:pt>
                <c:pt idx="76">
                  <c:v>44260</c:v>
                </c:pt>
                <c:pt idx="77">
                  <c:v>44261</c:v>
                </c:pt>
                <c:pt idx="78">
                  <c:v>44262</c:v>
                </c:pt>
                <c:pt idx="79">
                  <c:v>44263</c:v>
                </c:pt>
                <c:pt idx="80">
                  <c:v>44264</c:v>
                </c:pt>
                <c:pt idx="81">
                  <c:v>44265</c:v>
                </c:pt>
                <c:pt idx="82">
                  <c:v>44266</c:v>
                </c:pt>
                <c:pt idx="83">
                  <c:v>44267</c:v>
                </c:pt>
                <c:pt idx="84">
                  <c:v>44268</c:v>
                </c:pt>
                <c:pt idx="85">
                  <c:v>44269</c:v>
                </c:pt>
                <c:pt idx="86">
                  <c:v>44270</c:v>
                </c:pt>
                <c:pt idx="87">
                  <c:v>44271</c:v>
                </c:pt>
                <c:pt idx="88">
                  <c:v>44272</c:v>
                </c:pt>
                <c:pt idx="89">
                  <c:v>44273</c:v>
                </c:pt>
                <c:pt idx="90">
                  <c:v>44274</c:v>
                </c:pt>
                <c:pt idx="91">
                  <c:v>44275</c:v>
                </c:pt>
                <c:pt idx="92">
                  <c:v>44276</c:v>
                </c:pt>
                <c:pt idx="93">
                  <c:v>44277</c:v>
                </c:pt>
                <c:pt idx="94">
                  <c:v>44278</c:v>
                </c:pt>
                <c:pt idx="95">
                  <c:v>44279</c:v>
                </c:pt>
                <c:pt idx="96">
                  <c:v>44280</c:v>
                </c:pt>
                <c:pt idx="97">
                  <c:v>44281</c:v>
                </c:pt>
                <c:pt idx="98">
                  <c:v>44282</c:v>
                </c:pt>
                <c:pt idx="99">
                  <c:v>44283</c:v>
                </c:pt>
                <c:pt idx="100">
                  <c:v>44284</c:v>
                </c:pt>
                <c:pt idx="101">
                  <c:v>44285</c:v>
                </c:pt>
                <c:pt idx="102">
                  <c:v>44286</c:v>
                </c:pt>
                <c:pt idx="103">
                  <c:v>44287</c:v>
                </c:pt>
                <c:pt idx="104">
                  <c:v>44288</c:v>
                </c:pt>
                <c:pt idx="105">
                  <c:v>44289</c:v>
                </c:pt>
                <c:pt idx="106">
                  <c:v>44290</c:v>
                </c:pt>
                <c:pt idx="107">
                  <c:v>44291</c:v>
                </c:pt>
                <c:pt idx="108">
                  <c:v>44292</c:v>
                </c:pt>
                <c:pt idx="109">
                  <c:v>44293</c:v>
                </c:pt>
                <c:pt idx="110">
                  <c:v>44294</c:v>
                </c:pt>
                <c:pt idx="111">
                  <c:v>44295</c:v>
                </c:pt>
                <c:pt idx="112">
                  <c:v>44296</c:v>
                </c:pt>
                <c:pt idx="113">
                  <c:v>44297</c:v>
                </c:pt>
                <c:pt idx="114">
                  <c:v>44298</c:v>
                </c:pt>
                <c:pt idx="115">
                  <c:v>44299</c:v>
                </c:pt>
                <c:pt idx="116">
                  <c:v>44300</c:v>
                </c:pt>
                <c:pt idx="117">
                  <c:v>44301</c:v>
                </c:pt>
                <c:pt idx="118">
                  <c:v>44302</c:v>
                </c:pt>
                <c:pt idx="119">
                  <c:v>44303</c:v>
                </c:pt>
                <c:pt idx="120">
                  <c:v>44304</c:v>
                </c:pt>
                <c:pt idx="121">
                  <c:v>44305</c:v>
                </c:pt>
                <c:pt idx="122">
                  <c:v>44306</c:v>
                </c:pt>
                <c:pt idx="123">
                  <c:v>44307</c:v>
                </c:pt>
                <c:pt idx="124">
                  <c:v>44308</c:v>
                </c:pt>
                <c:pt idx="125">
                  <c:v>44309</c:v>
                </c:pt>
                <c:pt idx="126">
                  <c:v>44310</c:v>
                </c:pt>
                <c:pt idx="127">
                  <c:v>44311</c:v>
                </c:pt>
                <c:pt idx="128">
                  <c:v>44312</c:v>
                </c:pt>
                <c:pt idx="129">
                  <c:v>44313</c:v>
                </c:pt>
                <c:pt idx="130">
                  <c:v>44314</c:v>
                </c:pt>
                <c:pt idx="131">
                  <c:v>44315</c:v>
                </c:pt>
                <c:pt idx="132">
                  <c:v>44316</c:v>
                </c:pt>
                <c:pt idx="133">
                  <c:v>44317</c:v>
                </c:pt>
                <c:pt idx="134">
                  <c:v>44318</c:v>
                </c:pt>
                <c:pt idx="135">
                  <c:v>44319</c:v>
                </c:pt>
                <c:pt idx="136">
                  <c:v>44320</c:v>
                </c:pt>
                <c:pt idx="137">
                  <c:v>44321</c:v>
                </c:pt>
                <c:pt idx="138">
                  <c:v>44322</c:v>
                </c:pt>
                <c:pt idx="139">
                  <c:v>44323</c:v>
                </c:pt>
                <c:pt idx="140">
                  <c:v>44324</c:v>
                </c:pt>
                <c:pt idx="141">
                  <c:v>44325</c:v>
                </c:pt>
                <c:pt idx="142">
                  <c:v>44326</c:v>
                </c:pt>
                <c:pt idx="143">
                  <c:v>44327</c:v>
                </c:pt>
                <c:pt idx="144">
                  <c:v>44328</c:v>
                </c:pt>
                <c:pt idx="145">
                  <c:v>44329</c:v>
                </c:pt>
                <c:pt idx="146">
                  <c:v>44330</c:v>
                </c:pt>
                <c:pt idx="147">
                  <c:v>44331</c:v>
                </c:pt>
                <c:pt idx="148">
                  <c:v>44332</c:v>
                </c:pt>
                <c:pt idx="149">
                  <c:v>44333</c:v>
                </c:pt>
                <c:pt idx="150">
                  <c:v>44334</c:v>
                </c:pt>
                <c:pt idx="151">
                  <c:v>44335</c:v>
                </c:pt>
                <c:pt idx="152">
                  <c:v>44336</c:v>
                </c:pt>
                <c:pt idx="153">
                  <c:v>44337</c:v>
                </c:pt>
                <c:pt idx="154">
                  <c:v>44338</c:v>
                </c:pt>
                <c:pt idx="155">
                  <c:v>44339</c:v>
                </c:pt>
                <c:pt idx="156">
                  <c:v>44340</c:v>
                </c:pt>
                <c:pt idx="157">
                  <c:v>44341</c:v>
                </c:pt>
                <c:pt idx="158">
                  <c:v>44342</c:v>
                </c:pt>
                <c:pt idx="159">
                  <c:v>44343</c:v>
                </c:pt>
                <c:pt idx="160">
                  <c:v>44344</c:v>
                </c:pt>
                <c:pt idx="161">
                  <c:v>44345</c:v>
                </c:pt>
                <c:pt idx="162">
                  <c:v>44346</c:v>
                </c:pt>
                <c:pt idx="163">
                  <c:v>44347</c:v>
                </c:pt>
                <c:pt idx="164">
                  <c:v>44348</c:v>
                </c:pt>
                <c:pt idx="165">
                  <c:v>44349</c:v>
                </c:pt>
                <c:pt idx="166">
                  <c:v>44350</c:v>
                </c:pt>
                <c:pt idx="167">
                  <c:v>44351</c:v>
                </c:pt>
                <c:pt idx="168">
                  <c:v>44352</c:v>
                </c:pt>
                <c:pt idx="169">
                  <c:v>44353</c:v>
                </c:pt>
                <c:pt idx="170">
                  <c:v>44354</c:v>
                </c:pt>
                <c:pt idx="171">
                  <c:v>44355</c:v>
                </c:pt>
                <c:pt idx="172">
                  <c:v>44356</c:v>
                </c:pt>
                <c:pt idx="173">
                  <c:v>44357</c:v>
                </c:pt>
                <c:pt idx="174">
                  <c:v>44358</c:v>
                </c:pt>
                <c:pt idx="175">
                  <c:v>44359</c:v>
                </c:pt>
                <c:pt idx="176">
                  <c:v>44360</c:v>
                </c:pt>
                <c:pt idx="177">
                  <c:v>44361</c:v>
                </c:pt>
                <c:pt idx="178">
                  <c:v>44362</c:v>
                </c:pt>
                <c:pt idx="179">
                  <c:v>44363</c:v>
                </c:pt>
                <c:pt idx="180">
                  <c:v>44364</c:v>
                </c:pt>
                <c:pt idx="181">
                  <c:v>44365</c:v>
                </c:pt>
                <c:pt idx="182">
                  <c:v>44366</c:v>
                </c:pt>
                <c:pt idx="183">
                  <c:v>44367</c:v>
                </c:pt>
                <c:pt idx="184">
                  <c:v>44368</c:v>
                </c:pt>
                <c:pt idx="185">
                  <c:v>44369</c:v>
                </c:pt>
                <c:pt idx="186">
                  <c:v>44370</c:v>
                </c:pt>
                <c:pt idx="187">
                  <c:v>44371</c:v>
                </c:pt>
                <c:pt idx="188">
                  <c:v>44372</c:v>
                </c:pt>
                <c:pt idx="189">
                  <c:v>44373</c:v>
                </c:pt>
                <c:pt idx="190">
                  <c:v>44374</c:v>
                </c:pt>
                <c:pt idx="191">
                  <c:v>44375</c:v>
                </c:pt>
                <c:pt idx="192">
                  <c:v>44376</c:v>
                </c:pt>
                <c:pt idx="193">
                  <c:v>44377</c:v>
                </c:pt>
                <c:pt idx="194">
                  <c:v>44378</c:v>
                </c:pt>
                <c:pt idx="195">
                  <c:v>44379</c:v>
                </c:pt>
                <c:pt idx="196">
                  <c:v>44380</c:v>
                </c:pt>
                <c:pt idx="197">
                  <c:v>44381</c:v>
                </c:pt>
                <c:pt idx="198">
                  <c:v>44382</c:v>
                </c:pt>
                <c:pt idx="199">
                  <c:v>44383</c:v>
                </c:pt>
                <c:pt idx="200">
                  <c:v>44384</c:v>
                </c:pt>
                <c:pt idx="201">
                  <c:v>44385</c:v>
                </c:pt>
                <c:pt idx="202">
                  <c:v>44386</c:v>
                </c:pt>
                <c:pt idx="203">
                  <c:v>44387</c:v>
                </c:pt>
                <c:pt idx="204">
                  <c:v>44388</c:v>
                </c:pt>
                <c:pt idx="205">
                  <c:v>44389</c:v>
                </c:pt>
                <c:pt idx="206">
                  <c:v>44390</c:v>
                </c:pt>
                <c:pt idx="207">
                  <c:v>44391</c:v>
                </c:pt>
                <c:pt idx="208">
                  <c:v>44392</c:v>
                </c:pt>
                <c:pt idx="209">
                  <c:v>44393</c:v>
                </c:pt>
                <c:pt idx="210">
                  <c:v>44394</c:v>
                </c:pt>
                <c:pt idx="211">
                  <c:v>44395</c:v>
                </c:pt>
                <c:pt idx="212">
                  <c:v>44396</c:v>
                </c:pt>
                <c:pt idx="213">
                  <c:v>44397</c:v>
                </c:pt>
                <c:pt idx="214">
                  <c:v>44398</c:v>
                </c:pt>
                <c:pt idx="215">
                  <c:v>44399</c:v>
                </c:pt>
                <c:pt idx="216">
                  <c:v>44400</c:v>
                </c:pt>
                <c:pt idx="217">
                  <c:v>44401</c:v>
                </c:pt>
                <c:pt idx="218">
                  <c:v>44402</c:v>
                </c:pt>
                <c:pt idx="219">
                  <c:v>44403</c:v>
                </c:pt>
                <c:pt idx="220">
                  <c:v>44404</c:v>
                </c:pt>
                <c:pt idx="221">
                  <c:v>44405</c:v>
                </c:pt>
                <c:pt idx="222">
                  <c:v>44406</c:v>
                </c:pt>
                <c:pt idx="223">
                  <c:v>44407</c:v>
                </c:pt>
                <c:pt idx="224">
                  <c:v>44408</c:v>
                </c:pt>
                <c:pt idx="225">
                  <c:v>44409</c:v>
                </c:pt>
                <c:pt idx="226">
                  <c:v>44410</c:v>
                </c:pt>
                <c:pt idx="227">
                  <c:v>44411</c:v>
                </c:pt>
                <c:pt idx="228">
                  <c:v>44412</c:v>
                </c:pt>
                <c:pt idx="229">
                  <c:v>44413</c:v>
                </c:pt>
                <c:pt idx="230">
                  <c:v>44414</c:v>
                </c:pt>
                <c:pt idx="231">
                  <c:v>44415</c:v>
                </c:pt>
                <c:pt idx="232">
                  <c:v>44416</c:v>
                </c:pt>
                <c:pt idx="233">
                  <c:v>44417</c:v>
                </c:pt>
                <c:pt idx="234">
                  <c:v>44418</c:v>
                </c:pt>
                <c:pt idx="235">
                  <c:v>44419</c:v>
                </c:pt>
                <c:pt idx="236">
                  <c:v>44420</c:v>
                </c:pt>
                <c:pt idx="237">
                  <c:v>44421</c:v>
                </c:pt>
                <c:pt idx="238">
                  <c:v>44422</c:v>
                </c:pt>
                <c:pt idx="239">
                  <c:v>44423</c:v>
                </c:pt>
                <c:pt idx="240">
                  <c:v>44424</c:v>
                </c:pt>
                <c:pt idx="241">
                  <c:v>44425</c:v>
                </c:pt>
                <c:pt idx="242">
                  <c:v>44426</c:v>
                </c:pt>
                <c:pt idx="243">
                  <c:v>44427</c:v>
                </c:pt>
                <c:pt idx="244">
                  <c:v>44428</c:v>
                </c:pt>
                <c:pt idx="245">
                  <c:v>44429</c:v>
                </c:pt>
                <c:pt idx="246">
                  <c:v>44430</c:v>
                </c:pt>
              </c:numCache>
            </c:numRef>
          </c:cat>
          <c:val>
            <c:numRef>
              <c:f>vaccinated!$C$4:$C$250</c:f>
              <c:numCache>
                <c:formatCode>General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0.4</c:v>
                </c:pt>
                <c:pt idx="27">
                  <c:v>0.48</c:v>
                </c:pt>
                <c:pt idx="28">
                  <c:v>0.48</c:v>
                </c:pt>
                <c:pt idx="29">
                  <c:v>0.48</c:v>
                </c:pt>
                <c:pt idx="30">
                  <c:v>0.48</c:v>
                </c:pt>
                <c:pt idx="31">
                  <c:v>0.6</c:v>
                </c:pt>
                <c:pt idx="32">
                  <c:v>0.65</c:v>
                </c:pt>
                <c:pt idx="33">
                  <c:v>0.72</c:v>
                </c:pt>
                <c:pt idx="34">
                  <c:v>0.82</c:v>
                </c:pt>
                <c:pt idx="35">
                  <c:v>0.91</c:v>
                </c:pt>
                <c:pt idx="36">
                  <c:v>0.96</c:v>
                </c:pt>
                <c:pt idx="37">
                  <c:v>1</c:v>
                </c:pt>
                <c:pt idx="38">
                  <c:v>1.04</c:v>
                </c:pt>
                <c:pt idx="39">
                  <c:v>1.1399999999999999</c:v>
                </c:pt>
                <c:pt idx="40">
                  <c:v>1.27</c:v>
                </c:pt>
                <c:pt idx="41">
                  <c:v>1.43</c:v>
                </c:pt>
                <c:pt idx="42">
                  <c:v>1.57</c:v>
                </c:pt>
                <c:pt idx="43">
                  <c:v>1.69</c:v>
                </c:pt>
                <c:pt idx="44">
                  <c:v>1.77</c:v>
                </c:pt>
                <c:pt idx="45">
                  <c:v>1.81</c:v>
                </c:pt>
                <c:pt idx="46">
                  <c:v>1.92</c:v>
                </c:pt>
                <c:pt idx="47">
                  <c:v>2.0699999999999998</c:v>
                </c:pt>
                <c:pt idx="48">
                  <c:v>2.2400000000000002</c:v>
                </c:pt>
                <c:pt idx="49">
                  <c:v>2.4900000000000002</c:v>
                </c:pt>
                <c:pt idx="50">
                  <c:v>2.74</c:v>
                </c:pt>
                <c:pt idx="51">
                  <c:v>2.85</c:v>
                </c:pt>
                <c:pt idx="52">
                  <c:v>2.94</c:v>
                </c:pt>
                <c:pt idx="53">
                  <c:v>3.13</c:v>
                </c:pt>
                <c:pt idx="54">
                  <c:v>3.35</c:v>
                </c:pt>
                <c:pt idx="55">
                  <c:v>3.61</c:v>
                </c:pt>
                <c:pt idx="56">
                  <c:v>3.91</c:v>
                </c:pt>
                <c:pt idx="57">
                  <c:v>4.21</c:v>
                </c:pt>
                <c:pt idx="58">
                  <c:v>4.21</c:v>
                </c:pt>
                <c:pt idx="59">
                  <c:v>4.49</c:v>
                </c:pt>
                <c:pt idx="60">
                  <c:v>4.63</c:v>
                </c:pt>
                <c:pt idx="61">
                  <c:v>4.83</c:v>
                </c:pt>
                <c:pt idx="62">
                  <c:v>5.09</c:v>
                </c:pt>
                <c:pt idx="63">
                  <c:v>5.35</c:v>
                </c:pt>
                <c:pt idx="64">
                  <c:v>5.64</c:v>
                </c:pt>
                <c:pt idx="65">
                  <c:v>5.81</c:v>
                </c:pt>
                <c:pt idx="66">
                  <c:v>5.94</c:v>
                </c:pt>
                <c:pt idx="67">
                  <c:v>6.16</c:v>
                </c:pt>
                <c:pt idx="68">
                  <c:v>6.45</c:v>
                </c:pt>
                <c:pt idx="69">
                  <c:v>6.76</c:v>
                </c:pt>
                <c:pt idx="70">
                  <c:v>7.09</c:v>
                </c:pt>
                <c:pt idx="71">
                  <c:v>7.41</c:v>
                </c:pt>
                <c:pt idx="72">
                  <c:v>7.61</c:v>
                </c:pt>
                <c:pt idx="73">
                  <c:v>7.82</c:v>
                </c:pt>
                <c:pt idx="74">
                  <c:v>8.06</c:v>
                </c:pt>
                <c:pt idx="75">
                  <c:v>8.31</c:v>
                </c:pt>
                <c:pt idx="76">
                  <c:v>8.58</c:v>
                </c:pt>
                <c:pt idx="77">
                  <c:v>8.9</c:v>
                </c:pt>
                <c:pt idx="78">
                  <c:v>9.18</c:v>
                </c:pt>
                <c:pt idx="79">
                  <c:v>9.42</c:v>
                </c:pt>
                <c:pt idx="80">
                  <c:v>9.6</c:v>
                </c:pt>
                <c:pt idx="81">
                  <c:v>9.84</c:v>
                </c:pt>
                <c:pt idx="82">
                  <c:v>10.130000000000001</c:v>
                </c:pt>
                <c:pt idx="83">
                  <c:v>10.47</c:v>
                </c:pt>
                <c:pt idx="84">
                  <c:v>11.04</c:v>
                </c:pt>
                <c:pt idx="85">
                  <c:v>11.2</c:v>
                </c:pt>
                <c:pt idx="86">
                  <c:v>11.46</c:v>
                </c:pt>
                <c:pt idx="87">
                  <c:v>11.67</c:v>
                </c:pt>
                <c:pt idx="88">
                  <c:v>11.96</c:v>
                </c:pt>
                <c:pt idx="89">
                  <c:v>12.25</c:v>
                </c:pt>
                <c:pt idx="90">
                  <c:v>12.54</c:v>
                </c:pt>
                <c:pt idx="91">
                  <c:v>12.87</c:v>
                </c:pt>
                <c:pt idx="92">
                  <c:v>13.2</c:v>
                </c:pt>
                <c:pt idx="93">
                  <c:v>13.43</c:v>
                </c:pt>
                <c:pt idx="94">
                  <c:v>13.61</c:v>
                </c:pt>
                <c:pt idx="95">
                  <c:v>13.86</c:v>
                </c:pt>
                <c:pt idx="96">
                  <c:v>14.18</c:v>
                </c:pt>
                <c:pt idx="97">
                  <c:v>14.56</c:v>
                </c:pt>
                <c:pt idx="98">
                  <c:v>14.99</c:v>
                </c:pt>
                <c:pt idx="99">
                  <c:v>15.43</c:v>
                </c:pt>
                <c:pt idx="100">
                  <c:v>15.73</c:v>
                </c:pt>
                <c:pt idx="101">
                  <c:v>15.97</c:v>
                </c:pt>
                <c:pt idx="102">
                  <c:v>16.329999999999998</c:v>
                </c:pt>
                <c:pt idx="103">
                  <c:v>16.77</c:v>
                </c:pt>
                <c:pt idx="104">
                  <c:v>17.34</c:v>
                </c:pt>
                <c:pt idx="105">
                  <c:v>17.899999999999999</c:v>
                </c:pt>
                <c:pt idx="106">
                  <c:v>18.36</c:v>
                </c:pt>
                <c:pt idx="107">
                  <c:v>18.66</c:v>
                </c:pt>
                <c:pt idx="108">
                  <c:v>18.84</c:v>
                </c:pt>
                <c:pt idx="109">
                  <c:v>19.260000000000002</c:v>
                </c:pt>
                <c:pt idx="110">
                  <c:v>19.8</c:v>
                </c:pt>
                <c:pt idx="111">
                  <c:v>20.39</c:v>
                </c:pt>
                <c:pt idx="112">
                  <c:v>21.14</c:v>
                </c:pt>
                <c:pt idx="113">
                  <c:v>21.72</c:v>
                </c:pt>
                <c:pt idx="114">
                  <c:v>22.15</c:v>
                </c:pt>
                <c:pt idx="115">
                  <c:v>22.52</c:v>
                </c:pt>
                <c:pt idx="116">
                  <c:v>22.93</c:v>
                </c:pt>
                <c:pt idx="117">
                  <c:v>23.47</c:v>
                </c:pt>
                <c:pt idx="118">
                  <c:v>24.1</c:v>
                </c:pt>
                <c:pt idx="119">
                  <c:v>24.66</c:v>
                </c:pt>
                <c:pt idx="120">
                  <c:v>25.2</c:v>
                </c:pt>
                <c:pt idx="121">
                  <c:v>25.52</c:v>
                </c:pt>
                <c:pt idx="122">
                  <c:v>25.78</c:v>
                </c:pt>
                <c:pt idx="123">
                  <c:v>26.19</c:v>
                </c:pt>
                <c:pt idx="124">
                  <c:v>26.68</c:v>
                </c:pt>
                <c:pt idx="125">
                  <c:v>27.26</c:v>
                </c:pt>
                <c:pt idx="126">
                  <c:v>27.83</c:v>
                </c:pt>
                <c:pt idx="127">
                  <c:v>28.34</c:v>
                </c:pt>
                <c:pt idx="128">
                  <c:v>28.67</c:v>
                </c:pt>
                <c:pt idx="129">
                  <c:v>28.93</c:v>
                </c:pt>
                <c:pt idx="130">
                  <c:v>29.32</c:v>
                </c:pt>
                <c:pt idx="131">
                  <c:v>29.8</c:v>
                </c:pt>
                <c:pt idx="132">
                  <c:v>30.32</c:v>
                </c:pt>
                <c:pt idx="133">
                  <c:v>30.92</c:v>
                </c:pt>
                <c:pt idx="134">
                  <c:v>31.33</c:v>
                </c:pt>
                <c:pt idx="135">
                  <c:v>31.55</c:v>
                </c:pt>
                <c:pt idx="136">
                  <c:v>31.75</c:v>
                </c:pt>
                <c:pt idx="137">
                  <c:v>32.1</c:v>
                </c:pt>
                <c:pt idx="138">
                  <c:v>32.57</c:v>
                </c:pt>
                <c:pt idx="139">
                  <c:v>33.15</c:v>
                </c:pt>
                <c:pt idx="140">
                  <c:v>33.68</c:v>
                </c:pt>
                <c:pt idx="141">
                  <c:v>34.159999999999997</c:v>
                </c:pt>
                <c:pt idx="142">
                  <c:v>34.54</c:v>
                </c:pt>
                <c:pt idx="143">
                  <c:v>34.86</c:v>
                </c:pt>
                <c:pt idx="144">
                  <c:v>35.18</c:v>
                </c:pt>
                <c:pt idx="145">
                  <c:v>35.58</c:v>
                </c:pt>
                <c:pt idx="146">
                  <c:v>35.96</c:v>
                </c:pt>
                <c:pt idx="147">
                  <c:v>36.409999999999997</c:v>
                </c:pt>
                <c:pt idx="148">
                  <c:v>36.78</c:v>
                </c:pt>
                <c:pt idx="149">
                  <c:v>37.03</c:v>
                </c:pt>
                <c:pt idx="150">
                  <c:v>37.21</c:v>
                </c:pt>
                <c:pt idx="151">
                  <c:v>37.51</c:v>
                </c:pt>
                <c:pt idx="152">
                  <c:v>37.86</c:v>
                </c:pt>
                <c:pt idx="153">
                  <c:v>38.21</c:v>
                </c:pt>
                <c:pt idx="154">
                  <c:v>38.57</c:v>
                </c:pt>
                <c:pt idx="155">
                  <c:v>38.869999999999997</c:v>
                </c:pt>
                <c:pt idx="156">
                  <c:v>39.049999999999997</c:v>
                </c:pt>
                <c:pt idx="157">
                  <c:v>39.19</c:v>
                </c:pt>
                <c:pt idx="158">
                  <c:v>39.42</c:v>
                </c:pt>
                <c:pt idx="159">
                  <c:v>39.700000000000003</c:v>
                </c:pt>
                <c:pt idx="160">
                  <c:v>39.93</c:v>
                </c:pt>
                <c:pt idx="161">
                  <c:v>40.19</c:v>
                </c:pt>
                <c:pt idx="162">
                  <c:v>40.39</c:v>
                </c:pt>
                <c:pt idx="163">
                  <c:v>40.39</c:v>
                </c:pt>
                <c:pt idx="164">
                  <c:v>40.630000000000003</c:v>
                </c:pt>
                <c:pt idx="165">
                  <c:v>40.71</c:v>
                </c:pt>
                <c:pt idx="166">
                  <c:v>40.86</c:v>
                </c:pt>
                <c:pt idx="167">
                  <c:v>41.1</c:v>
                </c:pt>
                <c:pt idx="168">
                  <c:v>41.3</c:v>
                </c:pt>
                <c:pt idx="169">
                  <c:v>41.55</c:v>
                </c:pt>
                <c:pt idx="170">
                  <c:v>41.79</c:v>
                </c:pt>
                <c:pt idx="171">
                  <c:v>41.99</c:v>
                </c:pt>
                <c:pt idx="172">
                  <c:v>42.15</c:v>
                </c:pt>
                <c:pt idx="173">
                  <c:v>42.33</c:v>
                </c:pt>
                <c:pt idx="174">
                  <c:v>42.49</c:v>
                </c:pt>
                <c:pt idx="175">
                  <c:v>42.79</c:v>
                </c:pt>
                <c:pt idx="176">
                  <c:v>43.03</c:v>
                </c:pt>
                <c:pt idx="177">
                  <c:v>43.33</c:v>
                </c:pt>
                <c:pt idx="178">
                  <c:v>43.59</c:v>
                </c:pt>
                <c:pt idx="179">
                  <c:v>43.79</c:v>
                </c:pt>
                <c:pt idx="180">
                  <c:v>44.18</c:v>
                </c:pt>
                <c:pt idx="181">
                  <c:v>44.39</c:v>
                </c:pt>
                <c:pt idx="182">
                  <c:v>44.59</c:v>
                </c:pt>
                <c:pt idx="183">
                  <c:v>44.75</c:v>
                </c:pt>
                <c:pt idx="184">
                  <c:v>44.86</c:v>
                </c:pt>
                <c:pt idx="185">
                  <c:v>44.98</c:v>
                </c:pt>
                <c:pt idx="186">
                  <c:v>45.09</c:v>
                </c:pt>
                <c:pt idx="187">
                  <c:v>45.23</c:v>
                </c:pt>
                <c:pt idx="188">
                  <c:v>45.33</c:v>
                </c:pt>
                <c:pt idx="189">
                  <c:v>45.5</c:v>
                </c:pt>
                <c:pt idx="190">
                  <c:v>45.76</c:v>
                </c:pt>
                <c:pt idx="191">
                  <c:v>45.98</c:v>
                </c:pt>
                <c:pt idx="192">
                  <c:v>46.11</c:v>
                </c:pt>
                <c:pt idx="193">
                  <c:v>46.31</c:v>
                </c:pt>
                <c:pt idx="194">
                  <c:v>46.61</c:v>
                </c:pt>
                <c:pt idx="195">
                  <c:v>46.72</c:v>
                </c:pt>
                <c:pt idx="196">
                  <c:v>46.94</c:v>
                </c:pt>
                <c:pt idx="197">
                  <c:v>47.04</c:v>
                </c:pt>
                <c:pt idx="198">
                  <c:v>47.04</c:v>
                </c:pt>
                <c:pt idx="199">
                  <c:v>47.13</c:v>
                </c:pt>
                <c:pt idx="200">
                  <c:v>47.22</c:v>
                </c:pt>
                <c:pt idx="201">
                  <c:v>47.33</c:v>
                </c:pt>
                <c:pt idx="202">
                  <c:v>47.43</c:v>
                </c:pt>
                <c:pt idx="203">
                  <c:v>47.53</c:v>
                </c:pt>
                <c:pt idx="204">
                  <c:v>47.62</c:v>
                </c:pt>
                <c:pt idx="205">
                  <c:v>47.69</c:v>
                </c:pt>
                <c:pt idx="206">
                  <c:v>47.74</c:v>
                </c:pt>
                <c:pt idx="207">
                  <c:v>47.88</c:v>
                </c:pt>
                <c:pt idx="208">
                  <c:v>47.96</c:v>
                </c:pt>
                <c:pt idx="209">
                  <c:v>48.05</c:v>
                </c:pt>
                <c:pt idx="210">
                  <c:v>48.14</c:v>
                </c:pt>
                <c:pt idx="211">
                  <c:v>48.21</c:v>
                </c:pt>
                <c:pt idx="212">
                  <c:v>48.28</c:v>
                </c:pt>
                <c:pt idx="213">
                  <c:v>48.33</c:v>
                </c:pt>
                <c:pt idx="214">
                  <c:v>48.41</c:v>
                </c:pt>
                <c:pt idx="215">
                  <c:v>48.49</c:v>
                </c:pt>
                <c:pt idx="216">
                  <c:v>48.57</c:v>
                </c:pt>
                <c:pt idx="217">
                  <c:v>48.66</c:v>
                </c:pt>
                <c:pt idx="218">
                  <c:v>48.75</c:v>
                </c:pt>
                <c:pt idx="219">
                  <c:v>48.79</c:v>
                </c:pt>
                <c:pt idx="220">
                  <c:v>48.83</c:v>
                </c:pt>
                <c:pt idx="221">
                  <c:v>48.91</c:v>
                </c:pt>
                <c:pt idx="222">
                  <c:v>49</c:v>
                </c:pt>
                <c:pt idx="223">
                  <c:v>49.09</c:v>
                </c:pt>
                <c:pt idx="224">
                  <c:v>49.17</c:v>
                </c:pt>
                <c:pt idx="225">
                  <c:v>49.26</c:v>
                </c:pt>
                <c:pt idx="226">
                  <c:v>49.31</c:v>
                </c:pt>
                <c:pt idx="227">
                  <c:v>49.36</c:v>
                </c:pt>
                <c:pt idx="228">
                  <c:v>49.44</c:v>
                </c:pt>
                <c:pt idx="229">
                  <c:v>49.53</c:v>
                </c:pt>
                <c:pt idx="230">
                  <c:v>49.61</c:v>
                </c:pt>
                <c:pt idx="231">
                  <c:v>49.7</c:v>
                </c:pt>
                <c:pt idx="232">
                  <c:v>49.78</c:v>
                </c:pt>
                <c:pt idx="233">
                  <c:v>49.83</c:v>
                </c:pt>
                <c:pt idx="234">
                  <c:v>49.89</c:v>
                </c:pt>
                <c:pt idx="235">
                  <c:v>49.97</c:v>
                </c:pt>
                <c:pt idx="236">
                  <c:v>50.04</c:v>
                </c:pt>
                <c:pt idx="237">
                  <c:v>50.14</c:v>
                </c:pt>
                <c:pt idx="238">
                  <c:v>50.26</c:v>
                </c:pt>
                <c:pt idx="239">
                  <c:v>50.34</c:v>
                </c:pt>
                <c:pt idx="240">
                  <c:v>50.44</c:v>
                </c:pt>
                <c:pt idx="241">
                  <c:v>50.5</c:v>
                </c:pt>
                <c:pt idx="242">
                  <c:v>50.59</c:v>
                </c:pt>
                <c:pt idx="243">
                  <c:v>50.71</c:v>
                </c:pt>
                <c:pt idx="244">
                  <c:v>50.83</c:v>
                </c:pt>
                <c:pt idx="245">
                  <c:v>50.95</c:v>
                </c:pt>
                <c:pt idx="246">
                  <c:v>51.08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4C-45B0-BF2D-6D69410CA38F}"/>
            </c:ext>
          </c:extLst>
        </c:ser>
        <c:ser>
          <c:idx val="1"/>
          <c:order val="1"/>
          <c:tx>
            <c:strRef>
              <c:f>vaccinated!$D$3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vaccinated!$B$4:$B$250</c:f>
              <c:numCache>
                <c:formatCode>m/d/yyyy</c:formatCode>
                <c:ptCount val="247"/>
                <c:pt idx="0">
                  <c:v>44184</c:v>
                </c:pt>
                <c:pt idx="1">
                  <c:v>44185</c:v>
                </c:pt>
                <c:pt idx="2">
                  <c:v>44186</c:v>
                </c:pt>
                <c:pt idx="3">
                  <c:v>44187</c:v>
                </c:pt>
                <c:pt idx="4">
                  <c:v>44188</c:v>
                </c:pt>
                <c:pt idx="5">
                  <c:v>44189</c:v>
                </c:pt>
                <c:pt idx="6">
                  <c:v>44190</c:v>
                </c:pt>
                <c:pt idx="7">
                  <c:v>44191</c:v>
                </c:pt>
                <c:pt idx="8">
                  <c:v>44192</c:v>
                </c:pt>
                <c:pt idx="9">
                  <c:v>44193</c:v>
                </c:pt>
                <c:pt idx="10">
                  <c:v>44194</c:v>
                </c:pt>
                <c:pt idx="11">
                  <c:v>44195</c:v>
                </c:pt>
                <c:pt idx="12">
                  <c:v>44196</c:v>
                </c:pt>
                <c:pt idx="13">
                  <c:v>44197</c:v>
                </c:pt>
                <c:pt idx="14">
                  <c:v>44198</c:v>
                </c:pt>
                <c:pt idx="15">
                  <c:v>44199</c:v>
                </c:pt>
                <c:pt idx="16">
                  <c:v>44200</c:v>
                </c:pt>
                <c:pt idx="17">
                  <c:v>44201</c:v>
                </c:pt>
                <c:pt idx="18">
                  <c:v>44202</c:v>
                </c:pt>
                <c:pt idx="19">
                  <c:v>44203</c:v>
                </c:pt>
                <c:pt idx="20">
                  <c:v>44204</c:v>
                </c:pt>
                <c:pt idx="21">
                  <c:v>44205</c:v>
                </c:pt>
                <c:pt idx="22">
                  <c:v>44206</c:v>
                </c:pt>
                <c:pt idx="23">
                  <c:v>44207</c:v>
                </c:pt>
                <c:pt idx="24">
                  <c:v>44208</c:v>
                </c:pt>
                <c:pt idx="25">
                  <c:v>44209</c:v>
                </c:pt>
                <c:pt idx="26">
                  <c:v>44210</c:v>
                </c:pt>
                <c:pt idx="27">
                  <c:v>44211</c:v>
                </c:pt>
                <c:pt idx="28">
                  <c:v>44212</c:v>
                </c:pt>
                <c:pt idx="29">
                  <c:v>44213</c:v>
                </c:pt>
                <c:pt idx="30">
                  <c:v>44214</c:v>
                </c:pt>
                <c:pt idx="31">
                  <c:v>44215</c:v>
                </c:pt>
                <c:pt idx="32">
                  <c:v>44216</c:v>
                </c:pt>
                <c:pt idx="33">
                  <c:v>44217</c:v>
                </c:pt>
                <c:pt idx="34">
                  <c:v>44218</c:v>
                </c:pt>
                <c:pt idx="35">
                  <c:v>44219</c:v>
                </c:pt>
                <c:pt idx="36">
                  <c:v>44220</c:v>
                </c:pt>
                <c:pt idx="37">
                  <c:v>44221</c:v>
                </c:pt>
                <c:pt idx="38">
                  <c:v>44222</c:v>
                </c:pt>
                <c:pt idx="39">
                  <c:v>44223</c:v>
                </c:pt>
                <c:pt idx="40">
                  <c:v>44224</c:v>
                </c:pt>
                <c:pt idx="41">
                  <c:v>44225</c:v>
                </c:pt>
                <c:pt idx="42">
                  <c:v>44226</c:v>
                </c:pt>
                <c:pt idx="43">
                  <c:v>44227</c:v>
                </c:pt>
                <c:pt idx="44">
                  <c:v>44228</c:v>
                </c:pt>
                <c:pt idx="45">
                  <c:v>44229</c:v>
                </c:pt>
                <c:pt idx="46">
                  <c:v>44230</c:v>
                </c:pt>
                <c:pt idx="47">
                  <c:v>44231</c:v>
                </c:pt>
                <c:pt idx="48">
                  <c:v>44232</c:v>
                </c:pt>
                <c:pt idx="49">
                  <c:v>44233</c:v>
                </c:pt>
                <c:pt idx="50">
                  <c:v>44234</c:v>
                </c:pt>
                <c:pt idx="51">
                  <c:v>44235</c:v>
                </c:pt>
                <c:pt idx="52">
                  <c:v>44236</c:v>
                </c:pt>
                <c:pt idx="53">
                  <c:v>44237</c:v>
                </c:pt>
                <c:pt idx="54">
                  <c:v>44238</c:v>
                </c:pt>
                <c:pt idx="55">
                  <c:v>44239</c:v>
                </c:pt>
                <c:pt idx="56">
                  <c:v>44240</c:v>
                </c:pt>
                <c:pt idx="57">
                  <c:v>44241</c:v>
                </c:pt>
                <c:pt idx="58">
                  <c:v>44242</c:v>
                </c:pt>
                <c:pt idx="59">
                  <c:v>44243</c:v>
                </c:pt>
                <c:pt idx="60">
                  <c:v>44244</c:v>
                </c:pt>
                <c:pt idx="61">
                  <c:v>44245</c:v>
                </c:pt>
                <c:pt idx="62">
                  <c:v>44246</c:v>
                </c:pt>
                <c:pt idx="63">
                  <c:v>44247</c:v>
                </c:pt>
                <c:pt idx="64">
                  <c:v>44248</c:v>
                </c:pt>
                <c:pt idx="65">
                  <c:v>44249</c:v>
                </c:pt>
                <c:pt idx="66">
                  <c:v>44250</c:v>
                </c:pt>
                <c:pt idx="67">
                  <c:v>44251</c:v>
                </c:pt>
                <c:pt idx="68">
                  <c:v>44252</c:v>
                </c:pt>
                <c:pt idx="69">
                  <c:v>44253</c:v>
                </c:pt>
                <c:pt idx="70">
                  <c:v>44254</c:v>
                </c:pt>
                <c:pt idx="71">
                  <c:v>44255</c:v>
                </c:pt>
                <c:pt idx="72">
                  <c:v>44256</c:v>
                </c:pt>
                <c:pt idx="73">
                  <c:v>44257</c:v>
                </c:pt>
                <c:pt idx="74">
                  <c:v>44258</c:v>
                </c:pt>
                <c:pt idx="75">
                  <c:v>44259</c:v>
                </c:pt>
                <c:pt idx="76">
                  <c:v>44260</c:v>
                </c:pt>
                <c:pt idx="77">
                  <c:v>44261</c:v>
                </c:pt>
                <c:pt idx="78">
                  <c:v>44262</c:v>
                </c:pt>
                <c:pt idx="79">
                  <c:v>44263</c:v>
                </c:pt>
                <c:pt idx="80">
                  <c:v>44264</c:v>
                </c:pt>
                <c:pt idx="81">
                  <c:v>44265</c:v>
                </c:pt>
                <c:pt idx="82">
                  <c:v>44266</c:v>
                </c:pt>
                <c:pt idx="83">
                  <c:v>44267</c:v>
                </c:pt>
                <c:pt idx="84">
                  <c:v>44268</c:v>
                </c:pt>
                <c:pt idx="85">
                  <c:v>44269</c:v>
                </c:pt>
                <c:pt idx="86">
                  <c:v>44270</c:v>
                </c:pt>
                <c:pt idx="87">
                  <c:v>44271</c:v>
                </c:pt>
                <c:pt idx="88">
                  <c:v>44272</c:v>
                </c:pt>
                <c:pt idx="89">
                  <c:v>44273</c:v>
                </c:pt>
                <c:pt idx="90">
                  <c:v>44274</c:v>
                </c:pt>
                <c:pt idx="91">
                  <c:v>44275</c:v>
                </c:pt>
                <c:pt idx="92">
                  <c:v>44276</c:v>
                </c:pt>
                <c:pt idx="93">
                  <c:v>44277</c:v>
                </c:pt>
                <c:pt idx="94">
                  <c:v>44278</c:v>
                </c:pt>
                <c:pt idx="95">
                  <c:v>44279</c:v>
                </c:pt>
                <c:pt idx="96">
                  <c:v>44280</c:v>
                </c:pt>
                <c:pt idx="97">
                  <c:v>44281</c:v>
                </c:pt>
                <c:pt idx="98">
                  <c:v>44282</c:v>
                </c:pt>
                <c:pt idx="99">
                  <c:v>44283</c:v>
                </c:pt>
                <c:pt idx="100">
                  <c:v>44284</c:v>
                </c:pt>
                <c:pt idx="101">
                  <c:v>44285</c:v>
                </c:pt>
                <c:pt idx="102">
                  <c:v>44286</c:v>
                </c:pt>
                <c:pt idx="103">
                  <c:v>44287</c:v>
                </c:pt>
                <c:pt idx="104">
                  <c:v>44288</c:v>
                </c:pt>
                <c:pt idx="105">
                  <c:v>44289</c:v>
                </c:pt>
                <c:pt idx="106">
                  <c:v>44290</c:v>
                </c:pt>
                <c:pt idx="107">
                  <c:v>44291</c:v>
                </c:pt>
                <c:pt idx="108">
                  <c:v>44292</c:v>
                </c:pt>
                <c:pt idx="109">
                  <c:v>44293</c:v>
                </c:pt>
                <c:pt idx="110">
                  <c:v>44294</c:v>
                </c:pt>
                <c:pt idx="111">
                  <c:v>44295</c:v>
                </c:pt>
                <c:pt idx="112">
                  <c:v>44296</c:v>
                </c:pt>
                <c:pt idx="113">
                  <c:v>44297</c:v>
                </c:pt>
                <c:pt idx="114">
                  <c:v>44298</c:v>
                </c:pt>
                <c:pt idx="115">
                  <c:v>44299</c:v>
                </c:pt>
                <c:pt idx="116">
                  <c:v>44300</c:v>
                </c:pt>
                <c:pt idx="117">
                  <c:v>44301</c:v>
                </c:pt>
                <c:pt idx="118">
                  <c:v>44302</c:v>
                </c:pt>
                <c:pt idx="119">
                  <c:v>44303</c:v>
                </c:pt>
                <c:pt idx="120">
                  <c:v>44304</c:v>
                </c:pt>
                <c:pt idx="121">
                  <c:v>44305</c:v>
                </c:pt>
                <c:pt idx="122">
                  <c:v>44306</c:v>
                </c:pt>
                <c:pt idx="123">
                  <c:v>44307</c:v>
                </c:pt>
                <c:pt idx="124">
                  <c:v>44308</c:v>
                </c:pt>
                <c:pt idx="125">
                  <c:v>44309</c:v>
                </c:pt>
                <c:pt idx="126">
                  <c:v>44310</c:v>
                </c:pt>
                <c:pt idx="127">
                  <c:v>44311</c:v>
                </c:pt>
                <c:pt idx="128">
                  <c:v>44312</c:v>
                </c:pt>
                <c:pt idx="129">
                  <c:v>44313</c:v>
                </c:pt>
                <c:pt idx="130">
                  <c:v>44314</c:v>
                </c:pt>
                <c:pt idx="131">
                  <c:v>44315</c:v>
                </c:pt>
                <c:pt idx="132">
                  <c:v>44316</c:v>
                </c:pt>
                <c:pt idx="133">
                  <c:v>44317</c:v>
                </c:pt>
                <c:pt idx="134">
                  <c:v>44318</c:v>
                </c:pt>
                <c:pt idx="135">
                  <c:v>44319</c:v>
                </c:pt>
                <c:pt idx="136">
                  <c:v>44320</c:v>
                </c:pt>
                <c:pt idx="137">
                  <c:v>44321</c:v>
                </c:pt>
                <c:pt idx="138">
                  <c:v>44322</c:v>
                </c:pt>
                <c:pt idx="139">
                  <c:v>44323</c:v>
                </c:pt>
                <c:pt idx="140">
                  <c:v>44324</c:v>
                </c:pt>
                <c:pt idx="141">
                  <c:v>44325</c:v>
                </c:pt>
                <c:pt idx="142">
                  <c:v>44326</c:v>
                </c:pt>
                <c:pt idx="143">
                  <c:v>44327</c:v>
                </c:pt>
                <c:pt idx="144">
                  <c:v>44328</c:v>
                </c:pt>
                <c:pt idx="145">
                  <c:v>44329</c:v>
                </c:pt>
                <c:pt idx="146">
                  <c:v>44330</c:v>
                </c:pt>
                <c:pt idx="147">
                  <c:v>44331</c:v>
                </c:pt>
                <c:pt idx="148">
                  <c:v>44332</c:v>
                </c:pt>
                <c:pt idx="149">
                  <c:v>44333</c:v>
                </c:pt>
                <c:pt idx="150">
                  <c:v>44334</c:v>
                </c:pt>
                <c:pt idx="151">
                  <c:v>44335</c:v>
                </c:pt>
                <c:pt idx="152">
                  <c:v>44336</c:v>
                </c:pt>
                <c:pt idx="153">
                  <c:v>44337</c:v>
                </c:pt>
                <c:pt idx="154">
                  <c:v>44338</c:v>
                </c:pt>
                <c:pt idx="155">
                  <c:v>44339</c:v>
                </c:pt>
                <c:pt idx="156">
                  <c:v>44340</c:v>
                </c:pt>
                <c:pt idx="157">
                  <c:v>44341</c:v>
                </c:pt>
                <c:pt idx="158">
                  <c:v>44342</c:v>
                </c:pt>
                <c:pt idx="159">
                  <c:v>44343</c:v>
                </c:pt>
                <c:pt idx="160">
                  <c:v>44344</c:v>
                </c:pt>
                <c:pt idx="161">
                  <c:v>44345</c:v>
                </c:pt>
                <c:pt idx="162">
                  <c:v>44346</c:v>
                </c:pt>
                <c:pt idx="163">
                  <c:v>44347</c:v>
                </c:pt>
                <c:pt idx="164">
                  <c:v>44348</c:v>
                </c:pt>
                <c:pt idx="165">
                  <c:v>44349</c:v>
                </c:pt>
                <c:pt idx="166">
                  <c:v>44350</c:v>
                </c:pt>
                <c:pt idx="167">
                  <c:v>44351</c:v>
                </c:pt>
                <c:pt idx="168">
                  <c:v>44352</c:v>
                </c:pt>
                <c:pt idx="169">
                  <c:v>44353</c:v>
                </c:pt>
                <c:pt idx="170">
                  <c:v>44354</c:v>
                </c:pt>
                <c:pt idx="171">
                  <c:v>44355</c:v>
                </c:pt>
                <c:pt idx="172">
                  <c:v>44356</c:v>
                </c:pt>
                <c:pt idx="173">
                  <c:v>44357</c:v>
                </c:pt>
                <c:pt idx="174">
                  <c:v>44358</c:v>
                </c:pt>
                <c:pt idx="175">
                  <c:v>44359</c:v>
                </c:pt>
                <c:pt idx="176">
                  <c:v>44360</c:v>
                </c:pt>
                <c:pt idx="177">
                  <c:v>44361</c:v>
                </c:pt>
                <c:pt idx="178">
                  <c:v>44362</c:v>
                </c:pt>
                <c:pt idx="179">
                  <c:v>44363</c:v>
                </c:pt>
                <c:pt idx="180">
                  <c:v>44364</c:v>
                </c:pt>
                <c:pt idx="181">
                  <c:v>44365</c:v>
                </c:pt>
                <c:pt idx="182">
                  <c:v>44366</c:v>
                </c:pt>
                <c:pt idx="183">
                  <c:v>44367</c:v>
                </c:pt>
                <c:pt idx="184">
                  <c:v>44368</c:v>
                </c:pt>
                <c:pt idx="185">
                  <c:v>44369</c:v>
                </c:pt>
                <c:pt idx="186">
                  <c:v>44370</c:v>
                </c:pt>
                <c:pt idx="187">
                  <c:v>44371</c:v>
                </c:pt>
                <c:pt idx="188">
                  <c:v>44372</c:v>
                </c:pt>
                <c:pt idx="189">
                  <c:v>44373</c:v>
                </c:pt>
                <c:pt idx="190">
                  <c:v>44374</c:v>
                </c:pt>
                <c:pt idx="191">
                  <c:v>44375</c:v>
                </c:pt>
                <c:pt idx="192">
                  <c:v>44376</c:v>
                </c:pt>
                <c:pt idx="193">
                  <c:v>44377</c:v>
                </c:pt>
                <c:pt idx="194">
                  <c:v>44378</c:v>
                </c:pt>
                <c:pt idx="195">
                  <c:v>44379</c:v>
                </c:pt>
                <c:pt idx="196">
                  <c:v>44380</c:v>
                </c:pt>
                <c:pt idx="197">
                  <c:v>44381</c:v>
                </c:pt>
                <c:pt idx="198">
                  <c:v>44382</c:v>
                </c:pt>
                <c:pt idx="199">
                  <c:v>44383</c:v>
                </c:pt>
                <c:pt idx="200">
                  <c:v>44384</c:v>
                </c:pt>
                <c:pt idx="201">
                  <c:v>44385</c:v>
                </c:pt>
                <c:pt idx="202">
                  <c:v>44386</c:v>
                </c:pt>
                <c:pt idx="203">
                  <c:v>44387</c:v>
                </c:pt>
                <c:pt idx="204">
                  <c:v>44388</c:v>
                </c:pt>
                <c:pt idx="205">
                  <c:v>44389</c:v>
                </c:pt>
                <c:pt idx="206">
                  <c:v>44390</c:v>
                </c:pt>
                <c:pt idx="207">
                  <c:v>44391</c:v>
                </c:pt>
                <c:pt idx="208">
                  <c:v>44392</c:v>
                </c:pt>
                <c:pt idx="209">
                  <c:v>44393</c:v>
                </c:pt>
                <c:pt idx="210">
                  <c:v>44394</c:v>
                </c:pt>
                <c:pt idx="211">
                  <c:v>44395</c:v>
                </c:pt>
                <c:pt idx="212">
                  <c:v>44396</c:v>
                </c:pt>
                <c:pt idx="213">
                  <c:v>44397</c:v>
                </c:pt>
                <c:pt idx="214">
                  <c:v>44398</c:v>
                </c:pt>
                <c:pt idx="215">
                  <c:v>44399</c:v>
                </c:pt>
                <c:pt idx="216">
                  <c:v>44400</c:v>
                </c:pt>
                <c:pt idx="217">
                  <c:v>44401</c:v>
                </c:pt>
                <c:pt idx="218">
                  <c:v>44402</c:v>
                </c:pt>
                <c:pt idx="219">
                  <c:v>44403</c:v>
                </c:pt>
                <c:pt idx="220">
                  <c:v>44404</c:v>
                </c:pt>
                <c:pt idx="221">
                  <c:v>44405</c:v>
                </c:pt>
                <c:pt idx="222">
                  <c:v>44406</c:v>
                </c:pt>
                <c:pt idx="223">
                  <c:v>44407</c:v>
                </c:pt>
                <c:pt idx="224">
                  <c:v>44408</c:v>
                </c:pt>
                <c:pt idx="225">
                  <c:v>44409</c:v>
                </c:pt>
                <c:pt idx="226">
                  <c:v>44410</c:v>
                </c:pt>
                <c:pt idx="227">
                  <c:v>44411</c:v>
                </c:pt>
                <c:pt idx="228">
                  <c:v>44412</c:v>
                </c:pt>
                <c:pt idx="229">
                  <c:v>44413</c:v>
                </c:pt>
                <c:pt idx="230">
                  <c:v>44414</c:v>
                </c:pt>
                <c:pt idx="231">
                  <c:v>44415</c:v>
                </c:pt>
                <c:pt idx="232">
                  <c:v>44416</c:v>
                </c:pt>
                <c:pt idx="233">
                  <c:v>44417</c:v>
                </c:pt>
                <c:pt idx="234">
                  <c:v>44418</c:v>
                </c:pt>
                <c:pt idx="235">
                  <c:v>44419</c:v>
                </c:pt>
                <c:pt idx="236">
                  <c:v>44420</c:v>
                </c:pt>
                <c:pt idx="237">
                  <c:v>44421</c:v>
                </c:pt>
                <c:pt idx="238">
                  <c:v>44422</c:v>
                </c:pt>
                <c:pt idx="239">
                  <c:v>44423</c:v>
                </c:pt>
                <c:pt idx="240">
                  <c:v>44424</c:v>
                </c:pt>
                <c:pt idx="241">
                  <c:v>44425</c:v>
                </c:pt>
                <c:pt idx="242">
                  <c:v>44426</c:v>
                </c:pt>
                <c:pt idx="243">
                  <c:v>44427</c:v>
                </c:pt>
                <c:pt idx="244">
                  <c:v>44428</c:v>
                </c:pt>
                <c:pt idx="245">
                  <c:v>44429</c:v>
                </c:pt>
                <c:pt idx="246">
                  <c:v>44430</c:v>
                </c:pt>
              </c:numCache>
            </c:numRef>
          </c:cat>
          <c:val>
            <c:numRef>
              <c:f>vaccinated!$D$4:$D$250</c:f>
              <c:numCache>
                <c:formatCode>General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0.57999999999999996</c:v>
                </c:pt>
                <c:pt idx="23">
                  <c:v>0.61</c:v>
                </c:pt>
                <c:pt idx="24">
                  <c:v>0.63</c:v>
                </c:pt>
                <c:pt idx="25">
                  <c:v>0.65</c:v>
                </c:pt>
                <c:pt idx="26">
                  <c:v>0.65</c:v>
                </c:pt>
                <c:pt idx="27">
                  <c:v>0.66</c:v>
                </c:pt>
                <c:pt idx="28">
                  <c:v>0.66</c:v>
                </c:pt>
                <c:pt idx="29">
                  <c:v>0.67</c:v>
                </c:pt>
                <c:pt idx="30">
                  <c:v>0.67</c:v>
                </c:pt>
                <c:pt idx="31">
                  <c:v>0.68</c:v>
                </c:pt>
                <c:pt idx="32">
                  <c:v>0.68</c:v>
                </c:pt>
                <c:pt idx="33">
                  <c:v>0.69</c:v>
                </c:pt>
                <c:pt idx="34">
                  <c:v>0.69</c:v>
                </c:pt>
                <c:pt idx="35">
                  <c:v>0.69</c:v>
                </c:pt>
                <c:pt idx="36">
                  <c:v>0.69</c:v>
                </c:pt>
                <c:pt idx="37">
                  <c:v>0.7</c:v>
                </c:pt>
                <c:pt idx="38">
                  <c:v>0.7</c:v>
                </c:pt>
                <c:pt idx="39">
                  <c:v>0.7</c:v>
                </c:pt>
                <c:pt idx="40">
                  <c:v>0.7</c:v>
                </c:pt>
                <c:pt idx="41">
                  <c:v>0.71</c:v>
                </c:pt>
                <c:pt idx="42">
                  <c:v>0.72</c:v>
                </c:pt>
                <c:pt idx="43">
                  <c:v>0.73</c:v>
                </c:pt>
                <c:pt idx="44">
                  <c:v>0.73</c:v>
                </c:pt>
                <c:pt idx="45">
                  <c:v>0.73</c:v>
                </c:pt>
                <c:pt idx="46">
                  <c:v>0.74</c:v>
                </c:pt>
                <c:pt idx="47">
                  <c:v>0.75</c:v>
                </c:pt>
                <c:pt idx="48">
                  <c:v>0.75</c:v>
                </c:pt>
                <c:pt idx="49">
                  <c:v>0.75</c:v>
                </c:pt>
                <c:pt idx="50">
                  <c:v>0.76</c:v>
                </c:pt>
                <c:pt idx="51">
                  <c:v>0.76</c:v>
                </c:pt>
                <c:pt idx="52">
                  <c:v>0.77</c:v>
                </c:pt>
                <c:pt idx="53">
                  <c:v>0.77</c:v>
                </c:pt>
                <c:pt idx="54">
                  <c:v>0.78</c:v>
                </c:pt>
                <c:pt idx="55">
                  <c:v>0.79</c:v>
                </c:pt>
                <c:pt idx="56">
                  <c:v>0.79</c:v>
                </c:pt>
                <c:pt idx="57">
                  <c:v>0.79</c:v>
                </c:pt>
                <c:pt idx="58">
                  <c:v>0.8</c:v>
                </c:pt>
                <c:pt idx="59">
                  <c:v>0.82</c:v>
                </c:pt>
                <c:pt idx="60">
                  <c:v>0.85</c:v>
                </c:pt>
                <c:pt idx="61">
                  <c:v>0.87</c:v>
                </c:pt>
                <c:pt idx="62">
                  <c:v>0.89</c:v>
                </c:pt>
                <c:pt idx="63">
                  <c:v>0.91</c:v>
                </c:pt>
                <c:pt idx="64">
                  <c:v>0.92</c:v>
                </c:pt>
                <c:pt idx="65">
                  <c:v>0.95</c:v>
                </c:pt>
                <c:pt idx="66">
                  <c:v>0.99</c:v>
                </c:pt>
                <c:pt idx="67">
                  <c:v>1.03</c:v>
                </c:pt>
                <c:pt idx="68">
                  <c:v>1.08</c:v>
                </c:pt>
                <c:pt idx="69">
                  <c:v>1.1299999999999999</c:v>
                </c:pt>
                <c:pt idx="70">
                  <c:v>1.17</c:v>
                </c:pt>
                <c:pt idx="71">
                  <c:v>1.2</c:v>
                </c:pt>
                <c:pt idx="72">
                  <c:v>1.24</c:v>
                </c:pt>
                <c:pt idx="73">
                  <c:v>1.32</c:v>
                </c:pt>
                <c:pt idx="74">
                  <c:v>1.42</c:v>
                </c:pt>
                <c:pt idx="75">
                  <c:v>1.52</c:v>
                </c:pt>
                <c:pt idx="76">
                  <c:v>1.61</c:v>
                </c:pt>
                <c:pt idx="77">
                  <c:v>1.65</c:v>
                </c:pt>
                <c:pt idx="78">
                  <c:v>1.68</c:v>
                </c:pt>
                <c:pt idx="79">
                  <c:v>1.74</c:v>
                </c:pt>
                <c:pt idx="80">
                  <c:v>1.85</c:v>
                </c:pt>
                <c:pt idx="81">
                  <c:v>1.99</c:v>
                </c:pt>
                <c:pt idx="82">
                  <c:v>2.13</c:v>
                </c:pt>
                <c:pt idx="83">
                  <c:v>2.2599999999999998</c:v>
                </c:pt>
                <c:pt idx="84">
                  <c:v>2.33</c:v>
                </c:pt>
                <c:pt idx="85">
                  <c:v>2.37</c:v>
                </c:pt>
                <c:pt idx="86">
                  <c:v>2.4500000000000002</c:v>
                </c:pt>
                <c:pt idx="87">
                  <c:v>2.59</c:v>
                </c:pt>
                <c:pt idx="88">
                  <c:v>2.77</c:v>
                </c:pt>
                <c:pt idx="89">
                  <c:v>2.96</c:v>
                </c:pt>
                <c:pt idx="90">
                  <c:v>3.15</c:v>
                </c:pt>
                <c:pt idx="91">
                  <c:v>3.28</c:v>
                </c:pt>
                <c:pt idx="92">
                  <c:v>3.36</c:v>
                </c:pt>
                <c:pt idx="93">
                  <c:v>3.48</c:v>
                </c:pt>
                <c:pt idx="94">
                  <c:v>3.73</c:v>
                </c:pt>
                <c:pt idx="95">
                  <c:v>4.09</c:v>
                </c:pt>
                <c:pt idx="96">
                  <c:v>4.43</c:v>
                </c:pt>
                <c:pt idx="97">
                  <c:v>4.8499999999999996</c:v>
                </c:pt>
                <c:pt idx="98">
                  <c:v>5.2</c:v>
                </c:pt>
                <c:pt idx="99">
                  <c:v>5.42</c:v>
                </c:pt>
                <c:pt idx="100">
                  <c:v>5.67</c:v>
                </c:pt>
                <c:pt idx="101">
                  <c:v>6.08</c:v>
                </c:pt>
                <c:pt idx="102">
                  <c:v>6.65</c:v>
                </c:pt>
                <c:pt idx="103">
                  <c:v>7.3</c:v>
                </c:pt>
                <c:pt idx="104">
                  <c:v>7.67</c:v>
                </c:pt>
                <c:pt idx="105">
                  <c:v>7.93</c:v>
                </c:pt>
                <c:pt idx="106">
                  <c:v>8</c:v>
                </c:pt>
                <c:pt idx="107">
                  <c:v>8.1</c:v>
                </c:pt>
                <c:pt idx="108">
                  <c:v>8.3699999999999992</c:v>
                </c:pt>
                <c:pt idx="109">
                  <c:v>8.9700000000000006</c:v>
                </c:pt>
                <c:pt idx="110">
                  <c:v>9.64</c:v>
                </c:pt>
                <c:pt idx="111">
                  <c:v>10.3</c:v>
                </c:pt>
                <c:pt idx="112">
                  <c:v>11</c:v>
                </c:pt>
                <c:pt idx="113">
                  <c:v>11.28</c:v>
                </c:pt>
                <c:pt idx="114">
                  <c:v>11.57</c:v>
                </c:pt>
                <c:pt idx="115">
                  <c:v>12.04</c:v>
                </c:pt>
                <c:pt idx="116">
                  <c:v>12.54</c:v>
                </c:pt>
                <c:pt idx="117">
                  <c:v>13.16</c:v>
                </c:pt>
                <c:pt idx="118">
                  <c:v>13.89</c:v>
                </c:pt>
                <c:pt idx="119">
                  <c:v>14.63</c:v>
                </c:pt>
                <c:pt idx="120">
                  <c:v>14.95</c:v>
                </c:pt>
                <c:pt idx="121">
                  <c:v>15.36</c:v>
                </c:pt>
                <c:pt idx="122">
                  <c:v>15.87</c:v>
                </c:pt>
                <c:pt idx="123">
                  <c:v>16.489999999999998</c:v>
                </c:pt>
                <c:pt idx="124">
                  <c:v>17.12</c:v>
                </c:pt>
                <c:pt idx="125">
                  <c:v>17.809999999999999</c:v>
                </c:pt>
                <c:pt idx="126">
                  <c:v>18.61</c:v>
                </c:pt>
                <c:pt idx="127">
                  <c:v>19</c:v>
                </c:pt>
                <c:pt idx="128">
                  <c:v>19.45</c:v>
                </c:pt>
                <c:pt idx="129">
                  <c:v>20.010000000000002</c:v>
                </c:pt>
                <c:pt idx="130">
                  <c:v>20.69</c:v>
                </c:pt>
                <c:pt idx="131">
                  <c:v>21.41</c:v>
                </c:pt>
                <c:pt idx="132">
                  <c:v>22.03</c:v>
                </c:pt>
                <c:pt idx="133">
                  <c:v>22.58</c:v>
                </c:pt>
                <c:pt idx="134">
                  <c:v>22.84</c:v>
                </c:pt>
                <c:pt idx="135">
                  <c:v>23.02</c:v>
                </c:pt>
                <c:pt idx="136">
                  <c:v>23.4</c:v>
                </c:pt>
                <c:pt idx="137">
                  <c:v>24</c:v>
                </c:pt>
                <c:pt idx="138">
                  <c:v>24.7</c:v>
                </c:pt>
                <c:pt idx="139">
                  <c:v>25.38</c:v>
                </c:pt>
                <c:pt idx="140">
                  <c:v>26.03</c:v>
                </c:pt>
                <c:pt idx="141">
                  <c:v>26.3</c:v>
                </c:pt>
                <c:pt idx="142">
                  <c:v>26.65</c:v>
                </c:pt>
                <c:pt idx="143">
                  <c:v>27.16</c:v>
                </c:pt>
                <c:pt idx="144">
                  <c:v>27.83</c:v>
                </c:pt>
                <c:pt idx="145">
                  <c:v>28.46</c:v>
                </c:pt>
                <c:pt idx="146">
                  <c:v>29.04</c:v>
                </c:pt>
                <c:pt idx="147">
                  <c:v>29.61</c:v>
                </c:pt>
                <c:pt idx="148">
                  <c:v>29.88</c:v>
                </c:pt>
                <c:pt idx="149">
                  <c:v>30.27</c:v>
                </c:pt>
                <c:pt idx="150">
                  <c:v>30.74</c:v>
                </c:pt>
                <c:pt idx="151">
                  <c:v>31.29</c:v>
                </c:pt>
                <c:pt idx="152">
                  <c:v>31.91</c:v>
                </c:pt>
                <c:pt idx="153">
                  <c:v>32.53</c:v>
                </c:pt>
                <c:pt idx="154">
                  <c:v>33.36</c:v>
                </c:pt>
                <c:pt idx="155">
                  <c:v>33.729999999999997</c:v>
                </c:pt>
                <c:pt idx="156">
                  <c:v>34.22</c:v>
                </c:pt>
                <c:pt idx="157">
                  <c:v>34.79</c:v>
                </c:pt>
                <c:pt idx="158">
                  <c:v>35.42</c:v>
                </c:pt>
                <c:pt idx="159">
                  <c:v>36.06</c:v>
                </c:pt>
                <c:pt idx="160">
                  <c:v>36.700000000000003</c:v>
                </c:pt>
                <c:pt idx="161">
                  <c:v>37.32</c:v>
                </c:pt>
                <c:pt idx="162">
                  <c:v>37.619999999999997</c:v>
                </c:pt>
                <c:pt idx="163">
                  <c:v>37.909999999999997</c:v>
                </c:pt>
                <c:pt idx="164">
                  <c:v>38.409999999999997</c:v>
                </c:pt>
                <c:pt idx="165">
                  <c:v>38.92</c:v>
                </c:pt>
                <c:pt idx="166">
                  <c:v>39.479999999999997</c:v>
                </c:pt>
                <c:pt idx="167">
                  <c:v>40.049999999999997</c:v>
                </c:pt>
                <c:pt idx="168">
                  <c:v>40.75</c:v>
                </c:pt>
                <c:pt idx="169">
                  <c:v>41.13</c:v>
                </c:pt>
                <c:pt idx="170">
                  <c:v>41.58</c:v>
                </c:pt>
                <c:pt idx="171">
                  <c:v>42.04</c:v>
                </c:pt>
                <c:pt idx="172">
                  <c:v>42.51</c:v>
                </c:pt>
                <c:pt idx="173">
                  <c:v>42.96</c:v>
                </c:pt>
                <c:pt idx="174">
                  <c:v>43.41</c:v>
                </c:pt>
                <c:pt idx="175">
                  <c:v>43.89</c:v>
                </c:pt>
                <c:pt idx="176">
                  <c:v>44.15</c:v>
                </c:pt>
                <c:pt idx="177">
                  <c:v>44.5</c:v>
                </c:pt>
                <c:pt idx="178">
                  <c:v>44.84</c:v>
                </c:pt>
                <c:pt idx="179">
                  <c:v>45.19</c:v>
                </c:pt>
                <c:pt idx="180">
                  <c:v>45.52</c:v>
                </c:pt>
                <c:pt idx="181">
                  <c:v>45.82</c:v>
                </c:pt>
                <c:pt idx="182">
                  <c:v>46.17</c:v>
                </c:pt>
                <c:pt idx="183">
                  <c:v>46.33</c:v>
                </c:pt>
                <c:pt idx="184">
                  <c:v>46.39</c:v>
                </c:pt>
                <c:pt idx="185">
                  <c:v>46.76</c:v>
                </c:pt>
                <c:pt idx="186">
                  <c:v>47</c:v>
                </c:pt>
                <c:pt idx="187">
                  <c:v>47.26</c:v>
                </c:pt>
                <c:pt idx="188">
                  <c:v>47.52</c:v>
                </c:pt>
                <c:pt idx="189">
                  <c:v>47.82</c:v>
                </c:pt>
                <c:pt idx="190">
                  <c:v>48</c:v>
                </c:pt>
                <c:pt idx="191">
                  <c:v>48.2</c:v>
                </c:pt>
                <c:pt idx="192">
                  <c:v>48.42</c:v>
                </c:pt>
                <c:pt idx="193">
                  <c:v>48.68</c:v>
                </c:pt>
                <c:pt idx="194">
                  <c:v>48.97</c:v>
                </c:pt>
                <c:pt idx="195">
                  <c:v>49.23</c:v>
                </c:pt>
                <c:pt idx="196">
                  <c:v>49.52</c:v>
                </c:pt>
                <c:pt idx="197">
                  <c:v>49.68</c:v>
                </c:pt>
                <c:pt idx="198">
                  <c:v>49.9</c:v>
                </c:pt>
                <c:pt idx="199">
                  <c:v>50.12</c:v>
                </c:pt>
                <c:pt idx="200">
                  <c:v>50.38</c:v>
                </c:pt>
                <c:pt idx="201">
                  <c:v>50.64</c:v>
                </c:pt>
                <c:pt idx="202">
                  <c:v>50.9</c:v>
                </c:pt>
                <c:pt idx="203">
                  <c:v>51.21</c:v>
                </c:pt>
                <c:pt idx="204">
                  <c:v>51.37</c:v>
                </c:pt>
                <c:pt idx="205">
                  <c:v>51.55</c:v>
                </c:pt>
                <c:pt idx="206">
                  <c:v>51.79</c:v>
                </c:pt>
                <c:pt idx="207">
                  <c:v>52.06</c:v>
                </c:pt>
                <c:pt idx="208">
                  <c:v>52.36</c:v>
                </c:pt>
                <c:pt idx="209">
                  <c:v>52.66</c:v>
                </c:pt>
                <c:pt idx="210">
                  <c:v>52.99</c:v>
                </c:pt>
                <c:pt idx="211">
                  <c:v>53.18</c:v>
                </c:pt>
                <c:pt idx="212">
                  <c:v>53.39</c:v>
                </c:pt>
                <c:pt idx="213">
                  <c:v>53.63</c:v>
                </c:pt>
                <c:pt idx="214">
                  <c:v>53.9</c:v>
                </c:pt>
                <c:pt idx="215">
                  <c:v>54.17</c:v>
                </c:pt>
                <c:pt idx="216">
                  <c:v>54.45</c:v>
                </c:pt>
                <c:pt idx="217">
                  <c:v>54.75</c:v>
                </c:pt>
                <c:pt idx="218">
                  <c:v>54.93</c:v>
                </c:pt>
                <c:pt idx="219">
                  <c:v>55.15</c:v>
                </c:pt>
                <c:pt idx="220">
                  <c:v>55.37</c:v>
                </c:pt>
                <c:pt idx="221">
                  <c:v>55.62</c:v>
                </c:pt>
                <c:pt idx="222">
                  <c:v>55.89</c:v>
                </c:pt>
                <c:pt idx="223">
                  <c:v>56.14</c:v>
                </c:pt>
                <c:pt idx="224">
                  <c:v>56.45</c:v>
                </c:pt>
                <c:pt idx="225">
                  <c:v>56.62</c:v>
                </c:pt>
                <c:pt idx="226">
                  <c:v>56.81</c:v>
                </c:pt>
                <c:pt idx="227">
                  <c:v>57.02</c:v>
                </c:pt>
                <c:pt idx="228">
                  <c:v>57.26</c:v>
                </c:pt>
                <c:pt idx="229">
                  <c:v>57.52</c:v>
                </c:pt>
                <c:pt idx="230">
                  <c:v>57.77</c:v>
                </c:pt>
                <c:pt idx="231">
                  <c:v>58.08</c:v>
                </c:pt>
                <c:pt idx="232">
                  <c:v>58.26</c:v>
                </c:pt>
                <c:pt idx="233">
                  <c:v>58.46</c:v>
                </c:pt>
                <c:pt idx="234">
                  <c:v>58.69</c:v>
                </c:pt>
                <c:pt idx="235">
                  <c:v>58.94</c:v>
                </c:pt>
                <c:pt idx="236">
                  <c:v>59.23</c:v>
                </c:pt>
                <c:pt idx="237">
                  <c:v>59.48</c:v>
                </c:pt>
                <c:pt idx="238">
                  <c:v>59.77</c:v>
                </c:pt>
                <c:pt idx="239">
                  <c:v>59.96</c:v>
                </c:pt>
                <c:pt idx="240">
                  <c:v>60.16</c:v>
                </c:pt>
                <c:pt idx="241">
                  <c:v>60.38</c:v>
                </c:pt>
                <c:pt idx="242">
                  <c:v>60.63</c:v>
                </c:pt>
                <c:pt idx="243">
                  <c:v>60.88</c:v>
                </c:pt>
                <c:pt idx="244">
                  <c:v>61.13</c:v>
                </c:pt>
                <c:pt idx="245">
                  <c:v>61.41</c:v>
                </c:pt>
                <c:pt idx="246">
                  <c:v>61.41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4C-45B0-BF2D-6D69410CA38F}"/>
            </c:ext>
          </c:extLst>
        </c:ser>
        <c:ser>
          <c:idx val="2"/>
          <c:order val="2"/>
          <c:tx>
            <c:strRef>
              <c:f>vaccinated!$E$3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vaccinated!$B$4:$B$250</c:f>
              <c:numCache>
                <c:formatCode>m/d/yyyy</c:formatCode>
                <c:ptCount val="247"/>
                <c:pt idx="0">
                  <c:v>44184</c:v>
                </c:pt>
                <c:pt idx="1">
                  <c:v>44185</c:v>
                </c:pt>
                <c:pt idx="2">
                  <c:v>44186</c:v>
                </c:pt>
                <c:pt idx="3">
                  <c:v>44187</c:v>
                </c:pt>
                <c:pt idx="4">
                  <c:v>44188</c:v>
                </c:pt>
                <c:pt idx="5">
                  <c:v>44189</c:v>
                </c:pt>
                <c:pt idx="6">
                  <c:v>44190</c:v>
                </c:pt>
                <c:pt idx="7">
                  <c:v>44191</c:v>
                </c:pt>
                <c:pt idx="8">
                  <c:v>44192</c:v>
                </c:pt>
                <c:pt idx="9">
                  <c:v>44193</c:v>
                </c:pt>
                <c:pt idx="10">
                  <c:v>44194</c:v>
                </c:pt>
                <c:pt idx="11">
                  <c:v>44195</c:v>
                </c:pt>
                <c:pt idx="12">
                  <c:v>44196</c:v>
                </c:pt>
                <c:pt idx="13">
                  <c:v>44197</c:v>
                </c:pt>
                <c:pt idx="14">
                  <c:v>44198</c:v>
                </c:pt>
                <c:pt idx="15">
                  <c:v>44199</c:v>
                </c:pt>
                <c:pt idx="16">
                  <c:v>44200</c:v>
                </c:pt>
                <c:pt idx="17">
                  <c:v>44201</c:v>
                </c:pt>
                <c:pt idx="18">
                  <c:v>44202</c:v>
                </c:pt>
                <c:pt idx="19">
                  <c:v>44203</c:v>
                </c:pt>
                <c:pt idx="20">
                  <c:v>44204</c:v>
                </c:pt>
                <c:pt idx="21">
                  <c:v>44205</c:v>
                </c:pt>
                <c:pt idx="22">
                  <c:v>44206</c:v>
                </c:pt>
                <c:pt idx="23">
                  <c:v>44207</c:v>
                </c:pt>
                <c:pt idx="24">
                  <c:v>44208</c:v>
                </c:pt>
                <c:pt idx="25">
                  <c:v>44209</c:v>
                </c:pt>
                <c:pt idx="26">
                  <c:v>44210</c:v>
                </c:pt>
                <c:pt idx="27">
                  <c:v>44211</c:v>
                </c:pt>
                <c:pt idx="28">
                  <c:v>44212</c:v>
                </c:pt>
                <c:pt idx="29">
                  <c:v>44213</c:v>
                </c:pt>
                <c:pt idx="30">
                  <c:v>44214</c:v>
                </c:pt>
                <c:pt idx="31">
                  <c:v>44215</c:v>
                </c:pt>
                <c:pt idx="32">
                  <c:v>44216</c:v>
                </c:pt>
                <c:pt idx="33">
                  <c:v>44217</c:v>
                </c:pt>
                <c:pt idx="34">
                  <c:v>44218</c:v>
                </c:pt>
                <c:pt idx="35">
                  <c:v>44219</c:v>
                </c:pt>
                <c:pt idx="36">
                  <c:v>44220</c:v>
                </c:pt>
                <c:pt idx="37">
                  <c:v>44221</c:v>
                </c:pt>
                <c:pt idx="38">
                  <c:v>44222</c:v>
                </c:pt>
                <c:pt idx="39">
                  <c:v>44223</c:v>
                </c:pt>
                <c:pt idx="40">
                  <c:v>44224</c:v>
                </c:pt>
                <c:pt idx="41">
                  <c:v>44225</c:v>
                </c:pt>
                <c:pt idx="42">
                  <c:v>44226</c:v>
                </c:pt>
                <c:pt idx="43">
                  <c:v>44227</c:v>
                </c:pt>
                <c:pt idx="44">
                  <c:v>44228</c:v>
                </c:pt>
                <c:pt idx="45">
                  <c:v>44229</c:v>
                </c:pt>
                <c:pt idx="46">
                  <c:v>44230</c:v>
                </c:pt>
                <c:pt idx="47">
                  <c:v>44231</c:v>
                </c:pt>
                <c:pt idx="48">
                  <c:v>44232</c:v>
                </c:pt>
                <c:pt idx="49">
                  <c:v>44233</c:v>
                </c:pt>
                <c:pt idx="50">
                  <c:v>44234</c:v>
                </c:pt>
                <c:pt idx="51">
                  <c:v>44235</c:v>
                </c:pt>
                <c:pt idx="52">
                  <c:v>44236</c:v>
                </c:pt>
                <c:pt idx="53">
                  <c:v>44237</c:v>
                </c:pt>
                <c:pt idx="54">
                  <c:v>44238</c:v>
                </c:pt>
                <c:pt idx="55">
                  <c:v>44239</c:v>
                </c:pt>
                <c:pt idx="56">
                  <c:v>44240</c:v>
                </c:pt>
                <c:pt idx="57">
                  <c:v>44241</c:v>
                </c:pt>
                <c:pt idx="58">
                  <c:v>44242</c:v>
                </c:pt>
                <c:pt idx="59">
                  <c:v>44243</c:v>
                </c:pt>
                <c:pt idx="60">
                  <c:v>44244</c:v>
                </c:pt>
                <c:pt idx="61">
                  <c:v>44245</c:v>
                </c:pt>
                <c:pt idx="62">
                  <c:v>44246</c:v>
                </c:pt>
                <c:pt idx="63">
                  <c:v>44247</c:v>
                </c:pt>
                <c:pt idx="64">
                  <c:v>44248</c:v>
                </c:pt>
                <c:pt idx="65">
                  <c:v>44249</c:v>
                </c:pt>
                <c:pt idx="66">
                  <c:v>44250</c:v>
                </c:pt>
                <c:pt idx="67">
                  <c:v>44251</c:v>
                </c:pt>
                <c:pt idx="68">
                  <c:v>44252</c:v>
                </c:pt>
                <c:pt idx="69">
                  <c:v>44253</c:v>
                </c:pt>
                <c:pt idx="70">
                  <c:v>44254</c:v>
                </c:pt>
                <c:pt idx="71">
                  <c:v>44255</c:v>
                </c:pt>
                <c:pt idx="72">
                  <c:v>44256</c:v>
                </c:pt>
                <c:pt idx="73">
                  <c:v>44257</c:v>
                </c:pt>
                <c:pt idx="74">
                  <c:v>44258</c:v>
                </c:pt>
                <c:pt idx="75">
                  <c:v>44259</c:v>
                </c:pt>
                <c:pt idx="76">
                  <c:v>44260</c:v>
                </c:pt>
                <c:pt idx="77">
                  <c:v>44261</c:v>
                </c:pt>
                <c:pt idx="78">
                  <c:v>44262</c:v>
                </c:pt>
                <c:pt idx="79">
                  <c:v>44263</c:v>
                </c:pt>
                <c:pt idx="80">
                  <c:v>44264</c:v>
                </c:pt>
                <c:pt idx="81">
                  <c:v>44265</c:v>
                </c:pt>
                <c:pt idx="82">
                  <c:v>44266</c:v>
                </c:pt>
                <c:pt idx="83">
                  <c:v>44267</c:v>
                </c:pt>
                <c:pt idx="84">
                  <c:v>44268</c:v>
                </c:pt>
                <c:pt idx="85">
                  <c:v>44269</c:v>
                </c:pt>
                <c:pt idx="86">
                  <c:v>44270</c:v>
                </c:pt>
                <c:pt idx="87">
                  <c:v>44271</c:v>
                </c:pt>
                <c:pt idx="88">
                  <c:v>44272</c:v>
                </c:pt>
                <c:pt idx="89">
                  <c:v>44273</c:v>
                </c:pt>
                <c:pt idx="90">
                  <c:v>44274</c:v>
                </c:pt>
                <c:pt idx="91">
                  <c:v>44275</c:v>
                </c:pt>
                <c:pt idx="92">
                  <c:v>44276</c:v>
                </c:pt>
                <c:pt idx="93">
                  <c:v>44277</c:v>
                </c:pt>
                <c:pt idx="94">
                  <c:v>44278</c:v>
                </c:pt>
                <c:pt idx="95">
                  <c:v>44279</c:v>
                </c:pt>
                <c:pt idx="96">
                  <c:v>44280</c:v>
                </c:pt>
                <c:pt idx="97">
                  <c:v>44281</c:v>
                </c:pt>
                <c:pt idx="98">
                  <c:v>44282</c:v>
                </c:pt>
                <c:pt idx="99">
                  <c:v>44283</c:v>
                </c:pt>
                <c:pt idx="100">
                  <c:v>44284</c:v>
                </c:pt>
                <c:pt idx="101">
                  <c:v>44285</c:v>
                </c:pt>
                <c:pt idx="102">
                  <c:v>44286</c:v>
                </c:pt>
                <c:pt idx="103">
                  <c:v>44287</c:v>
                </c:pt>
                <c:pt idx="104">
                  <c:v>44288</c:v>
                </c:pt>
                <c:pt idx="105">
                  <c:v>44289</c:v>
                </c:pt>
                <c:pt idx="106">
                  <c:v>44290</c:v>
                </c:pt>
                <c:pt idx="107">
                  <c:v>44291</c:v>
                </c:pt>
                <c:pt idx="108">
                  <c:v>44292</c:v>
                </c:pt>
                <c:pt idx="109">
                  <c:v>44293</c:v>
                </c:pt>
                <c:pt idx="110">
                  <c:v>44294</c:v>
                </c:pt>
                <c:pt idx="111">
                  <c:v>44295</c:v>
                </c:pt>
                <c:pt idx="112">
                  <c:v>44296</c:v>
                </c:pt>
                <c:pt idx="113">
                  <c:v>44297</c:v>
                </c:pt>
                <c:pt idx="114">
                  <c:v>44298</c:v>
                </c:pt>
                <c:pt idx="115">
                  <c:v>44299</c:v>
                </c:pt>
                <c:pt idx="116">
                  <c:v>44300</c:v>
                </c:pt>
                <c:pt idx="117">
                  <c:v>44301</c:v>
                </c:pt>
                <c:pt idx="118">
                  <c:v>44302</c:v>
                </c:pt>
                <c:pt idx="119">
                  <c:v>44303</c:v>
                </c:pt>
                <c:pt idx="120">
                  <c:v>44304</c:v>
                </c:pt>
                <c:pt idx="121">
                  <c:v>44305</c:v>
                </c:pt>
                <c:pt idx="122">
                  <c:v>44306</c:v>
                </c:pt>
                <c:pt idx="123">
                  <c:v>44307</c:v>
                </c:pt>
                <c:pt idx="124">
                  <c:v>44308</c:v>
                </c:pt>
                <c:pt idx="125">
                  <c:v>44309</c:v>
                </c:pt>
                <c:pt idx="126">
                  <c:v>44310</c:v>
                </c:pt>
                <c:pt idx="127">
                  <c:v>44311</c:v>
                </c:pt>
                <c:pt idx="128">
                  <c:v>44312</c:v>
                </c:pt>
                <c:pt idx="129">
                  <c:v>44313</c:v>
                </c:pt>
                <c:pt idx="130">
                  <c:v>44314</c:v>
                </c:pt>
                <c:pt idx="131">
                  <c:v>44315</c:v>
                </c:pt>
                <c:pt idx="132">
                  <c:v>44316</c:v>
                </c:pt>
                <c:pt idx="133">
                  <c:v>44317</c:v>
                </c:pt>
                <c:pt idx="134">
                  <c:v>44318</c:v>
                </c:pt>
                <c:pt idx="135">
                  <c:v>44319</c:v>
                </c:pt>
                <c:pt idx="136">
                  <c:v>44320</c:v>
                </c:pt>
                <c:pt idx="137">
                  <c:v>44321</c:v>
                </c:pt>
                <c:pt idx="138">
                  <c:v>44322</c:v>
                </c:pt>
                <c:pt idx="139">
                  <c:v>44323</c:v>
                </c:pt>
                <c:pt idx="140">
                  <c:v>44324</c:v>
                </c:pt>
                <c:pt idx="141">
                  <c:v>44325</c:v>
                </c:pt>
                <c:pt idx="142">
                  <c:v>44326</c:v>
                </c:pt>
                <c:pt idx="143">
                  <c:v>44327</c:v>
                </c:pt>
                <c:pt idx="144">
                  <c:v>44328</c:v>
                </c:pt>
                <c:pt idx="145">
                  <c:v>44329</c:v>
                </c:pt>
                <c:pt idx="146">
                  <c:v>44330</c:v>
                </c:pt>
                <c:pt idx="147">
                  <c:v>44331</c:v>
                </c:pt>
                <c:pt idx="148">
                  <c:v>44332</c:v>
                </c:pt>
                <c:pt idx="149">
                  <c:v>44333</c:v>
                </c:pt>
                <c:pt idx="150">
                  <c:v>44334</c:v>
                </c:pt>
                <c:pt idx="151">
                  <c:v>44335</c:v>
                </c:pt>
                <c:pt idx="152">
                  <c:v>44336</c:v>
                </c:pt>
                <c:pt idx="153">
                  <c:v>44337</c:v>
                </c:pt>
                <c:pt idx="154">
                  <c:v>44338</c:v>
                </c:pt>
                <c:pt idx="155">
                  <c:v>44339</c:v>
                </c:pt>
                <c:pt idx="156">
                  <c:v>44340</c:v>
                </c:pt>
                <c:pt idx="157">
                  <c:v>44341</c:v>
                </c:pt>
                <c:pt idx="158">
                  <c:v>44342</c:v>
                </c:pt>
                <c:pt idx="159">
                  <c:v>44343</c:v>
                </c:pt>
                <c:pt idx="160">
                  <c:v>44344</c:v>
                </c:pt>
                <c:pt idx="161">
                  <c:v>44345</c:v>
                </c:pt>
                <c:pt idx="162">
                  <c:v>44346</c:v>
                </c:pt>
                <c:pt idx="163">
                  <c:v>44347</c:v>
                </c:pt>
                <c:pt idx="164">
                  <c:v>44348</c:v>
                </c:pt>
                <c:pt idx="165">
                  <c:v>44349</c:v>
                </c:pt>
                <c:pt idx="166">
                  <c:v>44350</c:v>
                </c:pt>
                <c:pt idx="167">
                  <c:v>44351</c:v>
                </c:pt>
                <c:pt idx="168">
                  <c:v>44352</c:v>
                </c:pt>
                <c:pt idx="169">
                  <c:v>44353</c:v>
                </c:pt>
                <c:pt idx="170">
                  <c:v>44354</c:v>
                </c:pt>
                <c:pt idx="171">
                  <c:v>44355</c:v>
                </c:pt>
                <c:pt idx="172">
                  <c:v>44356</c:v>
                </c:pt>
                <c:pt idx="173">
                  <c:v>44357</c:v>
                </c:pt>
                <c:pt idx="174">
                  <c:v>44358</c:v>
                </c:pt>
                <c:pt idx="175">
                  <c:v>44359</c:v>
                </c:pt>
                <c:pt idx="176">
                  <c:v>44360</c:v>
                </c:pt>
                <c:pt idx="177">
                  <c:v>44361</c:v>
                </c:pt>
                <c:pt idx="178">
                  <c:v>44362</c:v>
                </c:pt>
                <c:pt idx="179">
                  <c:v>44363</c:v>
                </c:pt>
                <c:pt idx="180">
                  <c:v>44364</c:v>
                </c:pt>
                <c:pt idx="181">
                  <c:v>44365</c:v>
                </c:pt>
                <c:pt idx="182">
                  <c:v>44366</c:v>
                </c:pt>
                <c:pt idx="183">
                  <c:v>44367</c:v>
                </c:pt>
                <c:pt idx="184">
                  <c:v>44368</c:v>
                </c:pt>
                <c:pt idx="185">
                  <c:v>44369</c:v>
                </c:pt>
                <c:pt idx="186">
                  <c:v>44370</c:v>
                </c:pt>
                <c:pt idx="187">
                  <c:v>44371</c:v>
                </c:pt>
                <c:pt idx="188">
                  <c:v>44372</c:v>
                </c:pt>
                <c:pt idx="189">
                  <c:v>44373</c:v>
                </c:pt>
                <c:pt idx="190">
                  <c:v>44374</c:v>
                </c:pt>
                <c:pt idx="191">
                  <c:v>44375</c:v>
                </c:pt>
                <c:pt idx="192">
                  <c:v>44376</c:v>
                </c:pt>
                <c:pt idx="193">
                  <c:v>44377</c:v>
                </c:pt>
                <c:pt idx="194">
                  <c:v>44378</c:v>
                </c:pt>
                <c:pt idx="195">
                  <c:v>44379</c:v>
                </c:pt>
                <c:pt idx="196">
                  <c:v>44380</c:v>
                </c:pt>
                <c:pt idx="197">
                  <c:v>44381</c:v>
                </c:pt>
                <c:pt idx="198">
                  <c:v>44382</c:v>
                </c:pt>
                <c:pt idx="199">
                  <c:v>44383</c:v>
                </c:pt>
                <c:pt idx="200">
                  <c:v>44384</c:v>
                </c:pt>
                <c:pt idx="201">
                  <c:v>44385</c:v>
                </c:pt>
                <c:pt idx="202">
                  <c:v>44386</c:v>
                </c:pt>
                <c:pt idx="203">
                  <c:v>44387</c:v>
                </c:pt>
                <c:pt idx="204">
                  <c:v>44388</c:v>
                </c:pt>
                <c:pt idx="205">
                  <c:v>44389</c:v>
                </c:pt>
                <c:pt idx="206">
                  <c:v>44390</c:v>
                </c:pt>
                <c:pt idx="207">
                  <c:v>44391</c:v>
                </c:pt>
                <c:pt idx="208">
                  <c:v>44392</c:v>
                </c:pt>
                <c:pt idx="209">
                  <c:v>44393</c:v>
                </c:pt>
                <c:pt idx="210">
                  <c:v>44394</c:v>
                </c:pt>
                <c:pt idx="211">
                  <c:v>44395</c:v>
                </c:pt>
                <c:pt idx="212">
                  <c:v>44396</c:v>
                </c:pt>
                <c:pt idx="213">
                  <c:v>44397</c:v>
                </c:pt>
                <c:pt idx="214">
                  <c:v>44398</c:v>
                </c:pt>
                <c:pt idx="215">
                  <c:v>44399</c:v>
                </c:pt>
                <c:pt idx="216">
                  <c:v>44400</c:v>
                </c:pt>
                <c:pt idx="217">
                  <c:v>44401</c:v>
                </c:pt>
                <c:pt idx="218">
                  <c:v>44402</c:v>
                </c:pt>
                <c:pt idx="219">
                  <c:v>44403</c:v>
                </c:pt>
                <c:pt idx="220">
                  <c:v>44404</c:v>
                </c:pt>
                <c:pt idx="221">
                  <c:v>44405</c:v>
                </c:pt>
                <c:pt idx="222">
                  <c:v>44406</c:v>
                </c:pt>
                <c:pt idx="223">
                  <c:v>44407</c:v>
                </c:pt>
                <c:pt idx="224">
                  <c:v>44408</c:v>
                </c:pt>
                <c:pt idx="225">
                  <c:v>44409</c:v>
                </c:pt>
                <c:pt idx="226">
                  <c:v>44410</c:v>
                </c:pt>
                <c:pt idx="227">
                  <c:v>44411</c:v>
                </c:pt>
                <c:pt idx="228">
                  <c:v>44412</c:v>
                </c:pt>
                <c:pt idx="229">
                  <c:v>44413</c:v>
                </c:pt>
                <c:pt idx="230">
                  <c:v>44414</c:v>
                </c:pt>
                <c:pt idx="231">
                  <c:v>44415</c:v>
                </c:pt>
                <c:pt idx="232">
                  <c:v>44416</c:v>
                </c:pt>
                <c:pt idx="233">
                  <c:v>44417</c:v>
                </c:pt>
                <c:pt idx="234">
                  <c:v>44418</c:v>
                </c:pt>
                <c:pt idx="235">
                  <c:v>44419</c:v>
                </c:pt>
                <c:pt idx="236">
                  <c:v>44420</c:v>
                </c:pt>
                <c:pt idx="237">
                  <c:v>44421</c:v>
                </c:pt>
                <c:pt idx="238">
                  <c:v>44422</c:v>
                </c:pt>
                <c:pt idx="239">
                  <c:v>44423</c:v>
                </c:pt>
                <c:pt idx="240">
                  <c:v>44424</c:v>
                </c:pt>
                <c:pt idx="241">
                  <c:v>44425</c:v>
                </c:pt>
                <c:pt idx="242">
                  <c:v>44426</c:v>
                </c:pt>
                <c:pt idx="243">
                  <c:v>44427</c:v>
                </c:pt>
                <c:pt idx="244">
                  <c:v>44428</c:v>
                </c:pt>
                <c:pt idx="245">
                  <c:v>44429</c:v>
                </c:pt>
                <c:pt idx="246">
                  <c:v>44430</c:v>
                </c:pt>
              </c:numCache>
            </c:numRef>
          </c:cat>
          <c:val>
            <c:numRef>
              <c:f>vaccinated!$E$4:$E$250</c:f>
              <c:numCache>
                <c:formatCode>General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0.01</c:v>
                </c:pt>
                <c:pt idx="87">
                  <c:v>0.01</c:v>
                </c:pt>
                <c:pt idx="88">
                  <c:v>0.01</c:v>
                </c:pt>
                <c:pt idx="89">
                  <c:v>0.01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0.03</c:v>
                </c:pt>
                <c:pt idx="95">
                  <c:v>0.03</c:v>
                </c:pt>
                <c:pt idx="96">
                  <c:v>0.03</c:v>
                </c:pt>
                <c:pt idx="97">
                  <c:v>0.03</c:v>
                </c:pt>
                <c:pt idx="98">
                  <c:v>0.03</c:v>
                </c:pt>
                <c:pt idx="99">
                  <c:v>0.03</c:v>
                </c:pt>
                <c:pt idx="100">
                  <c:v>0.05</c:v>
                </c:pt>
                <c:pt idx="101">
                  <c:v>0.08</c:v>
                </c:pt>
                <c:pt idx="102">
                  <c:v>0.1</c:v>
                </c:pt>
                <c:pt idx="103">
                  <c:v>0.12</c:v>
                </c:pt>
                <c:pt idx="104">
                  <c:v>0.14000000000000001</c:v>
                </c:pt>
                <c:pt idx="105">
                  <c:v>0.14000000000000001</c:v>
                </c:pt>
                <c:pt idx="106">
                  <c:v>0.14000000000000001</c:v>
                </c:pt>
                <c:pt idx="107">
                  <c:v>0.19</c:v>
                </c:pt>
                <c:pt idx="108">
                  <c:v>0.23</c:v>
                </c:pt>
                <c:pt idx="109">
                  <c:v>0.28000000000000003</c:v>
                </c:pt>
                <c:pt idx="110">
                  <c:v>0.33</c:v>
                </c:pt>
                <c:pt idx="111">
                  <c:v>0.39</c:v>
                </c:pt>
                <c:pt idx="112">
                  <c:v>0.39</c:v>
                </c:pt>
                <c:pt idx="113">
                  <c:v>0.39</c:v>
                </c:pt>
                <c:pt idx="114">
                  <c:v>0.44</c:v>
                </c:pt>
                <c:pt idx="115">
                  <c:v>0.48</c:v>
                </c:pt>
                <c:pt idx="116">
                  <c:v>0.51</c:v>
                </c:pt>
                <c:pt idx="117">
                  <c:v>0.54</c:v>
                </c:pt>
                <c:pt idx="118">
                  <c:v>0.56999999999999995</c:v>
                </c:pt>
                <c:pt idx="119">
                  <c:v>0.56999999999999995</c:v>
                </c:pt>
                <c:pt idx="120">
                  <c:v>0.56999999999999995</c:v>
                </c:pt>
                <c:pt idx="121">
                  <c:v>0.61</c:v>
                </c:pt>
                <c:pt idx="122">
                  <c:v>0.63</c:v>
                </c:pt>
                <c:pt idx="123">
                  <c:v>0.65</c:v>
                </c:pt>
                <c:pt idx="124">
                  <c:v>0.67</c:v>
                </c:pt>
                <c:pt idx="125">
                  <c:v>0.69</c:v>
                </c:pt>
                <c:pt idx="126">
                  <c:v>0.69</c:v>
                </c:pt>
                <c:pt idx="127">
                  <c:v>0.69</c:v>
                </c:pt>
                <c:pt idx="128">
                  <c:v>0.73</c:v>
                </c:pt>
                <c:pt idx="129">
                  <c:v>0.75</c:v>
                </c:pt>
                <c:pt idx="130">
                  <c:v>0.79</c:v>
                </c:pt>
                <c:pt idx="131">
                  <c:v>0.79</c:v>
                </c:pt>
                <c:pt idx="132">
                  <c:v>0.82</c:v>
                </c:pt>
                <c:pt idx="133">
                  <c:v>0.82</c:v>
                </c:pt>
                <c:pt idx="134">
                  <c:v>0.82</c:v>
                </c:pt>
                <c:pt idx="135">
                  <c:v>0.83</c:v>
                </c:pt>
                <c:pt idx="136">
                  <c:v>0.83</c:v>
                </c:pt>
                <c:pt idx="137">
                  <c:v>0.83</c:v>
                </c:pt>
                <c:pt idx="138">
                  <c:v>0.88</c:v>
                </c:pt>
                <c:pt idx="139">
                  <c:v>0.92</c:v>
                </c:pt>
                <c:pt idx="140">
                  <c:v>0.93</c:v>
                </c:pt>
                <c:pt idx="141">
                  <c:v>0.94</c:v>
                </c:pt>
                <c:pt idx="142">
                  <c:v>1.01</c:v>
                </c:pt>
                <c:pt idx="143">
                  <c:v>1.1100000000000001</c:v>
                </c:pt>
                <c:pt idx="144">
                  <c:v>1.22</c:v>
                </c:pt>
                <c:pt idx="145">
                  <c:v>1.36</c:v>
                </c:pt>
                <c:pt idx="146">
                  <c:v>1.51</c:v>
                </c:pt>
                <c:pt idx="147">
                  <c:v>1.54</c:v>
                </c:pt>
                <c:pt idx="148">
                  <c:v>1.55</c:v>
                </c:pt>
                <c:pt idx="149">
                  <c:v>1.76</c:v>
                </c:pt>
                <c:pt idx="150">
                  <c:v>1.94</c:v>
                </c:pt>
                <c:pt idx="151">
                  <c:v>2.13</c:v>
                </c:pt>
                <c:pt idx="152">
                  <c:v>2.2400000000000002</c:v>
                </c:pt>
                <c:pt idx="153">
                  <c:v>2.4</c:v>
                </c:pt>
                <c:pt idx="154">
                  <c:v>2.44</c:v>
                </c:pt>
                <c:pt idx="155">
                  <c:v>2.46</c:v>
                </c:pt>
                <c:pt idx="156">
                  <c:v>2.62</c:v>
                </c:pt>
                <c:pt idx="157">
                  <c:v>2.67</c:v>
                </c:pt>
                <c:pt idx="158">
                  <c:v>2.71</c:v>
                </c:pt>
                <c:pt idx="159">
                  <c:v>2.8</c:v>
                </c:pt>
                <c:pt idx="160">
                  <c:v>2.89</c:v>
                </c:pt>
                <c:pt idx="161">
                  <c:v>2.94</c:v>
                </c:pt>
                <c:pt idx="162">
                  <c:v>2.99</c:v>
                </c:pt>
                <c:pt idx="163">
                  <c:v>3.17</c:v>
                </c:pt>
                <c:pt idx="164">
                  <c:v>3.33</c:v>
                </c:pt>
                <c:pt idx="165">
                  <c:v>3.51</c:v>
                </c:pt>
                <c:pt idx="166">
                  <c:v>3.68</c:v>
                </c:pt>
                <c:pt idx="167">
                  <c:v>3.85</c:v>
                </c:pt>
                <c:pt idx="168">
                  <c:v>3.95</c:v>
                </c:pt>
                <c:pt idx="169">
                  <c:v>4.09</c:v>
                </c:pt>
                <c:pt idx="170">
                  <c:v>4.34</c:v>
                </c:pt>
                <c:pt idx="171">
                  <c:v>4.59</c:v>
                </c:pt>
                <c:pt idx="172">
                  <c:v>4.88</c:v>
                </c:pt>
                <c:pt idx="173">
                  <c:v>5.18</c:v>
                </c:pt>
                <c:pt idx="174">
                  <c:v>5.45</c:v>
                </c:pt>
                <c:pt idx="175">
                  <c:v>5.66</c:v>
                </c:pt>
                <c:pt idx="176">
                  <c:v>5.91</c:v>
                </c:pt>
                <c:pt idx="177">
                  <c:v>6.33</c:v>
                </c:pt>
                <c:pt idx="178">
                  <c:v>6.76</c:v>
                </c:pt>
                <c:pt idx="179">
                  <c:v>7.22</c:v>
                </c:pt>
                <c:pt idx="180">
                  <c:v>7.69</c:v>
                </c:pt>
                <c:pt idx="181">
                  <c:v>8.1300000000000008</c:v>
                </c:pt>
                <c:pt idx="182">
                  <c:v>8.4700000000000006</c:v>
                </c:pt>
                <c:pt idx="183">
                  <c:v>8.81</c:v>
                </c:pt>
                <c:pt idx="184">
                  <c:v>9.3000000000000007</c:v>
                </c:pt>
                <c:pt idx="185">
                  <c:v>9.81</c:v>
                </c:pt>
                <c:pt idx="186">
                  <c:v>10.34</c:v>
                </c:pt>
                <c:pt idx="187">
                  <c:v>10.88</c:v>
                </c:pt>
                <c:pt idx="188">
                  <c:v>11.42</c:v>
                </c:pt>
                <c:pt idx="189">
                  <c:v>11.88</c:v>
                </c:pt>
                <c:pt idx="190">
                  <c:v>12.31</c:v>
                </c:pt>
                <c:pt idx="191">
                  <c:v>12.87</c:v>
                </c:pt>
                <c:pt idx="192">
                  <c:v>13.45</c:v>
                </c:pt>
                <c:pt idx="193">
                  <c:v>14.03</c:v>
                </c:pt>
                <c:pt idx="194">
                  <c:v>14.58</c:v>
                </c:pt>
                <c:pt idx="195">
                  <c:v>15.14</c:v>
                </c:pt>
                <c:pt idx="196">
                  <c:v>15.62</c:v>
                </c:pt>
                <c:pt idx="197">
                  <c:v>16.05</c:v>
                </c:pt>
                <c:pt idx="198">
                  <c:v>16.57</c:v>
                </c:pt>
                <c:pt idx="199">
                  <c:v>17.100000000000001</c:v>
                </c:pt>
                <c:pt idx="200">
                  <c:v>17.61</c:v>
                </c:pt>
                <c:pt idx="201">
                  <c:v>18.11</c:v>
                </c:pt>
                <c:pt idx="202">
                  <c:v>18.62</c:v>
                </c:pt>
                <c:pt idx="203">
                  <c:v>19.11</c:v>
                </c:pt>
                <c:pt idx="204">
                  <c:v>19.62</c:v>
                </c:pt>
                <c:pt idx="205">
                  <c:v>20.149999999999999</c:v>
                </c:pt>
                <c:pt idx="206">
                  <c:v>20.68</c:v>
                </c:pt>
                <c:pt idx="207">
                  <c:v>21.21</c:v>
                </c:pt>
                <c:pt idx="208">
                  <c:v>21.72</c:v>
                </c:pt>
                <c:pt idx="209">
                  <c:v>22.21</c:v>
                </c:pt>
                <c:pt idx="210">
                  <c:v>22.72</c:v>
                </c:pt>
                <c:pt idx="211">
                  <c:v>23.25</c:v>
                </c:pt>
                <c:pt idx="212">
                  <c:v>23.76</c:v>
                </c:pt>
                <c:pt idx="213">
                  <c:v>24.27</c:v>
                </c:pt>
                <c:pt idx="214">
                  <c:v>24.82</c:v>
                </c:pt>
                <c:pt idx="215">
                  <c:v>25.06</c:v>
                </c:pt>
                <c:pt idx="216">
                  <c:v>25.24</c:v>
                </c:pt>
                <c:pt idx="217">
                  <c:v>25.83</c:v>
                </c:pt>
                <c:pt idx="218">
                  <c:v>26.38</c:v>
                </c:pt>
                <c:pt idx="219">
                  <c:v>26.99</c:v>
                </c:pt>
                <c:pt idx="220">
                  <c:v>27.59</c:v>
                </c:pt>
                <c:pt idx="221">
                  <c:v>28.19</c:v>
                </c:pt>
                <c:pt idx="222">
                  <c:v>28.77</c:v>
                </c:pt>
                <c:pt idx="223">
                  <c:v>29.33</c:v>
                </c:pt>
                <c:pt idx="224">
                  <c:v>29.92</c:v>
                </c:pt>
                <c:pt idx="225">
                  <c:v>30.32</c:v>
                </c:pt>
                <c:pt idx="226">
                  <c:v>30.69</c:v>
                </c:pt>
                <c:pt idx="227">
                  <c:v>31.04</c:v>
                </c:pt>
                <c:pt idx="228">
                  <c:v>32.29</c:v>
                </c:pt>
                <c:pt idx="229">
                  <c:v>32.86</c:v>
                </c:pt>
                <c:pt idx="230">
                  <c:v>32.86</c:v>
                </c:pt>
                <c:pt idx="231">
                  <c:v>32.86</c:v>
                </c:pt>
                <c:pt idx="232">
                  <c:v>32.86</c:v>
                </c:pt>
                <c:pt idx="233">
                  <c:v>34.22</c:v>
                </c:pt>
                <c:pt idx="234">
                  <c:v>35.700000000000003</c:v>
                </c:pt>
                <c:pt idx="235">
                  <c:v>36.28</c:v>
                </c:pt>
                <c:pt idx="236">
                  <c:v>36.700000000000003</c:v>
                </c:pt>
                <c:pt idx="237">
                  <c:v>36.700000000000003</c:v>
                </c:pt>
                <c:pt idx="238">
                  <c:v>36.700000000000003</c:v>
                </c:pt>
                <c:pt idx="239">
                  <c:v>37.340000000000003</c:v>
                </c:pt>
                <c:pt idx="240">
                  <c:v>37.81</c:v>
                </c:pt>
                <c:pt idx="241">
                  <c:v>39.020000000000003</c:v>
                </c:pt>
                <c:pt idx="242">
                  <c:v>39.53</c:v>
                </c:pt>
                <c:pt idx="243">
                  <c:v>39.950000000000003</c:v>
                </c:pt>
                <c:pt idx="244">
                  <c:v>39.950000000000003</c:v>
                </c:pt>
                <c:pt idx="245">
                  <c:v>39.950000000000003</c:v>
                </c:pt>
                <c:pt idx="246">
                  <c:v>40.94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4C-45B0-BF2D-6D69410CA38F}"/>
            </c:ext>
          </c:extLst>
        </c:ser>
        <c:ser>
          <c:idx val="3"/>
          <c:order val="3"/>
          <c:tx>
            <c:strRef>
              <c:f>vaccinated!$F$3</c:f>
              <c:strCache>
                <c:ptCount val="1"/>
                <c:pt idx="0">
                  <c:v>World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vaccinated!$B$4:$B$250</c:f>
              <c:numCache>
                <c:formatCode>m/d/yyyy</c:formatCode>
                <c:ptCount val="247"/>
                <c:pt idx="0">
                  <c:v>44184</c:v>
                </c:pt>
                <c:pt idx="1">
                  <c:v>44185</c:v>
                </c:pt>
                <c:pt idx="2">
                  <c:v>44186</c:v>
                </c:pt>
                <c:pt idx="3">
                  <c:v>44187</c:v>
                </c:pt>
                <c:pt idx="4">
                  <c:v>44188</c:v>
                </c:pt>
                <c:pt idx="5">
                  <c:v>44189</c:v>
                </c:pt>
                <c:pt idx="6">
                  <c:v>44190</c:v>
                </c:pt>
                <c:pt idx="7">
                  <c:v>44191</c:v>
                </c:pt>
                <c:pt idx="8">
                  <c:v>44192</c:v>
                </c:pt>
                <c:pt idx="9">
                  <c:v>44193</c:v>
                </c:pt>
                <c:pt idx="10">
                  <c:v>44194</c:v>
                </c:pt>
                <c:pt idx="11">
                  <c:v>44195</c:v>
                </c:pt>
                <c:pt idx="12">
                  <c:v>44196</c:v>
                </c:pt>
                <c:pt idx="13">
                  <c:v>44197</c:v>
                </c:pt>
                <c:pt idx="14">
                  <c:v>44198</c:v>
                </c:pt>
                <c:pt idx="15">
                  <c:v>44199</c:v>
                </c:pt>
                <c:pt idx="16">
                  <c:v>44200</c:v>
                </c:pt>
                <c:pt idx="17">
                  <c:v>44201</c:v>
                </c:pt>
                <c:pt idx="18">
                  <c:v>44202</c:v>
                </c:pt>
                <c:pt idx="19">
                  <c:v>44203</c:v>
                </c:pt>
                <c:pt idx="20">
                  <c:v>44204</c:v>
                </c:pt>
                <c:pt idx="21">
                  <c:v>44205</c:v>
                </c:pt>
                <c:pt idx="22">
                  <c:v>44206</c:v>
                </c:pt>
                <c:pt idx="23">
                  <c:v>44207</c:v>
                </c:pt>
                <c:pt idx="24">
                  <c:v>44208</c:v>
                </c:pt>
                <c:pt idx="25">
                  <c:v>44209</c:v>
                </c:pt>
                <c:pt idx="26">
                  <c:v>44210</c:v>
                </c:pt>
                <c:pt idx="27">
                  <c:v>44211</c:v>
                </c:pt>
                <c:pt idx="28">
                  <c:v>44212</c:v>
                </c:pt>
                <c:pt idx="29">
                  <c:v>44213</c:v>
                </c:pt>
                <c:pt idx="30">
                  <c:v>44214</c:v>
                </c:pt>
                <c:pt idx="31">
                  <c:v>44215</c:v>
                </c:pt>
                <c:pt idx="32">
                  <c:v>44216</c:v>
                </c:pt>
                <c:pt idx="33">
                  <c:v>44217</c:v>
                </c:pt>
                <c:pt idx="34">
                  <c:v>44218</c:v>
                </c:pt>
                <c:pt idx="35">
                  <c:v>44219</c:v>
                </c:pt>
                <c:pt idx="36">
                  <c:v>44220</c:v>
                </c:pt>
                <c:pt idx="37">
                  <c:v>44221</c:v>
                </c:pt>
                <c:pt idx="38">
                  <c:v>44222</c:v>
                </c:pt>
                <c:pt idx="39">
                  <c:v>44223</c:v>
                </c:pt>
                <c:pt idx="40">
                  <c:v>44224</c:v>
                </c:pt>
                <c:pt idx="41">
                  <c:v>44225</c:v>
                </c:pt>
                <c:pt idx="42">
                  <c:v>44226</c:v>
                </c:pt>
                <c:pt idx="43">
                  <c:v>44227</c:v>
                </c:pt>
                <c:pt idx="44">
                  <c:v>44228</c:v>
                </c:pt>
                <c:pt idx="45">
                  <c:v>44229</c:v>
                </c:pt>
                <c:pt idx="46">
                  <c:v>44230</c:v>
                </c:pt>
                <c:pt idx="47">
                  <c:v>44231</c:v>
                </c:pt>
                <c:pt idx="48">
                  <c:v>44232</c:v>
                </c:pt>
                <c:pt idx="49">
                  <c:v>44233</c:v>
                </c:pt>
                <c:pt idx="50">
                  <c:v>44234</c:v>
                </c:pt>
                <c:pt idx="51">
                  <c:v>44235</c:v>
                </c:pt>
                <c:pt idx="52">
                  <c:v>44236</c:v>
                </c:pt>
                <c:pt idx="53">
                  <c:v>44237</c:v>
                </c:pt>
                <c:pt idx="54">
                  <c:v>44238</c:v>
                </c:pt>
                <c:pt idx="55">
                  <c:v>44239</c:v>
                </c:pt>
                <c:pt idx="56">
                  <c:v>44240</c:v>
                </c:pt>
                <c:pt idx="57">
                  <c:v>44241</c:v>
                </c:pt>
                <c:pt idx="58">
                  <c:v>44242</c:v>
                </c:pt>
                <c:pt idx="59">
                  <c:v>44243</c:v>
                </c:pt>
                <c:pt idx="60">
                  <c:v>44244</c:v>
                </c:pt>
                <c:pt idx="61">
                  <c:v>44245</c:v>
                </c:pt>
                <c:pt idx="62">
                  <c:v>44246</c:v>
                </c:pt>
                <c:pt idx="63">
                  <c:v>44247</c:v>
                </c:pt>
                <c:pt idx="64">
                  <c:v>44248</c:v>
                </c:pt>
                <c:pt idx="65">
                  <c:v>44249</c:v>
                </c:pt>
                <c:pt idx="66">
                  <c:v>44250</c:v>
                </c:pt>
                <c:pt idx="67">
                  <c:v>44251</c:v>
                </c:pt>
                <c:pt idx="68">
                  <c:v>44252</c:v>
                </c:pt>
                <c:pt idx="69">
                  <c:v>44253</c:v>
                </c:pt>
                <c:pt idx="70">
                  <c:v>44254</c:v>
                </c:pt>
                <c:pt idx="71">
                  <c:v>44255</c:v>
                </c:pt>
                <c:pt idx="72">
                  <c:v>44256</c:v>
                </c:pt>
                <c:pt idx="73">
                  <c:v>44257</c:v>
                </c:pt>
                <c:pt idx="74">
                  <c:v>44258</c:v>
                </c:pt>
                <c:pt idx="75">
                  <c:v>44259</c:v>
                </c:pt>
                <c:pt idx="76">
                  <c:v>44260</c:v>
                </c:pt>
                <c:pt idx="77">
                  <c:v>44261</c:v>
                </c:pt>
                <c:pt idx="78">
                  <c:v>44262</c:v>
                </c:pt>
                <c:pt idx="79">
                  <c:v>44263</c:v>
                </c:pt>
                <c:pt idx="80">
                  <c:v>44264</c:v>
                </c:pt>
                <c:pt idx="81">
                  <c:v>44265</c:v>
                </c:pt>
                <c:pt idx="82">
                  <c:v>44266</c:v>
                </c:pt>
                <c:pt idx="83">
                  <c:v>44267</c:v>
                </c:pt>
                <c:pt idx="84">
                  <c:v>44268</c:v>
                </c:pt>
                <c:pt idx="85">
                  <c:v>44269</c:v>
                </c:pt>
                <c:pt idx="86">
                  <c:v>44270</c:v>
                </c:pt>
                <c:pt idx="87">
                  <c:v>44271</c:v>
                </c:pt>
                <c:pt idx="88">
                  <c:v>44272</c:v>
                </c:pt>
                <c:pt idx="89">
                  <c:v>44273</c:v>
                </c:pt>
                <c:pt idx="90">
                  <c:v>44274</c:v>
                </c:pt>
                <c:pt idx="91">
                  <c:v>44275</c:v>
                </c:pt>
                <c:pt idx="92">
                  <c:v>44276</c:v>
                </c:pt>
                <c:pt idx="93">
                  <c:v>44277</c:v>
                </c:pt>
                <c:pt idx="94">
                  <c:v>44278</c:v>
                </c:pt>
                <c:pt idx="95">
                  <c:v>44279</c:v>
                </c:pt>
                <c:pt idx="96">
                  <c:v>44280</c:v>
                </c:pt>
                <c:pt idx="97">
                  <c:v>44281</c:v>
                </c:pt>
                <c:pt idx="98">
                  <c:v>44282</c:v>
                </c:pt>
                <c:pt idx="99">
                  <c:v>44283</c:v>
                </c:pt>
                <c:pt idx="100">
                  <c:v>44284</c:v>
                </c:pt>
                <c:pt idx="101">
                  <c:v>44285</c:v>
                </c:pt>
                <c:pt idx="102">
                  <c:v>44286</c:v>
                </c:pt>
                <c:pt idx="103">
                  <c:v>44287</c:v>
                </c:pt>
                <c:pt idx="104">
                  <c:v>44288</c:v>
                </c:pt>
                <c:pt idx="105">
                  <c:v>44289</c:v>
                </c:pt>
                <c:pt idx="106">
                  <c:v>44290</c:v>
                </c:pt>
                <c:pt idx="107">
                  <c:v>44291</c:v>
                </c:pt>
                <c:pt idx="108">
                  <c:v>44292</c:v>
                </c:pt>
                <c:pt idx="109">
                  <c:v>44293</c:v>
                </c:pt>
                <c:pt idx="110">
                  <c:v>44294</c:v>
                </c:pt>
                <c:pt idx="111">
                  <c:v>44295</c:v>
                </c:pt>
                <c:pt idx="112">
                  <c:v>44296</c:v>
                </c:pt>
                <c:pt idx="113">
                  <c:v>44297</c:v>
                </c:pt>
                <c:pt idx="114">
                  <c:v>44298</c:v>
                </c:pt>
                <c:pt idx="115">
                  <c:v>44299</c:v>
                </c:pt>
                <c:pt idx="116">
                  <c:v>44300</c:v>
                </c:pt>
                <c:pt idx="117">
                  <c:v>44301</c:v>
                </c:pt>
                <c:pt idx="118">
                  <c:v>44302</c:v>
                </c:pt>
                <c:pt idx="119">
                  <c:v>44303</c:v>
                </c:pt>
                <c:pt idx="120">
                  <c:v>44304</c:v>
                </c:pt>
                <c:pt idx="121">
                  <c:v>44305</c:v>
                </c:pt>
                <c:pt idx="122">
                  <c:v>44306</c:v>
                </c:pt>
                <c:pt idx="123">
                  <c:v>44307</c:v>
                </c:pt>
                <c:pt idx="124">
                  <c:v>44308</c:v>
                </c:pt>
                <c:pt idx="125">
                  <c:v>44309</c:v>
                </c:pt>
                <c:pt idx="126">
                  <c:v>44310</c:v>
                </c:pt>
                <c:pt idx="127">
                  <c:v>44311</c:v>
                </c:pt>
                <c:pt idx="128">
                  <c:v>44312</c:v>
                </c:pt>
                <c:pt idx="129">
                  <c:v>44313</c:v>
                </c:pt>
                <c:pt idx="130">
                  <c:v>44314</c:v>
                </c:pt>
                <c:pt idx="131">
                  <c:v>44315</c:v>
                </c:pt>
                <c:pt idx="132">
                  <c:v>44316</c:v>
                </c:pt>
                <c:pt idx="133">
                  <c:v>44317</c:v>
                </c:pt>
                <c:pt idx="134">
                  <c:v>44318</c:v>
                </c:pt>
                <c:pt idx="135">
                  <c:v>44319</c:v>
                </c:pt>
                <c:pt idx="136">
                  <c:v>44320</c:v>
                </c:pt>
                <c:pt idx="137">
                  <c:v>44321</c:v>
                </c:pt>
                <c:pt idx="138">
                  <c:v>44322</c:v>
                </c:pt>
                <c:pt idx="139">
                  <c:v>44323</c:v>
                </c:pt>
                <c:pt idx="140">
                  <c:v>44324</c:v>
                </c:pt>
                <c:pt idx="141">
                  <c:v>44325</c:v>
                </c:pt>
                <c:pt idx="142">
                  <c:v>44326</c:v>
                </c:pt>
                <c:pt idx="143">
                  <c:v>44327</c:v>
                </c:pt>
                <c:pt idx="144">
                  <c:v>44328</c:v>
                </c:pt>
                <c:pt idx="145">
                  <c:v>44329</c:v>
                </c:pt>
                <c:pt idx="146">
                  <c:v>44330</c:v>
                </c:pt>
                <c:pt idx="147">
                  <c:v>44331</c:v>
                </c:pt>
                <c:pt idx="148">
                  <c:v>44332</c:v>
                </c:pt>
                <c:pt idx="149">
                  <c:v>44333</c:v>
                </c:pt>
                <c:pt idx="150">
                  <c:v>44334</c:v>
                </c:pt>
                <c:pt idx="151">
                  <c:v>44335</c:v>
                </c:pt>
                <c:pt idx="152">
                  <c:v>44336</c:v>
                </c:pt>
                <c:pt idx="153">
                  <c:v>44337</c:v>
                </c:pt>
                <c:pt idx="154">
                  <c:v>44338</c:v>
                </c:pt>
                <c:pt idx="155">
                  <c:v>44339</c:v>
                </c:pt>
                <c:pt idx="156">
                  <c:v>44340</c:v>
                </c:pt>
                <c:pt idx="157">
                  <c:v>44341</c:v>
                </c:pt>
                <c:pt idx="158">
                  <c:v>44342</c:v>
                </c:pt>
                <c:pt idx="159">
                  <c:v>44343</c:v>
                </c:pt>
                <c:pt idx="160">
                  <c:v>44344</c:v>
                </c:pt>
                <c:pt idx="161">
                  <c:v>44345</c:v>
                </c:pt>
                <c:pt idx="162">
                  <c:v>44346</c:v>
                </c:pt>
                <c:pt idx="163">
                  <c:v>44347</c:v>
                </c:pt>
                <c:pt idx="164">
                  <c:v>44348</c:v>
                </c:pt>
                <c:pt idx="165">
                  <c:v>44349</c:v>
                </c:pt>
                <c:pt idx="166">
                  <c:v>44350</c:v>
                </c:pt>
                <c:pt idx="167">
                  <c:v>44351</c:v>
                </c:pt>
                <c:pt idx="168">
                  <c:v>44352</c:v>
                </c:pt>
                <c:pt idx="169">
                  <c:v>44353</c:v>
                </c:pt>
                <c:pt idx="170">
                  <c:v>44354</c:v>
                </c:pt>
                <c:pt idx="171">
                  <c:v>44355</c:v>
                </c:pt>
                <c:pt idx="172">
                  <c:v>44356</c:v>
                </c:pt>
                <c:pt idx="173">
                  <c:v>44357</c:v>
                </c:pt>
                <c:pt idx="174">
                  <c:v>44358</c:v>
                </c:pt>
                <c:pt idx="175">
                  <c:v>44359</c:v>
                </c:pt>
                <c:pt idx="176">
                  <c:v>44360</c:v>
                </c:pt>
                <c:pt idx="177">
                  <c:v>44361</c:v>
                </c:pt>
                <c:pt idx="178">
                  <c:v>44362</c:v>
                </c:pt>
                <c:pt idx="179">
                  <c:v>44363</c:v>
                </c:pt>
                <c:pt idx="180">
                  <c:v>44364</c:v>
                </c:pt>
                <c:pt idx="181">
                  <c:v>44365</c:v>
                </c:pt>
                <c:pt idx="182">
                  <c:v>44366</c:v>
                </c:pt>
                <c:pt idx="183">
                  <c:v>44367</c:v>
                </c:pt>
                <c:pt idx="184">
                  <c:v>44368</c:v>
                </c:pt>
                <c:pt idx="185">
                  <c:v>44369</c:v>
                </c:pt>
                <c:pt idx="186">
                  <c:v>44370</c:v>
                </c:pt>
                <c:pt idx="187">
                  <c:v>44371</c:v>
                </c:pt>
                <c:pt idx="188">
                  <c:v>44372</c:v>
                </c:pt>
                <c:pt idx="189">
                  <c:v>44373</c:v>
                </c:pt>
                <c:pt idx="190">
                  <c:v>44374</c:v>
                </c:pt>
                <c:pt idx="191">
                  <c:v>44375</c:v>
                </c:pt>
                <c:pt idx="192">
                  <c:v>44376</c:v>
                </c:pt>
                <c:pt idx="193">
                  <c:v>44377</c:v>
                </c:pt>
                <c:pt idx="194">
                  <c:v>44378</c:v>
                </c:pt>
                <c:pt idx="195">
                  <c:v>44379</c:v>
                </c:pt>
                <c:pt idx="196">
                  <c:v>44380</c:v>
                </c:pt>
                <c:pt idx="197">
                  <c:v>44381</c:v>
                </c:pt>
                <c:pt idx="198">
                  <c:v>44382</c:v>
                </c:pt>
                <c:pt idx="199">
                  <c:v>44383</c:v>
                </c:pt>
                <c:pt idx="200">
                  <c:v>44384</c:v>
                </c:pt>
                <c:pt idx="201">
                  <c:v>44385</c:v>
                </c:pt>
                <c:pt idx="202">
                  <c:v>44386</c:v>
                </c:pt>
                <c:pt idx="203">
                  <c:v>44387</c:v>
                </c:pt>
                <c:pt idx="204">
                  <c:v>44388</c:v>
                </c:pt>
                <c:pt idx="205">
                  <c:v>44389</c:v>
                </c:pt>
                <c:pt idx="206">
                  <c:v>44390</c:v>
                </c:pt>
                <c:pt idx="207">
                  <c:v>44391</c:v>
                </c:pt>
                <c:pt idx="208">
                  <c:v>44392</c:v>
                </c:pt>
                <c:pt idx="209">
                  <c:v>44393</c:v>
                </c:pt>
                <c:pt idx="210">
                  <c:v>44394</c:v>
                </c:pt>
                <c:pt idx="211">
                  <c:v>44395</c:v>
                </c:pt>
                <c:pt idx="212">
                  <c:v>44396</c:v>
                </c:pt>
                <c:pt idx="213">
                  <c:v>44397</c:v>
                </c:pt>
                <c:pt idx="214">
                  <c:v>44398</c:v>
                </c:pt>
                <c:pt idx="215">
                  <c:v>44399</c:v>
                </c:pt>
                <c:pt idx="216">
                  <c:v>44400</c:v>
                </c:pt>
                <c:pt idx="217">
                  <c:v>44401</c:v>
                </c:pt>
                <c:pt idx="218">
                  <c:v>44402</c:v>
                </c:pt>
                <c:pt idx="219">
                  <c:v>44403</c:v>
                </c:pt>
                <c:pt idx="220">
                  <c:v>44404</c:v>
                </c:pt>
                <c:pt idx="221">
                  <c:v>44405</c:v>
                </c:pt>
                <c:pt idx="222">
                  <c:v>44406</c:v>
                </c:pt>
                <c:pt idx="223">
                  <c:v>44407</c:v>
                </c:pt>
                <c:pt idx="224">
                  <c:v>44408</c:v>
                </c:pt>
                <c:pt idx="225">
                  <c:v>44409</c:v>
                </c:pt>
                <c:pt idx="226">
                  <c:v>44410</c:v>
                </c:pt>
                <c:pt idx="227">
                  <c:v>44411</c:v>
                </c:pt>
                <c:pt idx="228">
                  <c:v>44412</c:v>
                </c:pt>
                <c:pt idx="229">
                  <c:v>44413</c:v>
                </c:pt>
                <c:pt idx="230">
                  <c:v>44414</c:v>
                </c:pt>
                <c:pt idx="231">
                  <c:v>44415</c:v>
                </c:pt>
                <c:pt idx="232">
                  <c:v>44416</c:v>
                </c:pt>
                <c:pt idx="233">
                  <c:v>44417</c:v>
                </c:pt>
                <c:pt idx="234">
                  <c:v>44418</c:v>
                </c:pt>
                <c:pt idx="235">
                  <c:v>44419</c:v>
                </c:pt>
                <c:pt idx="236">
                  <c:v>44420</c:v>
                </c:pt>
                <c:pt idx="237">
                  <c:v>44421</c:v>
                </c:pt>
                <c:pt idx="238">
                  <c:v>44422</c:v>
                </c:pt>
                <c:pt idx="239">
                  <c:v>44423</c:v>
                </c:pt>
                <c:pt idx="240">
                  <c:v>44424</c:v>
                </c:pt>
                <c:pt idx="241">
                  <c:v>44425</c:v>
                </c:pt>
                <c:pt idx="242">
                  <c:v>44426</c:v>
                </c:pt>
                <c:pt idx="243">
                  <c:v>44427</c:v>
                </c:pt>
                <c:pt idx="244">
                  <c:v>44428</c:v>
                </c:pt>
                <c:pt idx="245">
                  <c:v>44429</c:v>
                </c:pt>
                <c:pt idx="246">
                  <c:v>44430</c:v>
                </c:pt>
              </c:numCache>
            </c:numRef>
          </c:cat>
          <c:val>
            <c:numRef>
              <c:f>vaccinated!$F$4:$F$250</c:f>
              <c:numCache>
                <c:formatCode>General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0.01</c:v>
                </c:pt>
                <c:pt idx="24">
                  <c:v>0.01</c:v>
                </c:pt>
                <c:pt idx="25">
                  <c:v>0.01</c:v>
                </c:pt>
                <c:pt idx="26">
                  <c:v>0.03</c:v>
                </c:pt>
                <c:pt idx="27">
                  <c:v>0.03</c:v>
                </c:pt>
                <c:pt idx="28">
                  <c:v>0.03</c:v>
                </c:pt>
                <c:pt idx="29">
                  <c:v>0.03</c:v>
                </c:pt>
                <c:pt idx="30">
                  <c:v>0.04</c:v>
                </c:pt>
                <c:pt idx="31">
                  <c:v>0.05</c:v>
                </c:pt>
                <c:pt idx="32">
                  <c:v>0.05</c:v>
                </c:pt>
                <c:pt idx="33">
                  <c:v>0.06</c:v>
                </c:pt>
                <c:pt idx="34">
                  <c:v>0.06</c:v>
                </c:pt>
                <c:pt idx="35">
                  <c:v>7.0000000000000007E-2</c:v>
                </c:pt>
                <c:pt idx="36">
                  <c:v>0.08</c:v>
                </c:pt>
                <c:pt idx="37">
                  <c:v>0.08</c:v>
                </c:pt>
                <c:pt idx="38">
                  <c:v>0.09</c:v>
                </c:pt>
                <c:pt idx="39">
                  <c:v>0.1</c:v>
                </c:pt>
                <c:pt idx="40">
                  <c:v>0.11</c:v>
                </c:pt>
                <c:pt idx="41">
                  <c:v>0.12</c:v>
                </c:pt>
                <c:pt idx="42">
                  <c:v>0.13</c:v>
                </c:pt>
                <c:pt idx="43">
                  <c:v>0.14000000000000001</c:v>
                </c:pt>
                <c:pt idx="44">
                  <c:v>0.15</c:v>
                </c:pt>
                <c:pt idx="45">
                  <c:v>0.16</c:v>
                </c:pt>
                <c:pt idx="46">
                  <c:v>0.17</c:v>
                </c:pt>
                <c:pt idx="47">
                  <c:v>0.19</c:v>
                </c:pt>
                <c:pt idx="48">
                  <c:v>0.2</c:v>
                </c:pt>
                <c:pt idx="49">
                  <c:v>0.21</c:v>
                </c:pt>
                <c:pt idx="50">
                  <c:v>0.23</c:v>
                </c:pt>
                <c:pt idx="51">
                  <c:v>0.24</c:v>
                </c:pt>
                <c:pt idx="52">
                  <c:v>0.25</c:v>
                </c:pt>
                <c:pt idx="53">
                  <c:v>0.27</c:v>
                </c:pt>
                <c:pt idx="54">
                  <c:v>0.28999999999999998</c:v>
                </c:pt>
                <c:pt idx="55">
                  <c:v>0.31</c:v>
                </c:pt>
                <c:pt idx="56">
                  <c:v>0.33</c:v>
                </c:pt>
                <c:pt idx="57">
                  <c:v>0.35</c:v>
                </c:pt>
                <c:pt idx="58">
                  <c:v>0.36</c:v>
                </c:pt>
                <c:pt idx="59">
                  <c:v>0.38</c:v>
                </c:pt>
                <c:pt idx="60">
                  <c:v>0.4</c:v>
                </c:pt>
                <c:pt idx="61">
                  <c:v>0.42</c:v>
                </c:pt>
                <c:pt idx="62">
                  <c:v>0.45</c:v>
                </c:pt>
                <c:pt idx="63">
                  <c:v>0.47</c:v>
                </c:pt>
                <c:pt idx="64">
                  <c:v>0.49</c:v>
                </c:pt>
                <c:pt idx="65">
                  <c:v>0.51</c:v>
                </c:pt>
                <c:pt idx="66">
                  <c:v>0.55000000000000004</c:v>
                </c:pt>
                <c:pt idx="67">
                  <c:v>0.56999999999999995</c:v>
                </c:pt>
                <c:pt idx="68">
                  <c:v>0.6</c:v>
                </c:pt>
                <c:pt idx="69">
                  <c:v>0.63</c:v>
                </c:pt>
                <c:pt idx="70">
                  <c:v>0.66</c:v>
                </c:pt>
                <c:pt idx="71">
                  <c:v>0.67</c:v>
                </c:pt>
                <c:pt idx="72">
                  <c:v>0.69</c:v>
                </c:pt>
                <c:pt idx="73">
                  <c:v>0.73</c:v>
                </c:pt>
                <c:pt idx="74">
                  <c:v>0.76</c:v>
                </c:pt>
                <c:pt idx="75">
                  <c:v>0.79</c:v>
                </c:pt>
                <c:pt idx="76">
                  <c:v>0.82</c:v>
                </c:pt>
                <c:pt idx="77">
                  <c:v>0.84</c:v>
                </c:pt>
                <c:pt idx="78">
                  <c:v>0.86</c:v>
                </c:pt>
                <c:pt idx="79">
                  <c:v>0.88</c:v>
                </c:pt>
                <c:pt idx="80">
                  <c:v>0.91</c:v>
                </c:pt>
                <c:pt idx="81">
                  <c:v>0.94</c:v>
                </c:pt>
                <c:pt idx="82">
                  <c:v>0.97</c:v>
                </c:pt>
                <c:pt idx="83">
                  <c:v>1.01</c:v>
                </c:pt>
                <c:pt idx="84">
                  <c:v>1.05</c:v>
                </c:pt>
                <c:pt idx="85">
                  <c:v>1.07</c:v>
                </c:pt>
                <c:pt idx="86">
                  <c:v>1.1000000000000001</c:v>
                </c:pt>
                <c:pt idx="87">
                  <c:v>1.1399999999999999</c:v>
                </c:pt>
                <c:pt idx="88">
                  <c:v>1.19</c:v>
                </c:pt>
                <c:pt idx="89">
                  <c:v>1.22</c:v>
                </c:pt>
                <c:pt idx="90">
                  <c:v>1.27</c:v>
                </c:pt>
                <c:pt idx="91">
                  <c:v>1.29</c:v>
                </c:pt>
                <c:pt idx="92">
                  <c:v>1.32</c:v>
                </c:pt>
                <c:pt idx="93">
                  <c:v>1.35</c:v>
                </c:pt>
                <c:pt idx="94">
                  <c:v>1.38</c:v>
                </c:pt>
                <c:pt idx="95">
                  <c:v>1.42</c:v>
                </c:pt>
                <c:pt idx="96">
                  <c:v>1.46</c:v>
                </c:pt>
                <c:pt idx="97">
                  <c:v>1.5</c:v>
                </c:pt>
                <c:pt idx="98">
                  <c:v>1.53</c:v>
                </c:pt>
                <c:pt idx="99">
                  <c:v>1.56</c:v>
                </c:pt>
                <c:pt idx="100">
                  <c:v>1.61</c:v>
                </c:pt>
                <c:pt idx="101">
                  <c:v>1.65</c:v>
                </c:pt>
                <c:pt idx="102">
                  <c:v>1.69</c:v>
                </c:pt>
                <c:pt idx="103">
                  <c:v>1.75</c:v>
                </c:pt>
                <c:pt idx="104">
                  <c:v>1.79</c:v>
                </c:pt>
                <c:pt idx="105">
                  <c:v>1.83</c:v>
                </c:pt>
                <c:pt idx="106">
                  <c:v>1.87</c:v>
                </c:pt>
                <c:pt idx="107">
                  <c:v>1.9</c:v>
                </c:pt>
                <c:pt idx="108">
                  <c:v>1.94</c:v>
                </c:pt>
                <c:pt idx="109">
                  <c:v>2</c:v>
                </c:pt>
                <c:pt idx="110">
                  <c:v>2.06</c:v>
                </c:pt>
                <c:pt idx="111">
                  <c:v>2.12</c:v>
                </c:pt>
                <c:pt idx="112">
                  <c:v>2.1800000000000002</c:v>
                </c:pt>
                <c:pt idx="113">
                  <c:v>2.2200000000000002</c:v>
                </c:pt>
                <c:pt idx="114">
                  <c:v>2.2799999999999998</c:v>
                </c:pt>
                <c:pt idx="115">
                  <c:v>2.33</c:v>
                </c:pt>
                <c:pt idx="116">
                  <c:v>2.39</c:v>
                </c:pt>
                <c:pt idx="117">
                  <c:v>2.46</c:v>
                </c:pt>
                <c:pt idx="118">
                  <c:v>2.52</c:v>
                </c:pt>
                <c:pt idx="119">
                  <c:v>2.57</c:v>
                </c:pt>
                <c:pt idx="120">
                  <c:v>2.64</c:v>
                </c:pt>
                <c:pt idx="121">
                  <c:v>2.69</c:v>
                </c:pt>
                <c:pt idx="122">
                  <c:v>2.75</c:v>
                </c:pt>
                <c:pt idx="123">
                  <c:v>2.81</c:v>
                </c:pt>
                <c:pt idx="124">
                  <c:v>2.89</c:v>
                </c:pt>
                <c:pt idx="125">
                  <c:v>2.96</c:v>
                </c:pt>
                <c:pt idx="126">
                  <c:v>3.01</c:v>
                </c:pt>
                <c:pt idx="127">
                  <c:v>3.09</c:v>
                </c:pt>
                <c:pt idx="128">
                  <c:v>3.15</c:v>
                </c:pt>
                <c:pt idx="129">
                  <c:v>3.22</c:v>
                </c:pt>
                <c:pt idx="130">
                  <c:v>3.3</c:v>
                </c:pt>
                <c:pt idx="131">
                  <c:v>3.39</c:v>
                </c:pt>
                <c:pt idx="132">
                  <c:v>3.47</c:v>
                </c:pt>
                <c:pt idx="133">
                  <c:v>3.52</c:v>
                </c:pt>
                <c:pt idx="134">
                  <c:v>3.57</c:v>
                </c:pt>
                <c:pt idx="135">
                  <c:v>3.62</c:v>
                </c:pt>
                <c:pt idx="136">
                  <c:v>3.69</c:v>
                </c:pt>
                <c:pt idx="137">
                  <c:v>3.78</c:v>
                </c:pt>
                <c:pt idx="138">
                  <c:v>3.87</c:v>
                </c:pt>
                <c:pt idx="139">
                  <c:v>3.96</c:v>
                </c:pt>
                <c:pt idx="140">
                  <c:v>4.03</c:v>
                </c:pt>
                <c:pt idx="141">
                  <c:v>4.08</c:v>
                </c:pt>
                <c:pt idx="142">
                  <c:v>4.16</c:v>
                </c:pt>
                <c:pt idx="143">
                  <c:v>4.25</c:v>
                </c:pt>
                <c:pt idx="144">
                  <c:v>4.33</c:v>
                </c:pt>
                <c:pt idx="145">
                  <c:v>4.41</c:v>
                </c:pt>
                <c:pt idx="146">
                  <c:v>4.4800000000000004</c:v>
                </c:pt>
                <c:pt idx="147">
                  <c:v>4.54</c:v>
                </c:pt>
                <c:pt idx="148">
                  <c:v>4.59</c:v>
                </c:pt>
                <c:pt idx="149">
                  <c:v>4.6399999999999997</c:v>
                </c:pt>
                <c:pt idx="150">
                  <c:v>4.71</c:v>
                </c:pt>
                <c:pt idx="151">
                  <c:v>4.78</c:v>
                </c:pt>
                <c:pt idx="152">
                  <c:v>4.8600000000000003</c:v>
                </c:pt>
                <c:pt idx="153">
                  <c:v>4.93</c:v>
                </c:pt>
                <c:pt idx="154">
                  <c:v>4.99</c:v>
                </c:pt>
                <c:pt idx="155">
                  <c:v>5.04</c:v>
                </c:pt>
                <c:pt idx="156">
                  <c:v>5.0999999999999996</c:v>
                </c:pt>
                <c:pt idx="157">
                  <c:v>5.19</c:v>
                </c:pt>
                <c:pt idx="158">
                  <c:v>5.26</c:v>
                </c:pt>
                <c:pt idx="159">
                  <c:v>5.33</c:v>
                </c:pt>
                <c:pt idx="160">
                  <c:v>5.4</c:v>
                </c:pt>
                <c:pt idx="161">
                  <c:v>5.45</c:v>
                </c:pt>
                <c:pt idx="162">
                  <c:v>5.51</c:v>
                </c:pt>
                <c:pt idx="163">
                  <c:v>5.57</c:v>
                </c:pt>
                <c:pt idx="164">
                  <c:v>5.65</c:v>
                </c:pt>
                <c:pt idx="165">
                  <c:v>5.73</c:v>
                </c:pt>
                <c:pt idx="166">
                  <c:v>5.8</c:v>
                </c:pt>
                <c:pt idx="167">
                  <c:v>5.87</c:v>
                </c:pt>
                <c:pt idx="168">
                  <c:v>5.92</c:v>
                </c:pt>
                <c:pt idx="169">
                  <c:v>5.99</c:v>
                </c:pt>
                <c:pt idx="170">
                  <c:v>6.05</c:v>
                </c:pt>
                <c:pt idx="171">
                  <c:v>6.14</c:v>
                </c:pt>
                <c:pt idx="172">
                  <c:v>6.24</c:v>
                </c:pt>
                <c:pt idx="173">
                  <c:v>9.19</c:v>
                </c:pt>
                <c:pt idx="174">
                  <c:v>9.27</c:v>
                </c:pt>
                <c:pt idx="175">
                  <c:v>9.34</c:v>
                </c:pt>
                <c:pt idx="176">
                  <c:v>9.41</c:v>
                </c:pt>
                <c:pt idx="177">
                  <c:v>9.5</c:v>
                </c:pt>
                <c:pt idx="178">
                  <c:v>9.6</c:v>
                </c:pt>
                <c:pt idx="179">
                  <c:v>9.69</c:v>
                </c:pt>
                <c:pt idx="180">
                  <c:v>9.8000000000000007</c:v>
                </c:pt>
                <c:pt idx="181">
                  <c:v>9.89</c:v>
                </c:pt>
                <c:pt idx="182">
                  <c:v>9.9600000000000009</c:v>
                </c:pt>
                <c:pt idx="183">
                  <c:v>10.039999999999999</c:v>
                </c:pt>
                <c:pt idx="184">
                  <c:v>10.119999999999999</c:v>
                </c:pt>
                <c:pt idx="185">
                  <c:v>10.220000000000001</c:v>
                </c:pt>
                <c:pt idx="186">
                  <c:v>10.31</c:v>
                </c:pt>
                <c:pt idx="187">
                  <c:v>10.42</c:v>
                </c:pt>
                <c:pt idx="188">
                  <c:v>10.51</c:v>
                </c:pt>
                <c:pt idx="189">
                  <c:v>10.59</c:v>
                </c:pt>
                <c:pt idx="190">
                  <c:v>10.7</c:v>
                </c:pt>
                <c:pt idx="191">
                  <c:v>10.8</c:v>
                </c:pt>
                <c:pt idx="192">
                  <c:v>10.92</c:v>
                </c:pt>
                <c:pt idx="193">
                  <c:v>11.02</c:v>
                </c:pt>
                <c:pt idx="194">
                  <c:v>11.14</c:v>
                </c:pt>
                <c:pt idx="195">
                  <c:v>11.22</c:v>
                </c:pt>
                <c:pt idx="196">
                  <c:v>11.33</c:v>
                </c:pt>
                <c:pt idx="197">
                  <c:v>11.43</c:v>
                </c:pt>
                <c:pt idx="198">
                  <c:v>11.57</c:v>
                </c:pt>
                <c:pt idx="199">
                  <c:v>11.67</c:v>
                </c:pt>
                <c:pt idx="200">
                  <c:v>11.79</c:v>
                </c:pt>
                <c:pt idx="201">
                  <c:v>11.94</c:v>
                </c:pt>
                <c:pt idx="202">
                  <c:v>12.03</c:v>
                </c:pt>
                <c:pt idx="203">
                  <c:v>12.13</c:v>
                </c:pt>
                <c:pt idx="204">
                  <c:v>12.22</c:v>
                </c:pt>
                <c:pt idx="205">
                  <c:v>12.35</c:v>
                </c:pt>
                <c:pt idx="206">
                  <c:v>12.47</c:v>
                </c:pt>
                <c:pt idx="207">
                  <c:v>12.61</c:v>
                </c:pt>
                <c:pt idx="208">
                  <c:v>12.75</c:v>
                </c:pt>
                <c:pt idx="209">
                  <c:v>12.86</c:v>
                </c:pt>
                <c:pt idx="210">
                  <c:v>12.96</c:v>
                </c:pt>
                <c:pt idx="211">
                  <c:v>13.04</c:v>
                </c:pt>
                <c:pt idx="212">
                  <c:v>13.17</c:v>
                </c:pt>
                <c:pt idx="213">
                  <c:v>13.28</c:v>
                </c:pt>
                <c:pt idx="214">
                  <c:v>13.39</c:v>
                </c:pt>
                <c:pt idx="215">
                  <c:v>13.53</c:v>
                </c:pt>
                <c:pt idx="216">
                  <c:v>13.64</c:v>
                </c:pt>
                <c:pt idx="217">
                  <c:v>13.73</c:v>
                </c:pt>
                <c:pt idx="218">
                  <c:v>13.84</c:v>
                </c:pt>
                <c:pt idx="219">
                  <c:v>13.99</c:v>
                </c:pt>
                <c:pt idx="220">
                  <c:v>14.13</c:v>
                </c:pt>
                <c:pt idx="221">
                  <c:v>14.26</c:v>
                </c:pt>
                <c:pt idx="222">
                  <c:v>14.42</c:v>
                </c:pt>
                <c:pt idx="223">
                  <c:v>14.53</c:v>
                </c:pt>
                <c:pt idx="224">
                  <c:v>14.62</c:v>
                </c:pt>
                <c:pt idx="225">
                  <c:v>14.72</c:v>
                </c:pt>
                <c:pt idx="226">
                  <c:v>14.81</c:v>
                </c:pt>
                <c:pt idx="227">
                  <c:v>14.98</c:v>
                </c:pt>
                <c:pt idx="228">
                  <c:v>15.1</c:v>
                </c:pt>
                <c:pt idx="229">
                  <c:v>15.22</c:v>
                </c:pt>
                <c:pt idx="230">
                  <c:v>15.31</c:v>
                </c:pt>
                <c:pt idx="231">
                  <c:v>15.42</c:v>
                </c:pt>
                <c:pt idx="232">
                  <c:v>15.52</c:v>
                </c:pt>
                <c:pt idx="233">
                  <c:v>15.72</c:v>
                </c:pt>
                <c:pt idx="234">
                  <c:v>15.87</c:v>
                </c:pt>
                <c:pt idx="235">
                  <c:v>16.010000000000002</c:v>
                </c:pt>
                <c:pt idx="236">
                  <c:v>23.24</c:v>
                </c:pt>
                <c:pt idx="237">
                  <c:v>23.37</c:v>
                </c:pt>
                <c:pt idx="238">
                  <c:v>23.5</c:v>
                </c:pt>
                <c:pt idx="239">
                  <c:v>23.61</c:v>
                </c:pt>
                <c:pt idx="240">
                  <c:v>23.75</c:v>
                </c:pt>
                <c:pt idx="241">
                  <c:v>23.9</c:v>
                </c:pt>
                <c:pt idx="242">
                  <c:v>24.03</c:v>
                </c:pt>
                <c:pt idx="243">
                  <c:v>24.17</c:v>
                </c:pt>
                <c:pt idx="244">
                  <c:v>24.31</c:v>
                </c:pt>
                <c:pt idx="245">
                  <c:v>24.39</c:v>
                </c:pt>
                <c:pt idx="246">
                  <c:v>24.49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4C-45B0-BF2D-6D69410CA38F}"/>
            </c:ext>
          </c:extLst>
        </c:ser>
        <c:ser>
          <c:idx val="4"/>
          <c:order val="4"/>
          <c:tx>
            <c:strRef>
              <c:f>vaccinated!$G$3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vaccinated!$B$4:$B$250</c:f>
              <c:numCache>
                <c:formatCode>m/d/yyyy</c:formatCode>
                <c:ptCount val="247"/>
                <c:pt idx="0">
                  <c:v>44184</c:v>
                </c:pt>
                <c:pt idx="1">
                  <c:v>44185</c:v>
                </c:pt>
                <c:pt idx="2">
                  <c:v>44186</c:v>
                </c:pt>
                <c:pt idx="3">
                  <c:v>44187</c:v>
                </c:pt>
                <c:pt idx="4">
                  <c:v>44188</c:v>
                </c:pt>
                <c:pt idx="5">
                  <c:v>44189</c:v>
                </c:pt>
                <c:pt idx="6">
                  <c:v>44190</c:v>
                </c:pt>
                <c:pt idx="7">
                  <c:v>44191</c:v>
                </c:pt>
                <c:pt idx="8">
                  <c:v>44192</c:v>
                </c:pt>
                <c:pt idx="9">
                  <c:v>44193</c:v>
                </c:pt>
                <c:pt idx="10">
                  <c:v>44194</c:v>
                </c:pt>
                <c:pt idx="11">
                  <c:v>44195</c:v>
                </c:pt>
                <c:pt idx="12">
                  <c:v>44196</c:v>
                </c:pt>
                <c:pt idx="13">
                  <c:v>44197</c:v>
                </c:pt>
                <c:pt idx="14">
                  <c:v>44198</c:v>
                </c:pt>
                <c:pt idx="15">
                  <c:v>44199</c:v>
                </c:pt>
                <c:pt idx="16">
                  <c:v>44200</c:v>
                </c:pt>
                <c:pt idx="17">
                  <c:v>44201</c:v>
                </c:pt>
                <c:pt idx="18">
                  <c:v>44202</c:v>
                </c:pt>
                <c:pt idx="19">
                  <c:v>44203</c:v>
                </c:pt>
                <c:pt idx="20">
                  <c:v>44204</c:v>
                </c:pt>
                <c:pt idx="21">
                  <c:v>44205</c:v>
                </c:pt>
                <c:pt idx="22">
                  <c:v>44206</c:v>
                </c:pt>
                <c:pt idx="23">
                  <c:v>44207</c:v>
                </c:pt>
                <c:pt idx="24">
                  <c:v>44208</c:v>
                </c:pt>
                <c:pt idx="25">
                  <c:v>44209</c:v>
                </c:pt>
                <c:pt idx="26">
                  <c:v>44210</c:v>
                </c:pt>
                <c:pt idx="27">
                  <c:v>44211</c:v>
                </c:pt>
                <c:pt idx="28">
                  <c:v>44212</c:v>
                </c:pt>
                <c:pt idx="29">
                  <c:v>44213</c:v>
                </c:pt>
                <c:pt idx="30">
                  <c:v>44214</c:v>
                </c:pt>
                <c:pt idx="31">
                  <c:v>44215</c:v>
                </c:pt>
                <c:pt idx="32">
                  <c:v>44216</c:v>
                </c:pt>
                <c:pt idx="33">
                  <c:v>44217</c:v>
                </c:pt>
                <c:pt idx="34">
                  <c:v>44218</c:v>
                </c:pt>
                <c:pt idx="35">
                  <c:v>44219</c:v>
                </c:pt>
                <c:pt idx="36">
                  <c:v>44220</c:v>
                </c:pt>
                <c:pt idx="37">
                  <c:v>44221</c:v>
                </c:pt>
                <c:pt idx="38">
                  <c:v>44222</c:v>
                </c:pt>
                <c:pt idx="39">
                  <c:v>44223</c:v>
                </c:pt>
                <c:pt idx="40">
                  <c:v>44224</c:v>
                </c:pt>
                <c:pt idx="41">
                  <c:v>44225</c:v>
                </c:pt>
                <c:pt idx="42">
                  <c:v>44226</c:v>
                </c:pt>
                <c:pt idx="43">
                  <c:v>44227</c:v>
                </c:pt>
                <c:pt idx="44">
                  <c:v>44228</c:v>
                </c:pt>
                <c:pt idx="45">
                  <c:v>44229</c:v>
                </c:pt>
                <c:pt idx="46">
                  <c:v>44230</c:v>
                </c:pt>
                <c:pt idx="47">
                  <c:v>44231</c:v>
                </c:pt>
                <c:pt idx="48">
                  <c:v>44232</c:v>
                </c:pt>
                <c:pt idx="49">
                  <c:v>44233</c:v>
                </c:pt>
                <c:pt idx="50">
                  <c:v>44234</c:v>
                </c:pt>
                <c:pt idx="51">
                  <c:v>44235</c:v>
                </c:pt>
                <c:pt idx="52">
                  <c:v>44236</c:v>
                </c:pt>
                <c:pt idx="53">
                  <c:v>44237</c:v>
                </c:pt>
                <c:pt idx="54">
                  <c:v>44238</c:v>
                </c:pt>
                <c:pt idx="55">
                  <c:v>44239</c:v>
                </c:pt>
                <c:pt idx="56">
                  <c:v>44240</c:v>
                </c:pt>
                <c:pt idx="57">
                  <c:v>44241</c:v>
                </c:pt>
                <c:pt idx="58">
                  <c:v>44242</c:v>
                </c:pt>
                <c:pt idx="59">
                  <c:v>44243</c:v>
                </c:pt>
                <c:pt idx="60">
                  <c:v>44244</c:v>
                </c:pt>
                <c:pt idx="61">
                  <c:v>44245</c:v>
                </c:pt>
                <c:pt idx="62">
                  <c:v>44246</c:v>
                </c:pt>
                <c:pt idx="63">
                  <c:v>44247</c:v>
                </c:pt>
                <c:pt idx="64">
                  <c:v>44248</c:v>
                </c:pt>
                <c:pt idx="65">
                  <c:v>44249</c:v>
                </c:pt>
                <c:pt idx="66">
                  <c:v>44250</c:v>
                </c:pt>
                <c:pt idx="67">
                  <c:v>44251</c:v>
                </c:pt>
                <c:pt idx="68">
                  <c:v>44252</c:v>
                </c:pt>
                <c:pt idx="69">
                  <c:v>44253</c:v>
                </c:pt>
                <c:pt idx="70">
                  <c:v>44254</c:v>
                </c:pt>
                <c:pt idx="71">
                  <c:v>44255</c:v>
                </c:pt>
                <c:pt idx="72">
                  <c:v>44256</c:v>
                </c:pt>
                <c:pt idx="73">
                  <c:v>44257</c:v>
                </c:pt>
                <c:pt idx="74">
                  <c:v>44258</c:v>
                </c:pt>
                <c:pt idx="75">
                  <c:v>44259</c:v>
                </c:pt>
                <c:pt idx="76">
                  <c:v>44260</c:v>
                </c:pt>
                <c:pt idx="77">
                  <c:v>44261</c:v>
                </c:pt>
                <c:pt idx="78">
                  <c:v>44262</c:v>
                </c:pt>
                <c:pt idx="79">
                  <c:v>44263</c:v>
                </c:pt>
                <c:pt idx="80">
                  <c:v>44264</c:v>
                </c:pt>
                <c:pt idx="81">
                  <c:v>44265</c:v>
                </c:pt>
                <c:pt idx="82">
                  <c:v>44266</c:v>
                </c:pt>
                <c:pt idx="83">
                  <c:v>44267</c:v>
                </c:pt>
                <c:pt idx="84">
                  <c:v>44268</c:v>
                </c:pt>
                <c:pt idx="85">
                  <c:v>44269</c:v>
                </c:pt>
                <c:pt idx="86">
                  <c:v>44270</c:v>
                </c:pt>
                <c:pt idx="87">
                  <c:v>44271</c:v>
                </c:pt>
                <c:pt idx="88">
                  <c:v>44272</c:v>
                </c:pt>
                <c:pt idx="89">
                  <c:v>44273</c:v>
                </c:pt>
                <c:pt idx="90">
                  <c:v>44274</c:v>
                </c:pt>
                <c:pt idx="91">
                  <c:v>44275</c:v>
                </c:pt>
                <c:pt idx="92">
                  <c:v>44276</c:v>
                </c:pt>
                <c:pt idx="93">
                  <c:v>44277</c:v>
                </c:pt>
                <c:pt idx="94">
                  <c:v>44278</c:v>
                </c:pt>
                <c:pt idx="95">
                  <c:v>44279</c:v>
                </c:pt>
                <c:pt idx="96">
                  <c:v>44280</c:v>
                </c:pt>
                <c:pt idx="97">
                  <c:v>44281</c:v>
                </c:pt>
                <c:pt idx="98">
                  <c:v>44282</c:v>
                </c:pt>
                <c:pt idx="99">
                  <c:v>44283</c:v>
                </c:pt>
                <c:pt idx="100">
                  <c:v>44284</c:v>
                </c:pt>
                <c:pt idx="101">
                  <c:v>44285</c:v>
                </c:pt>
                <c:pt idx="102">
                  <c:v>44286</c:v>
                </c:pt>
                <c:pt idx="103">
                  <c:v>44287</c:v>
                </c:pt>
                <c:pt idx="104">
                  <c:v>44288</c:v>
                </c:pt>
                <c:pt idx="105">
                  <c:v>44289</c:v>
                </c:pt>
                <c:pt idx="106">
                  <c:v>44290</c:v>
                </c:pt>
                <c:pt idx="107">
                  <c:v>44291</c:v>
                </c:pt>
                <c:pt idx="108">
                  <c:v>44292</c:v>
                </c:pt>
                <c:pt idx="109">
                  <c:v>44293</c:v>
                </c:pt>
                <c:pt idx="110">
                  <c:v>44294</c:v>
                </c:pt>
                <c:pt idx="111">
                  <c:v>44295</c:v>
                </c:pt>
                <c:pt idx="112">
                  <c:v>44296</c:v>
                </c:pt>
                <c:pt idx="113">
                  <c:v>44297</c:v>
                </c:pt>
                <c:pt idx="114">
                  <c:v>44298</c:v>
                </c:pt>
                <c:pt idx="115">
                  <c:v>44299</c:v>
                </c:pt>
                <c:pt idx="116">
                  <c:v>44300</c:v>
                </c:pt>
                <c:pt idx="117">
                  <c:v>44301</c:v>
                </c:pt>
                <c:pt idx="118">
                  <c:v>44302</c:v>
                </c:pt>
                <c:pt idx="119">
                  <c:v>44303</c:v>
                </c:pt>
                <c:pt idx="120">
                  <c:v>44304</c:v>
                </c:pt>
                <c:pt idx="121">
                  <c:v>44305</c:v>
                </c:pt>
                <c:pt idx="122">
                  <c:v>44306</c:v>
                </c:pt>
                <c:pt idx="123">
                  <c:v>44307</c:v>
                </c:pt>
                <c:pt idx="124">
                  <c:v>44308</c:v>
                </c:pt>
                <c:pt idx="125">
                  <c:v>44309</c:v>
                </c:pt>
                <c:pt idx="126">
                  <c:v>44310</c:v>
                </c:pt>
                <c:pt idx="127">
                  <c:v>44311</c:v>
                </c:pt>
                <c:pt idx="128">
                  <c:v>44312</c:v>
                </c:pt>
                <c:pt idx="129">
                  <c:v>44313</c:v>
                </c:pt>
                <c:pt idx="130">
                  <c:v>44314</c:v>
                </c:pt>
                <c:pt idx="131">
                  <c:v>44315</c:v>
                </c:pt>
                <c:pt idx="132">
                  <c:v>44316</c:v>
                </c:pt>
                <c:pt idx="133">
                  <c:v>44317</c:v>
                </c:pt>
                <c:pt idx="134">
                  <c:v>44318</c:v>
                </c:pt>
                <c:pt idx="135">
                  <c:v>44319</c:v>
                </c:pt>
                <c:pt idx="136">
                  <c:v>44320</c:v>
                </c:pt>
                <c:pt idx="137">
                  <c:v>44321</c:v>
                </c:pt>
                <c:pt idx="138">
                  <c:v>44322</c:v>
                </c:pt>
                <c:pt idx="139">
                  <c:v>44323</c:v>
                </c:pt>
                <c:pt idx="140">
                  <c:v>44324</c:v>
                </c:pt>
                <c:pt idx="141">
                  <c:v>44325</c:v>
                </c:pt>
                <c:pt idx="142">
                  <c:v>44326</c:v>
                </c:pt>
                <c:pt idx="143">
                  <c:v>44327</c:v>
                </c:pt>
                <c:pt idx="144">
                  <c:v>44328</c:v>
                </c:pt>
                <c:pt idx="145">
                  <c:v>44329</c:v>
                </c:pt>
                <c:pt idx="146">
                  <c:v>44330</c:v>
                </c:pt>
                <c:pt idx="147">
                  <c:v>44331</c:v>
                </c:pt>
                <c:pt idx="148">
                  <c:v>44332</c:v>
                </c:pt>
                <c:pt idx="149">
                  <c:v>44333</c:v>
                </c:pt>
                <c:pt idx="150">
                  <c:v>44334</c:v>
                </c:pt>
                <c:pt idx="151">
                  <c:v>44335</c:v>
                </c:pt>
                <c:pt idx="152">
                  <c:v>44336</c:v>
                </c:pt>
                <c:pt idx="153">
                  <c:v>44337</c:v>
                </c:pt>
                <c:pt idx="154">
                  <c:v>44338</c:v>
                </c:pt>
                <c:pt idx="155">
                  <c:v>44339</c:v>
                </c:pt>
                <c:pt idx="156">
                  <c:v>44340</c:v>
                </c:pt>
                <c:pt idx="157">
                  <c:v>44341</c:v>
                </c:pt>
                <c:pt idx="158">
                  <c:v>44342</c:v>
                </c:pt>
                <c:pt idx="159">
                  <c:v>44343</c:v>
                </c:pt>
                <c:pt idx="160">
                  <c:v>44344</c:v>
                </c:pt>
                <c:pt idx="161">
                  <c:v>44345</c:v>
                </c:pt>
                <c:pt idx="162">
                  <c:v>44346</c:v>
                </c:pt>
                <c:pt idx="163">
                  <c:v>44347</c:v>
                </c:pt>
                <c:pt idx="164">
                  <c:v>44348</c:v>
                </c:pt>
                <c:pt idx="165">
                  <c:v>44349</c:v>
                </c:pt>
                <c:pt idx="166">
                  <c:v>44350</c:v>
                </c:pt>
                <c:pt idx="167">
                  <c:v>44351</c:v>
                </c:pt>
                <c:pt idx="168">
                  <c:v>44352</c:v>
                </c:pt>
                <c:pt idx="169">
                  <c:v>44353</c:v>
                </c:pt>
                <c:pt idx="170">
                  <c:v>44354</c:v>
                </c:pt>
                <c:pt idx="171">
                  <c:v>44355</c:v>
                </c:pt>
                <c:pt idx="172">
                  <c:v>44356</c:v>
                </c:pt>
                <c:pt idx="173">
                  <c:v>44357</c:v>
                </c:pt>
                <c:pt idx="174">
                  <c:v>44358</c:v>
                </c:pt>
                <c:pt idx="175">
                  <c:v>44359</c:v>
                </c:pt>
                <c:pt idx="176">
                  <c:v>44360</c:v>
                </c:pt>
                <c:pt idx="177">
                  <c:v>44361</c:v>
                </c:pt>
                <c:pt idx="178">
                  <c:v>44362</c:v>
                </c:pt>
                <c:pt idx="179">
                  <c:v>44363</c:v>
                </c:pt>
                <c:pt idx="180">
                  <c:v>44364</c:v>
                </c:pt>
                <c:pt idx="181">
                  <c:v>44365</c:v>
                </c:pt>
                <c:pt idx="182">
                  <c:v>44366</c:v>
                </c:pt>
                <c:pt idx="183">
                  <c:v>44367</c:v>
                </c:pt>
                <c:pt idx="184">
                  <c:v>44368</c:v>
                </c:pt>
                <c:pt idx="185">
                  <c:v>44369</c:v>
                </c:pt>
                <c:pt idx="186">
                  <c:v>44370</c:v>
                </c:pt>
                <c:pt idx="187">
                  <c:v>44371</c:v>
                </c:pt>
                <c:pt idx="188">
                  <c:v>44372</c:v>
                </c:pt>
                <c:pt idx="189">
                  <c:v>44373</c:v>
                </c:pt>
                <c:pt idx="190">
                  <c:v>44374</c:v>
                </c:pt>
                <c:pt idx="191">
                  <c:v>44375</c:v>
                </c:pt>
                <c:pt idx="192">
                  <c:v>44376</c:v>
                </c:pt>
                <c:pt idx="193">
                  <c:v>44377</c:v>
                </c:pt>
                <c:pt idx="194">
                  <c:v>44378</c:v>
                </c:pt>
                <c:pt idx="195">
                  <c:v>44379</c:v>
                </c:pt>
                <c:pt idx="196">
                  <c:v>44380</c:v>
                </c:pt>
                <c:pt idx="197">
                  <c:v>44381</c:v>
                </c:pt>
                <c:pt idx="198">
                  <c:v>44382</c:v>
                </c:pt>
                <c:pt idx="199">
                  <c:v>44383</c:v>
                </c:pt>
                <c:pt idx="200">
                  <c:v>44384</c:v>
                </c:pt>
                <c:pt idx="201">
                  <c:v>44385</c:v>
                </c:pt>
                <c:pt idx="202">
                  <c:v>44386</c:v>
                </c:pt>
                <c:pt idx="203">
                  <c:v>44387</c:v>
                </c:pt>
                <c:pt idx="204">
                  <c:v>44388</c:v>
                </c:pt>
                <c:pt idx="205">
                  <c:v>44389</c:v>
                </c:pt>
                <c:pt idx="206">
                  <c:v>44390</c:v>
                </c:pt>
                <c:pt idx="207">
                  <c:v>44391</c:v>
                </c:pt>
                <c:pt idx="208">
                  <c:v>44392</c:v>
                </c:pt>
                <c:pt idx="209">
                  <c:v>44393</c:v>
                </c:pt>
                <c:pt idx="210">
                  <c:v>44394</c:v>
                </c:pt>
                <c:pt idx="211">
                  <c:v>44395</c:v>
                </c:pt>
                <c:pt idx="212">
                  <c:v>44396</c:v>
                </c:pt>
                <c:pt idx="213">
                  <c:v>44397</c:v>
                </c:pt>
                <c:pt idx="214">
                  <c:v>44398</c:v>
                </c:pt>
                <c:pt idx="215">
                  <c:v>44399</c:v>
                </c:pt>
                <c:pt idx="216">
                  <c:v>44400</c:v>
                </c:pt>
                <c:pt idx="217">
                  <c:v>44401</c:v>
                </c:pt>
                <c:pt idx="218">
                  <c:v>44402</c:v>
                </c:pt>
                <c:pt idx="219">
                  <c:v>44403</c:v>
                </c:pt>
                <c:pt idx="220">
                  <c:v>44404</c:v>
                </c:pt>
                <c:pt idx="221">
                  <c:v>44405</c:v>
                </c:pt>
                <c:pt idx="222">
                  <c:v>44406</c:v>
                </c:pt>
                <c:pt idx="223">
                  <c:v>44407</c:v>
                </c:pt>
                <c:pt idx="224">
                  <c:v>44408</c:v>
                </c:pt>
                <c:pt idx="225">
                  <c:v>44409</c:v>
                </c:pt>
                <c:pt idx="226">
                  <c:v>44410</c:v>
                </c:pt>
                <c:pt idx="227">
                  <c:v>44411</c:v>
                </c:pt>
                <c:pt idx="228">
                  <c:v>44412</c:v>
                </c:pt>
                <c:pt idx="229">
                  <c:v>44413</c:v>
                </c:pt>
                <c:pt idx="230">
                  <c:v>44414</c:v>
                </c:pt>
                <c:pt idx="231">
                  <c:v>44415</c:v>
                </c:pt>
                <c:pt idx="232">
                  <c:v>44416</c:v>
                </c:pt>
                <c:pt idx="233">
                  <c:v>44417</c:v>
                </c:pt>
                <c:pt idx="234">
                  <c:v>44418</c:v>
                </c:pt>
                <c:pt idx="235">
                  <c:v>44419</c:v>
                </c:pt>
                <c:pt idx="236">
                  <c:v>44420</c:v>
                </c:pt>
                <c:pt idx="237">
                  <c:v>44421</c:v>
                </c:pt>
                <c:pt idx="238">
                  <c:v>44422</c:v>
                </c:pt>
                <c:pt idx="239">
                  <c:v>44423</c:v>
                </c:pt>
                <c:pt idx="240">
                  <c:v>44424</c:v>
                </c:pt>
                <c:pt idx="241">
                  <c:v>44425</c:v>
                </c:pt>
                <c:pt idx="242">
                  <c:v>44426</c:v>
                </c:pt>
                <c:pt idx="243">
                  <c:v>44427</c:v>
                </c:pt>
                <c:pt idx="244">
                  <c:v>44428</c:v>
                </c:pt>
                <c:pt idx="245">
                  <c:v>44429</c:v>
                </c:pt>
                <c:pt idx="246">
                  <c:v>44430</c:v>
                </c:pt>
              </c:numCache>
            </c:numRef>
          </c:cat>
          <c:val>
            <c:numRef>
              <c:f>vaccinated!$G$4:$G$250</c:f>
              <c:numCache>
                <c:formatCode>General</c:formatCode>
                <c:ptCount val="24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0.01</c:v>
                </c:pt>
                <c:pt idx="59">
                  <c:v>0.02</c:v>
                </c:pt>
                <c:pt idx="60">
                  <c:v>0.02</c:v>
                </c:pt>
                <c:pt idx="61">
                  <c:v>0.03</c:v>
                </c:pt>
                <c:pt idx="62">
                  <c:v>0.05</c:v>
                </c:pt>
                <c:pt idx="63">
                  <c:v>0.06</c:v>
                </c:pt>
                <c:pt idx="64">
                  <c:v>7.0000000000000007E-2</c:v>
                </c:pt>
                <c:pt idx="65">
                  <c:v>0.08</c:v>
                </c:pt>
                <c:pt idx="66">
                  <c:v>0.1</c:v>
                </c:pt>
                <c:pt idx="67">
                  <c:v>0.11</c:v>
                </c:pt>
                <c:pt idx="68">
                  <c:v>0.13</c:v>
                </c:pt>
                <c:pt idx="69">
                  <c:v>0.16</c:v>
                </c:pt>
                <c:pt idx="70">
                  <c:v>0.18</c:v>
                </c:pt>
                <c:pt idx="71">
                  <c:v>0.18</c:v>
                </c:pt>
                <c:pt idx="72">
                  <c:v>0.19</c:v>
                </c:pt>
                <c:pt idx="73">
                  <c:v>0.2</c:v>
                </c:pt>
                <c:pt idx="74">
                  <c:v>0.21</c:v>
                </c:pt>
                <c:pt idx="75">
                  <c:v>0.23</c:v>
                </c:pt>
                <c:pt idx="76">
                  <c:v>0.25</c:v>
                </c:pt>
                <c:pt idx="77">
                  <c:v>0.27</c:v>
                </c:pt>
                <c:pt idx="78">
                  <c:v>0.27</c:v>
                </c:pt>
                <c:pt idx="79">
                  <c:v>0.28999999999999998</c:v>
                </c:pt>
                <c:pt idx="80">
                  <c:v>0.32</c:v>
                </c:pt>
                <c:pt idx="81">
                  <c:v>0.34</c:v>
                </c:pt>
                <c:pt idx="82">
                  <c:v>0.34</c:v>
                </c:pt>
                <c:pt idx="83">
                  <c:v>0.37</c:v>
                </c:pt>
                <c:pt idx="84">
                  <c:v>0.39</c:v>
                </c:pt>
                <c:pt idx="85">
                  <c:v>0.4</c:v>
                </c:pt>
                <c:pt idx="86">
                  <c:v>0.43</c:v>
                </c:pt>
                <c:pt idx="87">
                  <c:v>0.45</c:v>
                </c:pt>
                <c:pt idx="88">
                  <c:v>0.47</c:v>
                </c:pt>
                <c:pt idx="89">
                  <c:v>0.5</c:v>
                </c:pt>
                <c:pt idx="90">
                  <c:v>0.52</c:v>
                </c:pt>
                <c:pt idx="91">
                  <c:v>0.54</c:v>
                </c:pt>
                <c:pt idx="92">
                  <c:v>0.54</c:v>
                </c:pt>
                <c:pt idx="93">
                  <c:v>0.56999999999999995</c:v>
                </c:pt>
                <c:pt idx="94">
                  <c:v>0.59</c:v>
                </c:pt>
                <c:pt idx="95">
                  <c:v>0.6</c:v>
                </c:pt>
                <c:pt idx="96">
                  <c:v>0.62</c:v>
                </c:pt>
                <c:pt idx="97">
                  <c:v>0.63</c:v>
                </c:pt>
                <c:pt idx="98">
                  <c:v>0.64</c:v>
                </c:pt>
                <c:pt idx="99">
                  <c:v>0.64</c:v>
                </c:pt>
                <c:pt idx="100">
                  <c:v>0.65</c:v>
                </c:pt>
                <c:pt idx="101">
                  <c:v>0.66</c:v>
                </c:pt>
                <c:pt idx="102">
                  <c:v>0.68</c:v>
                </c:pt>
                <c:pt idx="103">
                  <c:v>0.7</c:v>
                </c:pt>
                <c:pt idx="104">
                  <c:v>0.72</c:v>
                </c:pt>
                <c:pt idx="105">
                  <c:v>0.74</c:v>
                </c:pt>
                <c:pt idx="106">
                  <c:v>0.76</c:v>
                </c:pt>
                <c:pt idx="107">
                  <c:v>0.79</c:v>
                </c:pt>
                <c:pt idx="108">
                  <c:v>0.81</c:v>
                </c:pt>
                <c:pt idx="109">
                  <c:v>0.83</c:v>
                </c:pt>
                <c:pt idx="110">
                  <c:v>0.86</c:v>
                </c:pt>
                <c:pt idx="111">
                  <c:v>0.89</c:v>
                </c:pt>
                <c:pt idx="112">
                  <c:v>0.92</c:v>
                </c:pt>
                <c:pt idx="113">
                  <c:v>0.94</c:v>
                </c:pt>
                <c:pt idx="114">
                  <c:v>0.98</c:v>
                </c:pt>
                <c:pt idx="115">
                  <c:v>1.01</c:v>
                </c:pt>
                <c:pt idx="116">
                  <c:v>1.04</c:v>
                </c:pt>
                <c:pt idx="117">
                  <c:v>1.08</c:v>
                </c:pt>
                <c:pt idx="118">
                  <c:v>1.1299999999999999</c:v>
                </c:pt>
                <c:pt idx="119">
                  <c:v>1.17</c:v>
                </c:pt>
                <c:pt idx="120">
                  <c:v>1.19</c:v>
                </c:pt>
                <c:pt idx="121">
                  <c:v>1.27</c:v>
                </c:pt>
                <c:pt idx="122">
                  <c:v>1.27</c:v>
                </c:pt>
                <c:pt idx="123">
                  <c:v>1.3</c:v>
                </c:pt>
                <c:pt idx="124">
                  <c:v>1.39</c:v>
                </c:pt>
                <c:pt idx="125">
                  <c:v>1.39</c:v>
                </c:pt>
                <c:pt idx="126">
                  <c:v>1.39</c:v>
                </c:pt>
                <c:pt idx="127">
                  <c:v>1.55</c:v>
                </c:pt>
                <c:pt idx="128">
                  <c:v>1.64</c:v>
                </c:pt>
                <c:pt idx="129">
                  <c:v>1.71</c:v>
                </c:pt>
                <c:pt idx="130">
                  <c:v>1.78</c:v>
                </c:pt>
                <c:pt idx="131">
                  <c:v>1.84</c:v>
                </c:pt>
                <c:pt idx="132">
                  <c:v>1.93</c:v>
                </c:pt>
                <c:pt idx="133">
                  <c:v>1.98</c:v>
                </c:pt>
                <c:pt idx="134">
                  <c:v>1.99</c:v>
                </c:pt>
                <c:pt idx="135">
                  <c:v>2.06</c:v>
                </c:pt>
                <c:pt idx="136">
                  <c:v>2.11</c:v>
                </c:pt>
                <c:pt idx="137">
                  <c:v>2.19</c:v>
                </c:pt>
                <c:pt idx="138">
                  <c:v>2.29</c:v>
                </c:pt>
                <c:pt idx="139">
                  <c:v>2.38</c:v>
                </c:pt>
                <c:pt idx="140">
                  <c:v>2.4700000000000002</c:v>
                </c:pt>
                <c:pt idx="141">
                  <c:v>2.5</c:v>
                </c:pt>
                <c:pt idx="142">
                  <c:v>2.6</c:v>
                </c:pt>
                <c:pt idx="143">
                  <c:v>2.7</c:v>
                </c:pt>
                <c:pt idx="144">
                  <c:v>2.77</c:v>
                </c:pt>
                <c:pt idx="145">
                  <c:v>2.85</c:v>
                </c:pt>
                <c:pt idx="146">
                  <c:v>2.88</c:v>
                </c:pt>
                <c:pt idx="147">
                  <c:v>2.93</c:v>
                </c:pt>
                <c:pt idx="148">
                  <c:v>2.93</c:v>
                </c:pt>
                <c:pt idx="149">
                  <c:v>2.95</c:v>
                </c:pt>
                <c:pt idx="150">
                  <c:v>2.97</c:v>
                </c:pt>
                <c:pt idx="151">
                  <c:v>2.98</c:v>
                </c:pt>
                <c:pt idx="152">
                  <c:v>2.99</c:v>
                </c:pt>
                <c:pt idx="153">
                  <c:v>2.99</c:v>
                </c:pt>
                <c:pt idx="154">
                  <c:v>3.02</c:v>
                </c:pt>
                <c:pt idx="155">
                  <c:v>3.02</c:v>
                </c:pt>
                <c:pt idx="156">
                  <c:v>3.03</c:v>
                </c:pt>
                <c:pt idx="157">
                  <c:v>3.04</c:v>
                </c:pt>
                <c:pt idx="158">
                  <c:v>3.06</c:v>
                </c:pt>
                <c:pt idx="159">
                  <c:v>3.07</c:v>
                </c:pt>
                <c:pt idx="160">
                  <c:v>3.08</c:v>
                </c:pt>
                <c:pt idx="161">
                  <c:v>3.11</c:v>
                </c:pt>
                <c:pt idx="162">
                  <c:v>3.12</c:v>
                </c:pt>
                <c:pt idx="163">
                  <c:v>3.13</c:v>
                </c:pt>
                <c:pt idx="164">
                  <c:v>3.16</c:v>
                </c:pt>
                <c:pt idx="165">
                  <c:v>3.17</c:v>
                </c:pt>
                <c:pt idx="166">
                  <c:v>3.19</c:v>
                </c:pt>
                <c:pt idx="167">
                  <c:v>3.22</c:v>
                </c:pt>
                <c:pt idx="168">
                  <c:v>3.23</c:v>
                </c:pt>
                <c:pt idx="169">
                  <c:v>3.24</c:v>
                </c:pt>
                <c:pt idx="170">
                  <c:v>3.26</c:v>
                </c:pt>
                <c:pt idx="171">
                  <c:v>3.28</c:v>
                </c:pt>
                <c:pt idx="172">
                  <c:v>3.31</c:v>
                </c:pt>
                <c:pt idx="173">
                  <c:v>3.33</c:v>
                </c:pt>
                <c:pt idx="174">
                  <c:v>3.35</c:v>
                </c:pt>
                <c:pt idx="175">
                  <c:v>3.37</c:v>
                </c:pt>
                <c:pt idx="176">
                  <c:v>3.4</c:v>
                </c:pt>
                <c:pt idx="177">
                  <c:v>3.42</c:v>
                </c:pt>
                <c:pt idx="178">
                  <c:v>3.44</c:v>
                </c:pt>
                <c:pt idx="179">
                  <c:v>3.47</c:v>
                </c:pt>
                <c:pt idx="180">
                  <c:v>3.51</c:v>
                </c:pt>
                <c:pt idx="181">
                  <c:v>3.54</c:v>
                </c:pt>
                <c:pt idx="182">
                  <c:v>3.58</c:v>
                </c:pt>
                <c:pt idx="183">
                  <c:v>3.6</c:v>
                </c:pt>
                <c:pt idx="184">
                  <c:v>3.66</c:v>
                </c:pt>
                <c:pt idx="185">
                  <c:v>3.72</c:v>
                </c:pt>
                <c:pt idx="186">
                  <c:v>3.74</c:v>
                </c:pt>
                <c:pt idx="187">
                  <c:v>3.8</c:v>
                </c:pt>
                <c:pt idx="188">
                  <c:v>3.86</c:v>
                </c:pt>
                <c:pt idx="189">
                  <c:v>3.96</c:v>
                </c:pt>
                <c:pt idx="190">
                  <c:v>3.99</c:v>
                </c:pt>
                <c:pt idx="191">
                  <c:v>4.05</c:v>
                </c:pt>
                <c:pt idx="192">
                  <c:v>4.1500000000000004</c:v>
                </c:pt>
                <c:pt idx="193">
                  <c:v>4.18</c:v>
                </c:pt>
                <c:pt idx="194">
                  <c:v>4.28</c:v>
                </c:pt>
                <c:pt idx="195">
                  <c:v>4.3</c:v>
                </c:pt>
                <c:pt idx="196">
                  <c:v>4.5</c:v>
                </c:pt>
                <c:pt idx="197">
                  <c:v>4.5599999999999996</c:v>
                </c:pt>
                <c:pt idx="198">
                  <c:v>4.67</c:v>
                </c:pt>
                <c:pt idx="199">
                  <c:v>4.75</c:v>
                </c:pt>
                <c:pt idx="200">
                  <c:v>4.8499999999999996</c:v>
                </c:pt>
                <c:pt idx="201">
                  <c:v>5.0999999999999996</c:v>
                </c:pt>
                <c:pt idx="202">
                  <c:v>5.0999999999999996</c:v>
                </c:pt>
                <c:pt idx="203">
                  <c:v>5.28</c:v>
                </c:pt>
                <c:pt idx="204">
                  <c:v>5.31</c:v>
                </c:pt>
                <c:pt idx="205">
                  <c:v>5.42</c:v>
                </c:pt>
                <c:pt idx="206">
                  <c:v>5.53</c:v>
                </c:pt>
                <c:pt idx="207">
                  <c:v>5.64</c:v>
                </c:pt>
                <c:pt idx="208">
                  <c:v>5.74</c:v>
                </c:pt>
                <c:pt idx="209">
                  <c:v>5.87</c:v>
                </c:pt>
                <c:pt idx="210">
                  <c:v>6.02</c:v>
                </c:pt>
                <c:pt idx="211">
                  <c:v>6.02</c:v>
                </c:pt>
                <c:pt idx="212">
                  <c:v>6.19</c:v>
                </c:pt>
                <c:pt idx="213">
                  <c:v>6.29</c:v>
                </c:pt>
                <c:pt idx="214">
                  <c:v>6.35</c:v>
                </c:pt>
                <c:pt idx="215">
                  <c:v>6.48</c:v>
                </c:pt>
                <c:pt idx="216">
                  <c:v>6.6</c:v>
                </c:pt>
                <c:pt idx="217">
                  <c:v>6.72</c:v>
                </c:pt>
                <c:pt idx="218">
                  <c:v>6.77</c:v>
                </c:pt>
                <c:pt idx="219">
                  <c:v>6.91</c:v>
                </c:pt>
                <c:pt idx="220">
                  <c:v>7.02</c:v>
                </c:pt>
                <c:pt idx="221">
                  <c:v>7.11</c:v>
                </c:pt>
                <c:pt idx="222">
                  <c:v>7.24</c:v>
                </c:pt>
                <c:pt idx="223">
                  <c:v>7.37</c:v>
                </c:pt>
                <c:pt idx="224">
                  <c:v>7.37</c:v>
                </c:pt>
                <c:pt idx="225">
                  <c:v>7.55</c:v>
                </c:pt>
                <c:pt idx="226">
                  <c:v>7.55</c:v>
                </c:pt>
                <c:pt idx="227">
                  <c:v>7.77</c:v>
                </c:pt>
                <c:pt idx="228">
                  <c:v>7.84</c:v>
                </c:pt>
                <c:pt idx="229">
                  <c:v>7.95</c:v>
                </c:pt>
                <c:pt idx="230">
                  <c:v>8.0399999999999991</c:v>
                </c:pt>
                <c:pt idx="231">
                  <c:v>8.15</c:v>
                </c:pt>
                <c:pt idx="232">
                  <c:v>8.19</c:v>
                </c:pt>
                <c:pt idx="233">
                  <c:v>8.2899999999999991</c:v>
                </c:pt>
                <c:pt idx="234">
                  <c:v>8.3699999999999992</c:v>
                </c:pt>
                <c:pt idx="235">
                  <c:v>8.4600000000000009</c:v>
                </c:pt>
                <c:pt idx="236">
                  <c:v>8.4600000000000009</c:v>
                </c:pt>
                <c:pt idx="237">
                  <c:v>8.65</c:v>
                </c:pt>
                <c:pt idx="238">
                  <c:v>8.7899999999999991</c:v>
                </c:pt>
                <c:pt idx="239">
                  <c:v>8.7899999999999991</c:v>
                </c:pt>
                <c:pt idx="240">
                  <c:v>8.83</c:v>
                </c:pt>
                <c:pt idx="241">
                  <c:v>8.92</c:v>
                </c:pt>
                <c:pt idx="242">
                  <c:v>9.02</c:v>
                </c:pt>
                <c:pt idx="243">
                  <c:v>9.09</c:v>
                </c:pt>
                <c:pt idx="244">
                  <c:v>9.2100000000000009</c:v>
                </c:pt>
                <c:pt idx="245">
                  <c:v>9.2799999999999994</c:v>
                </c:pt>
                <c:pt idx="246">
                  <c:v>9.39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4C-45B0-BF2D-6D69410CA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2098336"/>
        <c:axId val="1342103584"/>
      </c:lineChart>
      <c:dateAx>
        <c:axId val="1342098336"/>
        <c:scaling>
          <c:orientation val="minMax"/>
          <c:min val="44196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103584"/>
        <c:crosses val="autoZero"/>
        <c:auto val="1"/>
        <c:lblOffset val="100"/>
        <c:baseTimeUnit val="days"/>
        <c:majorUnit val="3"/>
        <c:majorTimeUnit val="months"/>
      </c:dateAx>
      <c:valAx>
        <c:axId val="1342103584"/>
        <c:scaling>
          <c:orientation val="minMax"/>
          <c:max val="7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098336"/>
        <c:crosses val="autoZero"/>
        <c:crossBetween val="between"/>
        <c:dispUnits>
          <c:builtInUnit val="hundre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2"/>
                </a:solidFill>
              </a:rPr>
              <a:t>2-Year Treasury Yield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921478565179351E-2"/>
          <c:y val="0.12898141802288773"/>
          <c:w val="0.78206665615180226"/>
          <c:h val="0.7843898964045545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65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09-44ED-9F73-C85A26C482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'2-Year'!$C$9:$C$3900</c:f>
              <c:numCache>
                <c:formatCode>m/d/yyyy</c:formatCode>
                <c:ptCount val="3892"/>
                <c:pt idx="0">
                  <c:v>40779</c:v>
                </c:pt>
                <c:pt idx="1">
                  <c:v>40780</c:v>
                </c:pt>
                <c:pt idx="2">
                  <c:v>40781</c:v>
                </c:pt>
                <c:pt idx="3">
                  <c:v>40782</c:v>
                </c:pt>
                <c:pt idx="4">
                  <c:v>40783</c:v>
                </c:pt>
                <c:pt idx="5">
                  <c:v>40784</c:v>
                </c:pt>
                <c:pt idx="6">
                  <c:v>40785</c:v>
                </c:pt>
                <c:pt idx="7">
                  <c:v>40786</c:v>
                </c:pt>
                <c:pt idx="8">
                  <c:v>40787</c:v>
                </c:pt>
                <c:pt idx="9">
                  <c:v>40788</c:v>
                </c:pt>
                <c:pt idx="10">
                  <c:v>40789</c:v>
                </c:pt>
                <c:pt idx="11">
                  <c:v>40790</c:v>
                </c:pt>
                <c:pt idx="12">
                  <c:v>40791</c:v>
                </c:pt>
                <c:pt idx="13">
                  <c:v>40792</c:v>
                </c:pt>
                <c:pt idx="14">
                  <c:v>40793</c:v>
                </c:pt>
                <c:pt idx="15">
                  <c:v>40794</c:v>
                </c:pt>
                <c:pt idx="16">
                  <c:v>40795</c:v>
                </c:pt>
                <c:pt idx="17">
                  <c:v>40796</c:v>
                </c:pt>
                <c:pt idx="18">
                  <c:v>40797</c:v>
                </c:pt>
                <c:pt idx="19">
                  <c:v>40798</c:v>
                </c:pt>
                <c:pt idx="20">
                  <c:v>40799</c:v>
                </c:pt>
                <c:pt idx="21">
                  <c:v>40800</c:v>
                </c:pt>
                <c:pt idx="22">
                  <c:v>40801</c:v>
                </c:pt>
                <c:pt idx="23">
                  <c:v>40802</c:v>
                </c:pt>
                <c:pt idx="24">
                  <c:v>40803</c:v>
                </c:pt>
                <c:pt idx="25">
                  <c:v>40804</c:v>
                </c:pt>
                <c:pt idx="26">
                  <c:v>40805</c:v>
                </c:pt>
                <c:pt idx="27">
                  <c:v>40806</c:v>
                </c:pt>
                <c:pt idx="28">
                  <c:v>40807</c:v>
                </c:pt>
                <c:pt idx="29">
                  <c:v>40808</c:v>
                </c:pt>
                <c:pt idx="30">
                  <c:v>40809</c:v>
                </c:pt>
                <c:pt idx="31">
                  <c:v>40810</c:v>
                </c:pt>
                <c:pt idx="32">
                  <c:v>40811</c:v>
                </c:pt>
                <c:pt idx="33">
                  <c:v>40812</c:v>
                </c:pt>
                <c:pt idx="34">
                  <c:v>40813</c:v>
                </c:pt>
                <c:pt idx="35">
                  <c:v>40814</c:v>
                </c:pt>
                <c:pt idx="36">
                  <c:v>40815</c:v>
                </c:pt>
                <c:pt idx="37">
                  <c:v>40816</c:v>
                </c:pt>
                <c:pt idx="38">
                  <c:v>40817</c:v>
                </c:pt>
                <c:pt idx="39">
                  <c:v>40818</c:v>
                </c:pt>
                <c:pt idx="40">
                  <c:v>40819</c:v>
                </c:pt>
                <c:pt idx="41">
                  <c:v>40820</c:v>
                </c:pt>
                <c:pt idx="42">
                  <c:v>40821</c:v>
                </c:pt>
                <c:pt idx="43">
                  <c:v>40822</c:v>
                </c:pt>
                <c:pt idx="44">
                  <c:v>40823</c:v>
                </c:pt>
                <c:pt idx="45">
                  <c:v>40824</c:v>
                </c:pt>
                <c:pt idx="46">
                  <c:v>40825</c:v>
                </c:pt>
                <c:pt idx="47">
                  <c:v>40826</c:v>
                </c:pt>
                <c:pt idx="48">
                  <c:v>40827</c:v>
                </c:pt>
                <c:pt idx="49">
                  <c:v>40828</c:v>
                </c:pt>
                <c:pt idx="50">
                  <c:v>40829</c:v>
                </c:pt>
                <c:pt idx="51">
                  <c:v>40830</c:v>
                </c:pt>
                <c:pt idx="52">
                  <c:v>40831</c:v>
                </c:pt>
                <c:pt idx="53">
                  <c:v>40832</c:v>
                </c:pt>
                <c:pt idx="54">
                  <c:v>40833</c:v>
                </c:pt>
                <c:pt idx="55">
                  <c:v>40834</c:v>
                </c:pt>
                <c:pt idx="56">
                  <c:v>40835</c:v>
                </c:pt>
                <c:pt idx="57">
                  <c:v>40836</c:v>
                </c:pt>
                <c:pt idx="58">
                  <c:v>40837</c:v>
                </c:pt>
                <c:pt idx="59">
                  <c:v>40838</c:v>
                </c:pt>
                <c:pt idx="60">
                  <c:v>40839</c:v>
                </c:pt>
                <c:pt idx="61">
                  <c:v>40840</c:v>
                </c:pt>
                <c:pt idx="62">
                  <c:v>40841</c:v>
                </c:pt>
                <c:pt idx="63">
                  <c:v>40842</c:v>
                </c:pt>
                <c:pt idx="64">
                  <c:v>40843</c:v>
                </c:pt>
                <c:pt idx="65">
                  <c:v>40844</c:v>
                </c:pt>
                <c:pt idx="66">
                  <c:v>40845</c:v>
                </c:pt>
                <c:pt idx="67">
                  <c:v>40846</c:v>
                </c:pt>
                <c:pt idx="68">
                  <c:v>40847</c:v>
                </c:pt>
                <c:pt idx="69">
                  <c:v>40848</c:v>
                </c:pt>
                <c:pt idx="70">
                  <c:v>40849</c:v>
                </c:pt>
                <c:pt idx="71">
                  <c:v>40850</c:v>
                </c:pt>
                <c:pt idx="72">
                  <c:v>40851</c:v>
                </c:pt>
                <c:pt idx="73">
                  <c:v>40852</c:v>
                </c:pt>
                <c:pt idx="74">
                  <c:v>40853</c:v>
                </c:pt>
                <c:pt idx="75">
                  <c:v>40854</c:v>
                </c:pt>
                <c:pt idx="76">
                  <c:v>40855</c:v>
                </c:pt>
                <c:pt idx="77">
                  <c:v>40856</c:v>
                </c:pt>
                <c:pt idx="78">
                  <c:v>40857</c:v>
                </c:pt>
                <c:pt idx="79">
                  <c:v>40858</c:v>
                </c:pt>
                <c:pt idx="80">
                  <c:v>40859</c:v>
                </c:pt>
                <c:pt idx="81">
                  <c:v>40860</c:v>
                </c:pt>
                <c:pt idx="82">
                  <c:v>40861</c:v>
                </c:pt>
                <c:pt idx="83">
                  <c:v>40862</c:v>
                </c:pt>
                <c:pt idx="84">
                  <c:v>40863</c:v>
                </c:pt>
                <c:pt idx="85">
                  <c:v>40864</c:v>
                </c:pt>
                <c:pt idx="86">
                  <c:v>40865</c:v>
                </c:pt>
                <c:pt idx="87">
                  <c:v>40866</c:v>
                </c:pt>
                <c:pt idx="88">
                  <c:v>40867</c:v>
                </c:pt>
                <c:pt idx="89">
                  <c:v>40868</c:v>
                </c:pt>
                <c:pt idx="90">
                  <c:v>40869</c:v>
                </c:pt>
                <c:pt idx="91">
                  <c:v>40870</c:v>
                </c:pt>
                <c:pt idx="92">
                  <c:v>40871</c:v>
                </c:pt>
                <c:pt idx="93">
                  <c:v>40872</c:v>
                </c:pt>
                <c:pt idx="94">
                  <c:v>40873</c:v>
                </c:pt>
                <c:pt idx="95">
                  <c:v>40874</c:v>
                </c:pt>
                <c:pt idx="96">
                  <c:v>40875</c:v>
                </c:pt>
                <c:pt idx="97">
                  <c:v>40876</c:v>
                </c:pt>
                <c:pt idx="98">
                  <c:v>40877</c:v>
                </c:pt>
                <c:pt idx="99">
                  <c:v>40878</c:v>
                </c:pt>
                <c:pt idx="100">
                  <c:v>40879</c:v>
                </c:pt>
                <c:pt idx="101">
                  <c:v>40880</c:v>
                </c:pt>
                <c:pt idx="102">
                  <c:v>40881</c:v>
                </c:pt>
                <c:pt idx="103">
                  <c:v>40882</c:v>
                </c:pt>
                <c:pt idx="104">
                  <c:v>40883</c:v>
                </c:pt>
                <c:pt idx="105">
                  <c:v>40884</c:v>
                </c:pt>
                <c:pt idx="106">
                  <c:v>40885</c:v>
                </c:pt>
                <c:pt idx="107">
                  <c:v>40886</c:v>
                </c:pt>
                <c:pt idx="108">
                  <c:v>40887</c:v>
                </c:pt>
                <c:pt idx="109">
                  <c:v>40888</c:v>
                </c:pt>
                <c:pt idx="110">
                  <c:v>40889</c:v>
                </c:pt>
                <c:pt idx="111">
                  <c:v>40890</c:v>
                </c:pt>
                <c:pt idx="112">
                  <c:v>40891</c:v>
                </c:pt>
                <c:pt idx="113">
                  <c:v>40892</c:v>
                </c:pt>
                <c:pt idx="114">
                  <c:v>40893</c:v>
                </c:pt>
                <c:pt idx="115">
                  <c:v>40894</c:v>
                </c:pt>
                <c:pt idx="116">
                  <c:v>40895</c:v>
                </c:pt>
                <c:pt idx="117">
                  <c:v>40896</c:v>
                </c:pt>
                <c:pt idx="118">
                  <c:v>40897</c:v>
                </c:pt>
                <c:pt idx="119">
                  <c:v>40898</c:v>
                </c:pt>
                <c:pt idx="120">
                  <c:v>40899</c:v>
                </c:pt>
                <c:pt idx="121">
                  <c:v>40900</c:v>
                </c:pt>
                <c:pt idx="122">
                  <c:v>40901</c:v>
                </c:pt>
                <c:pt idx="123">
                  <c:v>40902</c:v>
                </c:pt>
                <c:pt idx="124">
                  <c:v>40903</c:v>
                </c:pt>
                <c:pt idx="125">
                  <c:v>40904</c:v>
                </c:pt>
                <c:pt idx="126">
                  <c:v>40905</c:v>
                </c:pt>
                <c:pt idx="127">
                  <c:v>40906</c:v>
                </c:pt>
                <c:pt idx="128">
                  <c:v>40907</c:v>
                </c:pt>
                <c:pt idx="129">
                  <c:v>40908</c:v>
                </c:pt>
                <c:pt idx="130">
                  <c:v>40909</c:v>
                </c:pt>
                <c:pt idx="131">
                  <c:v>40910</c:v>
                </c:pt>
                <c:pt idx="132">
                  <c:v>40911</c:v>
                </c:pt>
                <c:pt idx="133">
                  <c:v>40912</c:v>
                </c:pt>
                <c:pt idx="134">
                  <c:v>40913</c:v>
                </c:pt>
                <c:pt idx="135">
                  <c:v>40914</c:v>
                </c:pt>
                <c:pt idx="136">
                  <c:v>40915</c:v>
                </c:pt>
                <c:pt idx="137">
                  <c:v>40916</c:v>
                </c:pt>
                <c:pt idx="138">
                  <c:v>40917</c:v>
                </c:pt>
                <c:pt idx="139">
                  <c:v>40918</c:v>
                </c:pt>
                <c:pt idx="140">
                  <c:v>40919</c:v>
                </c:pt>
                <c:pt idx="141">
                  <c:v>40920</c:v>
                </c:pt>
                <c:pt idx="142">
                  <c:v>40921</c:v>
                </c:pt>
                <c:pt idx="143">
                  <c:v>40922</c:v>
                </c:pt>
                <c:pt idx="144">
                  <c:v>40923</c:v>
                </c:pt>
                <c:pt idx="145">
                  <c:v>40924</c:v>
                </c:pt>
                <c:pt idx="146">
                  <c:v>40925</c:v>
                </c:pt>
                <c:pt idx="147">
                  <c:v>40926</c:v>
                </c:pt>
                <c:pt idx="148">
                  <c:v>40927</c:v>
                </c:pt>
                <c:pt idx="149">
                  <c:v>40928</c:v>
                </c:pt>
                <c:pt idx="150">
                  <c:v>40929</c:v>
                </c:pt>
                <c:pt idx="151">
                  <c:v>40930</c:v>
                </c:pt>
                <c:pt idx="152">
                  <c:v>40931</c:v>
                </c:pt>
                <c:pt idx="153">
                  <c:v>40932</c:v>
                </c:pt>
                <c:pt idx="154">
                  <c:v>40933</c:v>
                </c:pt>
                <c:pt idx="155">
                  <c:v>40934</c:v>
                </c:pt>
                <c:pt idx="156">
                  <c:v>40935</c:v>
                </c:pt>
                <c:pt idx="157">
                  <c:v>40936</c:v>
                </c:pt>
                <c:pt idx="158">
                  <c:v>40937</c:v>
                </c:pt>
                <c:pt idx="159">
                  <c:v>40938</c:v>
                </c:pt>
                <c:pt idx="160">
                  <c:v>40939</c:v>
                </c:pt>
                <c:pt idx="161">
                  <c:v>40940</c:v>
                </c:pt>
                <c:pt idx="162">
                  <c:v>40941</c:v>
                </c:pt>
                <c:pt idx="163">
                  <c:v>40942</c:v>
                </c:pt>
                <c:pt idx="164">
                  <c:v>40943</c:v>
                </c:pt>
                <c:pt idx="165">
                  <c:v>40944</c:v>
                </c:pt>
                <c:pt idx="166">
                  <c:v>40945</c:v>
                </c:pt>
                <c:pt idx="167">
                  <c:v>40946</c:v>
                </c:pt>
                <c:pt idx="168">
                  <c:v>40947</c:v>
                </c:pt>
                <c:pt idx="169">
                  <c:v>40948</c:v>
                </c:pt>
                <c:pt idx="170">
                  <c:v>40949</c:v>
                </c:pt>
                <c:pt idx="171">
                  <c:v>40950</c:v>
                </c:pt>
                <c:pt idx="172">
                  <c:v>40951</c:v>
                </c:pt>
                <c:pt idx="173">
                  <c:v>40952</c:v>
                </c:pt>
                <c:pt idx="174">
                  <c:v>40953</c:v>
                </c:pt>
                <c:pt idx="175">
                  <c:v>40954</c:v>
                </c:pt>
                <c:pt idx="176">
                  <c:v>40955</c:v>
                </c:pt>
                <c:pt idx="177">
                  <c:v>40956</c:v>
                </c:pt>
                <c:pt idx="178">
                  <c:v>40957</c:v>
                </c:pt>
                <c:pt idx="179">
                  <c:v>40958</c:v>
                </c:pt>
                <c:pt idx="180">
                  <c:v>40959</c:v>
                </c:pt>
                <c:pt idx="181">
                  <c:v>40960</c:v>
                </c:pt>
                <c:pt idx="182">
                  <c:v>40961</c:v>
                </c:pt>
                <c:pt idx="183">
                  <c:v>40962</c:v>
                </c:pt>
                <c:pt idx="184">
                  <c:v>40963</c:v>
                </c:pt>
                <c:pt idx="185">
                  <c:v>40964</c:v>
                </c:pt>
                <c:pt idx="186">
                  <c:v>40965</c:v>
                </c:pt>
                <c:pt idx="187">
                  <c:v>40966</c:v>
                </c:pt>
                <c:pt idx="188">
                  <c:v>40967</c:v>
                </c:pt>
                <c:pt idx="189">
                  <c:v>40968</c:v>
                </c:pt>
                <c:pt idx="190">
                  <c:v>40969</c:v>
                </c:pt>
                <c:pt idx="191">
                  <c:v>40970</c:v>
                </c:pt>
                <c:pt idx="192">
                  <c:v>40971</c:v>
                </c:pt>
                <c:pt idx="193">
                  <c:v>40972</c:v>
                </c:pt>
                <c:pt idx="194">
                  <c:v>40973</c:v>
                </c:pt>
                <c:pt idx="195">
                  <c:v>40974</c:v>
                </c:pt>
                <c:pt idx="196">
                  <c:v>40975</c:v>
                </c:pt>
                <c:pt idx="197">
                  <c:v>40976</c:v>
                </c:pt>
                <c:pt idx="198">
                  <c:v>40977</c:v>
                </c:pt>
                <c:pt idx="199">
                  <c:v>40978</c:v>
                </c:pt>
                <c:pt idx="200">
                  <c:v>40979</c:v>
                </c:pt>
                <c:pt idx="201">
                  <c:v>40980</c:v>
                </c:pt>
                <c:pt idx="202">
                  <c:v>40981</c:v>
                </c:pt>
                <c:pt idx="203">
                  <c:v>40982</c:v>
                </c:pt>
                <c:pt idx="204">
                  <c:v>40983</c:v>
                </c:pt>
                <c:pt idx="205">
                  <c:v>40984</c:v>
                </c:pt>
                <c:pt idx="206">
                  <c:v>40985</c:v>
                </c:pt>
                <c:pt idx="207">
                  <c:v>40986</c:v>
                </c:pt>
                <c:pt idx="208">
                  <c:v>40987</c:v>
                </c:pt>
                <c:pt idx="209">
                  <c:v>40988</c:v>
                </c:pt>
                <c:pt idx="210">
                  <c:v>40989</c:v>
                </c:pt>
                <c:pt idx="211">
                  <c:v>40990</c:v>
                </c:pt>
                <c:pt idx="212">
                  <c:v>40991</c:v>
                </c:pt>
                <c:pt idx="213">
                  <c:v>40992</c:v>
                </c:pt>
                <c:pt idx="214">
                  <c:v>40993</c:v>
                </c:pt>
                <c:pt idx="215">
                  <c:v>40994</c:v>
                </c:pt>
                <c:pt idx="216">
                  <c:v>40995</c:v>
                </c:pt>
                <c:pt idx="217">
                  <c:v>40996</c:v>
                </c:pt>
                <c:pt idx="218">
                  <c:v>40997</c:v>
                </c:pt>
                <c:pt idx="219">
                  <c:v>40998</c:v>
                </c:pt>
                <c:pt idx="220">
                  <c:v>40999</c:v>
                </c:pt>
                <c:pt idx="221">
                  <c:v>41000</c:v>
                </c:pt>
                <c:pt idx="222">
                  <c:v>41001</c:v>
                </c:pt>
                <c:pt idx="223">
                  <c:v>41002</c:v>
                </c:pt>
                <c:pt idx="224">
                  <c:v>41003</c:v>
                </c:pt>
                <c:pt idx="225">
                  <c:v>41004</c:v>
                </c:pt>
                <c:pt idx="226">
                  <c:v>41005</c:v>
                </c:pt>
                <c:pt idx="227">
                  <c:v>41006</c:v>
                </c:pt>
                <c:pt idx="228">
                  <c:v>41007</c:v>
                </c:pt>
                <c:pt idx="229">
                  <c:v>41008</c:v>
                </c:pt>
                <c:pt idx="230">
                  <c:v>41009</c:v>
                </c:pt>
                <c:pt idx="231">
                  <c:v>41010</c:v>
                </c:pt>
                <c:pt idx="232">
                  <c:v>41011</c:v>
                </c:pt>
                <c:pt idx="233">
                  <c:v>41012</c:v>
                </c:pt>
                <c:pt idx="234">
                  <c:v>41013</c:v>
                </c:pt>
                <c:pt idx="235">
                  <c:v>41014</c:v>
                </c:pt>
                <c:pt idx="236">
                  <c:v>41015</c:v>
                </c:pt>
                <c:pt idx="237">
                  <c:v>41016</c:v>
                </c:pt>
                <c:pt idx="238">
                  <c:v>41017</c:v>
                </c:pt>
                <c:pt idx="239">
                  <c:v>41018</c:v>
                </c:pt>
                <c:pt idx="240">
                  <c:v>41019</c:v>
                </c:pt>
                <c:pt idx="241">
                  <c:v>41020</c:v>
                </c:pt>
                <c:pt idx="242">
                  <c:v>41021</c:v>
                </c:pt>
                <c:pt idx="243">
                  <c:v>41022</c:v>
                </c:pt>
                <c:pt idx="244">
                  <c:v>41023</c:v>
                </c:pt>
                <c:pt idx="245">
                  <c:v>41024</c:v>
                </c:pt>
                <c:pt idx="246">
                  <c:v>41025</c:v>
                </c:pt>
                <c:pt idx="247">
                  <c:v>41026</c:v>
                </c:pt>
                <c:pt idx="248">
                  <c:v>41027</c:v>
                </c:pt>
                <c:pt idx="249">
                  <c:v>41028</c:v>
                </c:pt>
                <c:pt idx="250">
                  <c:v>41029</c:v>
                </c:pt>
                <c:pt idx="251">
                  <c:v>41030</c:v>
                </c:pt>
                <c:pt idx="252">
                  <c:v>41031</c:v>
                </c:pt>
                <c:pt idx="253">
                  <c:v>41032</c:v>
                </c:pt>
                <c:pt idx="254">
                  <c:v>41033</c:v>
                </c:pt>
                <c:pt idx="255">
                  <c:v>41034</c:v>
                </c:pt>
                <c:pt idx="256">
                  <c:v>41035</c:v>
                </c:pt>
                <c:pt idx="257">
                  <c:v>41036</c:v>
                </c:pt>
                <c:pt idx="258">
                  <c:v>41037</c:v>
                </c:pt>
                <c:pt idx="259">
                  <c:v>41038</c:v>
                </c:pt>
                <c:pt idx="260">
                  <c:v>41039</c:v>
                </c:pt>
                <c:pt idx="261">
                  <c:v>41040</c:v>
                </c:pt>
                <c:pt idx="262">
                  <c:v>41041</c:v>
                </c:pt>
                <c:pt idx="263">
                  <c:v>41042</c:v>
                </c:pt>
                <c:pt idx="264">
                  <c:v>41043</c:v>
                </c:pt>
                <c:pt idx="265">
                  <c:v>41044</c:v>
                </c:pt>
                <c:pt idx="266">
                  <c:v>41045</c:v>
                </c:pt>
                <c:pt idx="267">
                  <c:v>41046</c:v>
                </c:pt>
                <c:pt idx="268">
                  <c:v>41047</c:v>
                </c:pt>
                <c:pt idx="269">
                  <c:v>41048</c:v>
                </c:pt>
                <c:pt idx="270">
                  <c:v>41049</c:v>
                </c:pt>
                <c:pt idx="271">
                  <c:v>41050</c:v>
                </c:pt>
                <c:pt idx="272">
                  <c:v>41051</c:v>
                </c:pt>
                <c:pt idx="273">
                  <c:v>41052</c:v>
                </c:pt>
                <c:pt idx="274">
                  <c:v>41053</c:v>
                </c:pt>
                <c:pt idx="275">
                  <c:v>41054</c:v>
                </c:pt>
                <c:pt idx="276">
                  <c:v>41055</c:v>
                </c:pt>
                <c:pt idx="277">
                  <c:v>41056</c:v>
                </c:pt>
                <c:pt idx="278">
                  <c:v>41057</c:v>
                </c:pt>
                <c:pt idx="279">
                  <c:v>41058</c:v>
                </c:pt>
                <c:pt idx="280">
                  <c:v>41059</c:v>
                </c:pt>
                <c:pt idx="281">
                  <c:v>41060</c:v>
                </c:pt>
                <c:pt idx="282">
                  <c:v>41061</c:v>
                </c:pt>
                <c:pt idx="283">
                  <c:v>41062</c:v>
                </c:pt>
                <c:pt idx="284">
                  <c:v>41063</c:v>
                </c:pt>
                <c:pt idx="285">
                  <c:v>41064</c:v>
                </c:pt>
                <c:pt idx="286">
                  <c:v>41065</c:v>
                </c:pt>
                <c:pt idx="287">
                  <c:v>41066</c:v>
                </c:pt>
                <c:pt idx="288">
                  <c:v>41067</c:v>
                </c:pt>
                <c:pt idx="289">
                  <c:v>41068</c:v>
                </c:pt>
                <c:pt idx="290">
                  <c:v>41069</c:v>
                </c:pt>
                <c:pt idx="291">
                  <c:v>41070</c:v>
                </c:pt>
                <c:pt idx="292">
                  <c:v>41071</c:v>
                </c:pt>
                <c:pt idx="293">
                  <c:v>41072</c:v>
                </c:pt>
                <c:pt idx="294">
                  <c:v>41073</c:v>
                </c:pt>
                <c:pt idx="295">
                  <c:v>41074</c:v>
                </c:pt>
                <c:pt idx="296">
                  <c:v>41075</c:v>
                </c:pt>
                <c:pt idx="297">
                  <c:v>41076</c:v>
                </c:pt>
                <c:pt idx="298">
                  <c:v>41077</c:v>
                </c:pt>
                <c:pt idx="299">
                  <c:v>41078</c:v>
                </c:pt>
                <c:pt idx="300">
                  <c:v>41079</c:v>
                </c:pt>
                <c:pt idx="301">
                  <c:v>41080</c:v>
                </c:pt>
                <c:pt idx="302">
                  <c:v>41081</c:v>
                </c:pt>
                <c:pt idx="303">
                  <c:v>41082</c:v>
                </c:pt>
                <c:pt idx="304">
                  <c:v>41083</c:v>
                </c:pt>
                <c:pt idx="305">
                  <c:v>41084</c:v>
                </c:pt>
                <c:pt idx="306">
                  <c:v>41085</c:v>
                </c:pt>
                <c:pt idx="307">
                  <c:v>41086</c:v>
                </c:pt>
                <c:pt idx="308">
                  <c:v>41087</c:v>
                </c:pt>
                <c:pt idx="309">
                  <c:v>41088</c:v>
                </c:pt>
                <c:pt idx="310">
                  <c:v>41089</c:v>
                </c:pt>
                <c:pt idx="311">
                  <c:v>41090</c:v>
                </c:pt>
                <c:pt idx="312">
                  <c:v>41091</c:v>
                </c:pt>
                <c:pt idx="313">
                  <c:v>41092</c:v>
                </c:pt>
                <c:pt idx="314">
                  <c:v>41093</c:v>
                </c:pt>
                <c:pt idx="315">
                  <c:v>41094</c:v>
                </c:pt>
                <c:pt idx="316">
                  <c:v>41095</c:v>
                </c:pt>
                <c:pt idx="317">
                  <c:v>41096</c:v>
                </c:pt>
                <c:pt idx="318">
                  <c:v>41097</c:v>
                </c:pt>
                <c:pt idx="319">
                  <c:v>41098</c:v>
                </c:pt>
                <c:pt idx="320">
                  <c:v>41099</c:v>
                </c:pt>
                <c:pt idx="321">
                  <c:v>41100</c:v>
                </c:pt>
                <c:pt idx="322">
                  <c:v>41101</c:v>
                </c:pt>
                <c:pt idx="323">
                  <c:v>41102</c:v>
                </c:pt>
                <c:pt idx="324">
                  <c:v>41103</c:v>
                </c:pt>
                <c:pt idx="325">
                  <c:v>41104</c:v>
                </c:pt>
                <c:pt idx="326">
                  <c:v>41105</c:v>
                </c:pt>
                <c:pt idx="327">
                  <c:v>41106</c:v>
                </c:pt>
                <c:pt idx="328">
                  <c:v>41107</c:v>
                </c:pt>
                <c:pt idx="329">
                  <c:v>41108</c:v>
                </c:pt>
                <c:pt idx="330">
                  <c:v>41109</c:v>
                </c:pt>
                <c:pt idx="331">
                  <c:v>41110</c:v>
                </c:pt>
                <c:pt idx="332">
                  <c:v>41111</c:v>
                </c:pt>
                <c:pt idx="333">
                  <c:v>41112</c:v>
                </c:pt>
                <c:pt idx="334">
                  <c:v>41113</c:v>
                </c:pt>
                <c:pt idx="335">
                  <c:v>41114</c:v>
                </c:pt>
                <c:pt idx="336">
                  <c:v>41115</c:v>
                </c:pt>
                <c:pt idx="337">
                  <c:v>41116</c:v>
                </c:pt>
                <c:pt idx="338">
                  <c:v>41117</c:v>
                </c:pt>
                <c:pt idx="339">
                  <c:v>41118</c:v>
                </c:pt>
                <c:pt idx="340">
                  <c:v>41119</c:v>
                </c:pt>
                <c:pt idx="341">
                  <c:v>41120</c:v>
                </c:pt>
                <c:pt idx="342">
                  <c:v>41121</c:v>
                </c:pt>
                <c:pt idx="343">
                  <c:v>41122</c:v>
                </c:pt>
                <c:pt idx="344">
                  <c:v>41123</c:v>
                </c:pt>
                <c:pt idx="345">
                  <c:v>41124</c:v>
                </c:pt>
                <c:pt idx="346">
                  <c:v>41125</c:v>
                </c:pt>
                <c:pt idx="347">
                  <c:v>41126</c:v>
                </c:pt>
                <c:pt idx="348">
                  <c:v>41127</c:v>
                </c:pt>
                <c:pt idx="349">
                  <c:v>41128</c:v>
                </c:pt>
                <c:pt idx="350">
                  <c:v>41129</c:v>
                </c:pt>
                <c:pt idx="351">
                  <c:v>41130</c:v>
                </c:pt>
                <c:pt idx="352">
                  <c:v>41131</c:v>
                </c:pt>
                <c:pt idx="353">
                  <c:v>41132</c:v>
                </c:pt>
                <c:pt idx="354">
                  <c:v>41133</c:v>
                </c:pt>
                <c:pt idx="355">
                  <c:v>41134</c:v>
                </c:pt>
                <c:pt idx="356">
                  <c:v>41135</c:v>
                </c:pt>
                <c:pt idx="357">
                  <c:v>41136</c:v>
                </c:pt>
                <c:pt idx="358">
                  <c:v>41137</c:v>
                </c:pt>
                <c:pt idx="359">
                  <c:v>41138</c:v>
                </c:pt>
                <c:pt idx="360">
                  <c:v>41139</c:v>
                </c:pt>
                <c:pt idx="361">
                  <c:v>41140</c:v>
                </c:pt>
                <c:pt idx="362">
                  <c:v>41141</c:v>
                </c:pt>
                <c:pt idx="363">
                  <c:v>41142</c:v>
                </c:pt>
                <c:pt idx="364">
                  <c:v>41143</c:v>
                </c:pt>
                <c:pt idx="365">
                  <c:v>41144</c:v>
                </c:pt>
                <c:pt idx="366">
                  <c:v>41145</c:v>
                </c:pt>
                <c:pt idx="367">
                  <c:v>41146</c:v>
                </c:pt>
                <c:pt idx="368">
                  <c:v>41147</c:v>
                </c:pt>
                <c:pt idx="369">
                  <c:v>41148</c:v>
                </c:pt>
                <c:pt idx="370">
                  <c:v>41149</c:v>
                </c:pt>
                <c:pt idx="371">
                  <c:v>41150</c:v>
                </c:pt>
                <c:pt idx="372">
                  <c:v>41151</c:v>
                </c:pt>
                <c:pt idx="373">
                  <c:v>41152</c:v>
                </c:pt>
                <c:pt idx="374">
                  <c:v>41153</c:v>
                </c:pt>
                <c:pt idx="375">
                  <c:v>41154</c:v>
                </c:pt>
                <c:pt idx="376">
                  <c:v>41155</c:v>
                </c:pt>
                <c:pt idx="377">
                  <c:v>41156</c:v>
                </c:pt>
                <c:pt idx="378">
                  <c:v>41157</c:v>
                </c:pt>
                <c:pt idx="379">
                  <c:v>41158</c:v>
                </c:pt>
                <c:pt idx="380">
                  <c:v>41159</c:v>
                </c:pt>
                <c:pt idx="381">
                  <c:v>41160</c:v>
                </c:pt>
                <c:pt idx="382">
                  <c:v>41161</c:v>
                </c:pt>
                <c:pt idx="383">
                  <c:v>41162</c:v>
                </c:pt>
                <c:pt idx="384">
                  <c:v>41163</c:v>
                </c:pt>
                <c:pt idx="385">
                  <c:v>41164</c:v>
                </c:pt>
                <c:pt idx="386">
                  <c:v>41165</c:v>
                </c:pt>
                <c:pt idx="387">
                  <c:v>41166</c:v>
                </c:pt>
                <c:pt idx="388">
                  <c:v>41167</c:v>
                </c:pt>
                <c:pt idx="389">
                  <c:v>41168</c:v>
                </c:pt>
                <c:pt idx="390">
                  <c:v>41169</c:v>
                </c:pt>
                <c:pt idx="391">
                  <c:v>41170</c:v>
                </c:pt>
                <c:pt idx="392">
                  <c:v>41171</c:v>
                </c:pt>
                <c:pt idx="393">
                  <c:v>41172</c:v>
                </c:pt>
                <c:pt idx="394">
                  <c:v>41173</c:v>
                </c:pt>
                <c:pt idx="395">
                  <c:v>41174</c:v>
                </c:pt>
                <c:pt idx="396">
                  <c:v>41175</c:v>
                </c:pt>
                <c:pt idx="397">
                  <c:v>41176</c:v>
                </c:pt>
                <c:pt idx="398">
                  <c:v>41177</c:v>
                </c:pt>
                <c:pt idx="399">
                  <c:v>41178</c:v>
                </c:pt>
                <c:pt idx="400">
                  <c:v>41179</c:v>
                </c:pt>
                <c:pt idx="401">
                  <c:v>41180</c:v>
                </c:pt>
                <c:pt idx="402">
                  <c:v>41181</c:v>
                </c:pt>
                <c:pt idx="403">
                  <c:v>41182</c:v>
                </c:pt>
                <c:pt idx="404">
                  <c:v>41183</c:v>
                </c:pt>
                <c:pt idx="405">
                  <c:v>41184</c:v>
                </c:pt>
                <c:pt idx="406">
                  <c:v>41185</c:v>
                </c:pt>
                <c:pt idx="407">
                  <c:v>41186</c:v>
                </c:pt>
                <c:pt idx="408">
                  <c:v>41187</c:v>
                </c:pt>
                <c:pt idx="409">
                  <c:v>41188</c:v>
                </c:pt>
                <c:pt idx="410">
                  <c:v>41189</c:v>
                </c:pt>
                <c:pt idx="411">
                  <c:v>41190</c:v>
                </c:pt>
                <c:pt idx="412">
                  <c:v>41191</c:v>
                </c:pt>
                <c:pt idx="413">
                  <c:v>41192</c:v>
                </c:pt>
                <c:pt idx="414">
                  <c:v>41193</c:v>
                </c:pt>
                <c:pt idx="415">
                  <c:v>41194</c:v>
                </c:pt>
                <c:pt idx="416">
                  <c:v>41195</c:v>
                </c:pt>
                <c:pt idx="417">
                  <c:v>41196</c:v>
                </c:pt>
                <c:pt idx="418">
                  <c:v>41197</c:v>
                </c:pt>
                <c:pt idx="419">
                  <c:v>41198</c:v>
                </c:pt>
                <c:pt idx="420">
                  <c:v>41199</c:v>
                </c:pt>
                <c:pt idx="421">
                  <c:v>41200</c:v>
                </c:pt>
                <c:pt idx="422">
                  <c:v>41201</c:v>
                </c:pt>
                <c:pt idx="423">
                  <c:v>41202</c:v>
                </c:pt>
                <c:pt idx="424">
                  <c:v>41203</c:v>
                </c:pt>
                <c:pt idx="425">
                  <c:v>41204</c:v>
                </c:pt>
                <c:pt idx="426">
                  <c:v>41205</c:v>
                </c:pt>
                <c:pt idx="427">
                  <c:v>41206</c:v>
                </c:pt>
                <c:pt idx="428">
                  <c:v>41207</c:v>
                </c:pt>
                <c:pt idx="429">
                  <c:v>41208</c:v>
                </c:pt>
                <c:pt idx="430">
                  <c:v>41209</c:v>
                </c:pt>
                <c:pt idx="431">
                  <c:v>41210</c:v>
                </c:pt>
                <c:pt idx="432">
                  <c:v>41211</c:v>
                </c:pt>
                <c:pt idx="433">
                  <c:v>41212</c:v>
                </c:pt>
                <c:pt idx="434">
                  <c:v>41213</c:v>
                </c:pt>
                <c:pt idx="435">
                  <c:v>41214</c:v>
                </c:pt>
                <c:pt idx="436">
                  <c:v>41215</c:v>
                </c:pt>
                <c:pt idx="437">
                  <c:v>41216</c:v>
                </c:pt>
                <c:pt idx="438">
                  <c:v>41217</c:v>
                </c:pt>
                <c:pt idx="439">
                  <c:v>41218</c:v>
                </c:pt>
                <c:pt idx="440">
                  <c:v>41219</c:v>
                </c:pt>
                <c:pt idx="441">
                  <c:v>41220</c:v>
                </c:pt>
                <c:pt idx="442">
                  <c:v>41221</c:v>
                </c:pt>
                <c:pt idx="443">
                  <c:v>41222</c:v>
                </c:pt>
                <c:pt idx="444">
                  <c:v>41223</c:v>
                </c:pt>
                <c:pt idx="445">
                  <c:v>41224</c:v>
                </c:pt>
                <c:pt idx="446">
                  <c:v>41225</c:v>
                </c:pt>
                <c:pt idx="447">
                  <c:v>41226</c:v>
                </c:pt>
                <c:pt idx="448">
                  <c:v>41227</c:v>
                </c:pt>
                <c:pt idx="449">
                  <c:v>41228</c:v>
                </c:pt>
                <c:pt idx="450">
                  <c:v>41229</c:v>
                </c:pt>
                <c:pt idx="451">
                  <c:v>41230</c:v>
                </c:pt>
                <c:pt idx="452">
                  <c:v>41231</c:v>
                </c:pt>
                <c:pt idx="453">
                  <c:v>41232</c:v>
                </c:pt>
                <c:pt idx="454">
                  <c:v>41233</c:v>
                </c:pt>
                <c:pt idx="455">
                  <c:v>41234</c:v>
                </c:pt>
                <c:pt idx="456">
                  <c:v>41235</c:v>
                </c:pt>
                <c:pt idx="457">
                  <c:v>41236</c:v>
                </c:pt>
                <c:pt idx="458">
                  <c:v>41237</c:v>
                </c:pt>
                <c:pt idx="459">
                  <c:v>41238</c:v>
                </c:pt>
                <c:pt idx="460">
                  <c:v>41239</c:v>
                </c:pt>
                <c:pt idx="461">
                  <c:v>41240</c:v>
                </c:pt>
                <c:pt idx="462">
                  <c:v>41241</c:v>
                </c:pt>
                <c:pt idx="463">
                  <c:v>41242</c:v>
                </c:pt>
                <c:pt idx="464">
                  <c:v>41243</c:v>
                </c:pt>
                <c:pt idx="465">
                  <c:v>41244</c:v>
                </c:pt>
                <c:pt idx="466">
                  <c:v>41245</c:v>
                </c:pt>
                <c:pt idx="467">
                  <c:v>41246</c:v>
                </c:pt>
                <c:pt idx="468">
                  <c:v>41247</c:v>
                </c:pt>
                <c:pt idx="469">
                  <c:v>41248</c:v>
                </c:pt>
                <c:pt idx="470">
                  <c:v>41249</c:v>
                </c:pt>
                <c:pt idx="471">
                  <c:v>41250</c:v>
                </c:pt>
                <c:pt idx="472">
                  <c:v>41251</c:v>
                </c:pt>
                <c:pt idx="473">
                  <c:v>41252</c:v>
                </c:pt>
                <c:pt idx="474">
                  <c:v>41253</c:v>
                </c:pt>
                <c:pt idx="475">
                  <c:v>41254</c:v>
                </c:pt>
                <c:pt idx="476">
                  <c:v>41255</c:v>
                </c:pt>
                <c:pt idx="477">
                  <c:v>41256</c:v>
                </c:pt>
                <c:pt idx="478">
                  <c:v>41257</c:v>
                </c:pt>
                <c:pt idx="479">
                  <c:v>41258</c:v>
                </c:pt>
                <c:pt idx="480">
                  <c:v>41259</c:v>
                </c:pt>
                <c:pt idx="481">
                  <c:v>41260</c:v>
                </c:pt>
                <c:pt idx="482">
                  <c:v>41261</c:v>
                </c:pt>
                <c:pt idx="483">
                  <c:v>41262</c:v>
                </c:pt>
                <c:pt idx="484">
                  <c:v>41263</c:v>
                </c:pt>
                <c:pt idx="485">
                  <c:v>41264</c:v>
                </c:pt>
                <c:pt idx="486">
                  <c:v>41265</c:v>
                </c:pt>
                <c:pt idx="487">
                  <c:v>41266</c:v>
                </c:pt>
                <c:pt idx="488">
                  <c:v>41267</c:v>
                </c:pt>
                <c:pt idx="489">
                  <c:v>41268</c:v>
                </c:pt>
                <c:pt idx="490">
                  <c:v>41269</c:v>
                </c:pt>
                <c:pt idx="491">
                  <c:v>41270</c:v>
                </c:pt>
                <c:pt idx="492">
                  <c:v>41271</c:v>
                </c:pt>
                <c:pt idx="493">
                  <c:v>41272</c:v>
                </c:pt>
                <c:pt idx="494">
                  <c:v>41273</c:v>
                </c:pt>
                <c:pt idx="495">
                  <c:v>41274</c:v>
                </c:pt>
                <c:pt idx="496">
                  <c:v>41275</c:v>
                </c:pt>
                <c:pt idx="497">
                  <c:v>41276</c:v>
                </c:pt>
                <c:pt idx="498">
                  <c:v>41277</c:v>
                </c:pt>
                <c:pt idx="499">
                  <c:v>41278</c:v>
                </c:pt>
                <c:pt idx="500">
                  <c:v>41279</c:v>
                </c:pt>
                <c:pt idx="501">
                  <c:v>41280</c:v>
                </c:pt>
                <c:pt idx="502">
                  <c:v>41281</c:v>
                </c:pt>
                <c:pt idx="503">
                  <c:v>41282</c:v>
                </c:pt>
                <c:pt idx="504">
                  <c:v>41283</c:v>
                </c:pt>
                <c:pt idx="505">
                  <c:v>41284</c:v>
                </c:pt>
                <c:pt idx="506">
                  <c:v>41285</c:v>
                </c:pt>
                <c:pt idx="507">
                  <c:v>41286</c:v>
                </c:pt>
                <c:pt idx="508">
                  <c:v>41287</c:v>
                </c:pt>
                <c:pt idx="509">
                  <c:v>41288</c:v>
                </c:pt>
                <c:pt idx="510">
                  <c:v>41289</c:v>
                </c:pt>
                <c:pt idx="511">
                  <c:v>41290</c:v>
                </c:pt>
                <c:pt idx="512">
                  <c:v>41291</c:v>
                </c:pt>
                <c:pt idx="513">
                  <c:v>41292</c:v>
                </c:pt>
                <c:pt idx="514">
                  <c:v>41293</c:v>
                </c:pt>
                <c:pt idx="515">
                  <c:v>41294</c:v>
                </c:pt>
                <c:pt idx="516">
                  <c:v>41295</c:v>
                </c:pt>
                <c:pt idx="517">
                  <c:v>41296</c:v>
                </c:pt>
                <c:pt idx="518">
                  <c:v>41297</c:v>
                </c:pt>
                <c:pt idx="519">
                  <c:v>41298</c:v>
                </c:pt>
                <c:pt idx="520">
                  <c:v>41299</c:v>
                </c:pt>
                <c:pt idx="521">
                  <c:v>41300</c:v>
                </c:pt>
                <c:pt idx="522">
                  <c:v>41301</c:v>
                </c:pt>
                <c:pt idx="523">
                  <c:v>41302</c:v>
                </c:pt>
                <c:pt idx="524">
                  <c:v>41303</c:v>
                </c:pt>
                <c:pt idx="525">
                  <c:v>41304</c:v>
                </c:pt>
                <c:pt idx="526">
                  <c:v>41305</c:v>
                </c:pt>
                <c:pt idx="527">
                  <c:v>41306</c:v>
                </c:pt>
                <c:pt idx="528">
                  <c:v>41307</c:v>
                </c:pt>
                <c:pt idx="529">
                  <c:v>41308</c:v>
                </c:pt>
                <c:pt idx="530">
                  <c:v>41309</c:v>
                </c:pt>
                <c:pt idx="531">
                  <c:v>41310</c:v>
                </c:pt>
                <c:pt idx="532">
                  <c:v>41311</c:v>
                </c:pt>
                <c:pt idx="533">
                  <c:v>41312</c:v>
                </c:pt>
                <c:pt idx="534">
                  <c:v>41313</c:v>
                </c:pt>
                <c:pt idx="535">
                  <c:v>41314</c:v>
                </c:pt>
                <c:pt idx="536">
                  <c:v>41315</c:v>
                </c:pt>
                <c:pt idx="537">
                  <c:v>41316</c:v>
                </c:pt>
                <c:pt idx="538">
                  <c:v>41317</c:v>
                </c:pt>
                <c:pt idx="539">
                  <c:v>41318</c:v>
                </c:pt>
                <c:pt idx="540">
                  <c:v>41319</c:v>
                </c:pt>
                <c:pt idx="541">
                  <c:v>41320</c:v>
                </c:pt>
                <c:pt idx="542">
                  <c:v>41321</c:v>
                </c:pt>
                <c:pt idx="543">
                  <c:v>41322</c:v>
                </c:pt>
                <c:pt idx="544">
                  <c:v>41323</c:v>
                </c:pt>
                <c:pt idx="545">
                  <c:v>41324</c:v>
                </c:pt>
                <c:pt idx="546">
                  <c:v>41325</c:v>
                </c:pt>
                <c:pt idx="547">
                  <c:v>41326</c:v>
                </c:pt>
                <c:pt idx="548">
                  <c:v>41327</c:v>
                </c:pt>
                <c:pt idx="549">
                  <c:v>41328</c:v>
                </c:pt>
                <c:pt idx="550">
                  <c:v>41329</c:v>
                </c:pt>
                <c:pt idx="551">
                  <c:v>41330</c:v>
                </c:pt>
                <c:pt idx="552">
                  <c:v>41331</c:v>
                </c:pt>
                <c:pt idx="553">
                  <c:v>41332</c:v>
                </c:pt>
                <c:pt idx="554">
                  <c:v>41333</c:v>
                </c:pt>
                <c:pt idx="555">
                  <c:v>41334</c:v>
                </c:pt>
                <c:pt idx="556">
                  <c:v>41335</c:v>
                </c:pt>
                <c:pt idx="557">
                  <c:v>41336</c:v>
                </c:pt>
                <c:pt idx="558">
                  <c:v>41337</c:v>
                </c:pt>
                <c:pt idx="559">
                  <c:v>41338</c:v>
                </c:pt>
                <c:pt idx="560">
                  <c:v>41339</c:v>
                </c:pt>
                <c:pt idx="561">
                  <c:v>41340</c:v>
                </c:pt>
                <c:pt idx="562">
                  <c:v>41341</c:v>
                </c:pt>
                <c:pt idx="563">
                  <c:v>41342</c:v>
                </c:pt>
                <c:pt idx="564">
                  <c:v>41343</c:v>
                </c:pt>
                <c:pt idx="565">
                  <c:v>41344</c:v>
                </c:pt>
                <c:pt idx="566">
                  <c:v>41345</c:v>
                </c:pt>
                <c:pt idx="567">
                  <c:v>41346</c:v>
                </c:pt>
                <c:pt idx="568">
                  <c:v>41347</c:v>
                </c:pt>
                <c:pt idx="569">
                  <c:v>41348</c:v>
                </c:pt>
                <c:pt idx="570">
                  <c:v>41349</c:v>
                </c:pt>
                <c:pt idx="571">
                  <c:v>41350</c:v>
                </c:pt>
                <c:pt idx="572">
                  <c:v>41351</c:v>
                </c:pt>
                <c:pt idx="573">
                  <c:v>41352</c:v>
                </c:pt>
                <c:pt idx="574">
                  <c:v>41353</c:v>
                </c:pt>
                <c:pt idx="575">
                  <c:v>41354</c:v>
                </c:pt>
                <c:pt idx="576">
                  <c:v>41355</c:v>
                </c:pt>
                <c:pt idx="577">
                  <c:v>41356</c:v>
                </c:pt>
                <c:pt idx="578">
                  <c:v>41357</c:v>
                </c:pt>
                <c:pt idx="579">
                  <c:v>41358</c:v>
                </c:pt>
                <c:pt idx="580">
                  <c:v>41359</c:v>
                </c:pt>
                <c:pt idx="581">
                  <c:v>41360</c:v>
                </c:pt>
                <c:pt idx="582">
                  <c:v>41361</c:v>
                </c:pt>
                <c:pt idx="583">
                  <c:v>41362</c:v>
                </c:pt>
                <c:pt idx="584">
                  <c:v>41363</c:v>
                </c:pt>
                <c:pt idx="585">
                  <c:v>41364</c:v>
                </c:pt>
                <c:pt idx="586">
                  <c:v>41365</c:v>
                </c:pt>
                <c:pt idx="587">
                  <c:v>41366</c:v>
                </c:pt>
                <c:pt idx="588">
                  <c:v>41367</c:v>
                </c:pt>
                <c:pt idx="589">
                  <c:v>41368</c:v>
                </c:pt>
                <c:pt idx="590">
                  <c:v>41369</c:v>
                </c:pt>
                <c:pt idx="591">
                  <c:v>41370</c:v>
                </c:pt>
                <c:pt idx="592">
                  <c:v>41371</c:v>
                </c:pt>
                <c:pt idx="593">
                  <c:v>41372</c:v>
                </c:pt>
                <c:pt idx="594">
                  <c:v>41373</c:v>
                </c:pt>
                <c:pt idx="595">
                  <c:v>41374</c:v>
                </c:pt>
                <c:pt idx="596">
                  <c:v>41375</c:v>
                </c:pt>
                <c:pt idx="597">
                  <c:v>41376</c:v>
                </c:pt>
                <c:pt idx="598">
                  <c:v>41377</c:v>
                </c:pt>
                <c:pt idx="599">
                  <c:v>41378</c:v>
                </c:pt>
                <c:pt idx="600">
                  <c:v>41379</c:v>
                </c:pt>
                <c:pt idx="601">
                  <c:v>41380</c:v>
                </c:pt>
                <c:pt idx="602">
                  <c:v>41381</c:v>
                </c:pt>
                <c:pt idx="603">
                  <c:v>41382</c:v>
                </c:pt>
                <c:pt idx="604">
                  <c:v>41383</c:v>
                </c:pt>
                <c:pt idx="605">
                  <c:v>41384</c:v>
                </c:pt>
                <c:pt idx="606">
                  <c:v>41385</c:v>
                </c:pt>
                <c:pt idx="607">
                  <c:v>41386</c:v>
                </c:pt>
                <c:pt idx="608">
                  <c:v>41387</c:v>
                </c:pt>
                <c:pt idx="609">
                  <c:v>41388</c:v>
                </c:pt>
                <c:pt idx="610">
                  <c:v>41389</c:v>
                </c:pt>
                <c:pt idx="611">
                  <c:v>41390</c:v>
                </c:pt>
                <c:pt idx="612">
                  <c:v>41391</c:v>
                </c:pt>
                <c:pt idx="613">
                  <c:v>41392</c:v>
                </c:pt>
                <c:pt idx="614">
                  <c:v>41393</c:v>
                </c:pt>
                <c:pt idx="615">
                  <c:v>41394</c:v>
                </c:pt>
                <c:pt idx="616">
                  <c:v>41395</c:v>
                </c:pt>
                <c:pt idx="617">
                  <c:v>41396</c:v>
                </c:pt>
                <c:pt idx="618">
                  <c:v>41397</c:v>
                </c:pt>
                <c:pt idx="619">
                  <c:v>41398</c:v>
                </c:pt>
                <c:pt idx="620">
                  <c:v>41399</c:v>
                </c:pt>
                <c:pt idx="621">
                  <c:v>41400</c:v>
                </c:pt>
                <c:pt idx="622">
                  <c:v>41401</c:v>
                </c:pt>
                <c:pt idx="623">
                  <c:v>41402</c:v>
                </c:pt>
                <c:pt idx="624">
                  <c:v>41403</c:v>
                </c:pt>
                <c:pt idx="625">
                  <c:v>41404</c:v>
                </c:pt>
                <c:pt idx="626">
                  <c:v>41405</c:v>
                </c:pt>
                <c:pt idx="627">
                  <c:v>41406</c:v>
                </c:pt>
                <c:pt idx="628">
                  <c:v>41407</c:v>
                </c:pt>
                <c:pt idx="629">
                  <c:v>41408</c:v>
                </c:pt>
                <c:pt idx="630">
                  <c:v>41409</c:v>
                </c:pt>
                <c:pt idx="631">
                  <c:v>41410</c:v>
                </c:pt>
                <c:pt idx="632">
                  <c:v>41411</c:v>
                </c:pt>
                <c:pt idx="633">
                  <c:v>41412</c:v>
                </c:pt>
                <c:pt idx="634">
                  <c:v>41413</c:v>
                </c:pt>
                <c:pt idx="635">
                  <c:v>41414</c:v>
                </c:pt>
                <c:pt idx="636">
                  <c:v>41415</c:v>
                </c:pt>
                <c:pt idx="637">
                  <c:v>41416</c:v>
                </c:pt>
                <c:pt idx="638">
                  <c:v>41417</c:v>
                </c:pt>
                <c:pt idx="639">
                  <c:v>41418</c:v>
                </c:pt>
                <c:pt idx="640">
                  <c:v>41419</c:v>
                </c:pt>
                <c:pt idx="641">
                  <c:v>41420</c:v>
                </c:pt>
                <c:pt idx="642">
                  <c:v>41421</c:v>
                </c:pt>
                <c:pt idx="643">
                  <c:v>41422</c:v>
                </c:pt>
                <c:pt idx="644">
                  <c:v>41423</c:v>
                </c:pt>
                <c:pt idx="645">
                  <c:v>41424</c:v>
                </c:pt>
                <c:pt idx="646">
                  <c:v>41425</c:v>
                </c:pt>
                <c:pt idx="647">
                  <c:v>41426</c:v>
                </c:pt>
                <c:pt idx="648">
                  <c:v>41427</c:v>
                </c:pt>
                <c:pt idx="649">
                  <c:v>41428</c:v>
                </c:pt>
                <c:pt idx="650">
                  <c:v>41429</c:v>
                </c:pt>
                <c:pt idx="651">
                  <c:v>41430</c:v>
                </c:pt>
                <c:pt idx="652">
                  <c:v>41431</c:v>
                </c:pt>
                <c:pt idx="653">
                  <c:v>41432</c:v>
                </c:pt>
                <c:pt idx="654">
                  <c:v>41433</c:v>
                </c:pt>
                <c:pt idx="655">
                  <c:v>41434</c:v>
                </c:pt>
                <c:pt idx="656">
                  <c:v>41435</c:v>
                </c:pt>
                <c:pt idx="657">
                  <c:v>41436</c:v>
                </c:pt>
                <c:pt idx="658">
                  <c:v>41437</c:v>
                </c:pt>
                <c:pt idx="659">
                  <c:v>41438</c:v>
                </c:pt>
                <c:pt idx="660">
                  <c:v>41439</c:v>
                </c:pt>
                <c:pt idx="661">
                  <c:v>41440</c:v>
                </c:pt>
                <c:pt idx="662">
                  <c:v>41441</c:v>
                </c:pt>
                <c:pt idx="663">
                  <c:v>41442</c:v>
                </c:pt>
                <c:pt idx="664">
                  <c:v>41443</c:v>
                </c:pt>
                <c:pt idx="665">
                  <c:v>41444</c:v>
                </c:pt>
                <c:pt idx="666">
                  <c:v>41445</c:v>
                </c:pt>
                <c:pt idx="667">
                  <c:v>41446</c:v>
                </c:pt>
                <c:pt idx="668">
                  <c:v>41447</c:v>
                </c:pt>
                <c:pt idx="669">
                  <c:v>41448</c:v>
                </c:pt>
                <c:pt idx="670">
                  <c:v>41449</c:v>
                </c:pt>
                <c:pt idx="671">
                  <c:v>41450</c:v>
                </c:pt>
                <c:pt idx="672">
                  <c:v>41451</c:v>
                </c:pt>
                <c:pt idx="673">
                  <c:v>41452</c:v>
                </c:pt>
                <c:pt idx="674">
                  <c:v>41453</c:v>
                </c:pt>
                <c:pt idx="675">
                  <c:v>41454</c:v>
                </c:pt>
                <c:pt idx="676">
                  <c:v>41455</c:v>
                </c:pt>
                <c:pt idx="677">
                  <c:v>41456</c:v>
                </c:pt>
                <c:pt idx="678">
                  <c:v>41457</c:v>
                </c:pt>
                <c:pt idx="679">
                  <c:v>41458</c:v>
                </c:pt>
                <c:pt idx="680">
                  <c:v>41459</c:v>
                </c:pt>
                <c:pt idx="681">
                  <c:v>41460</c:v>
                </c:pt>
                <c:pt idx="682">
                  <c:v>41461</c:v>
                </c:pt>
                <c:pt idx="683">
                  <c:v>41462</c:v>
                </c:pt>
                <c:pt idx="684">
                  <c:v>41463</c:v>
                </c:pt>
                <c:pt idx="685">
                  <c:v>41464</c:v>
                </c:pt>
                <c:pt idx="686">
                  <c:v>41465</c:v>
                </c:pt>
                <c:pt idx="687">
                  <c:v>41466</c:v>
                </c:pt>
                <c:pt idx="688">
                  <c:v>41467</c:v>
                </c:pt>
                <c:pt idx="689">
                  <c:v>41468</c:v>
                </c:pt>
                <c:pt idx="690">
                  <c:v>41469</c:v>
                </c:pt>
                <c:pt idx="691">
                  <c:v>41470</c:v>
                </c:pt>
                <c:pt idx="692">
                  <c:v>41471</c:v>
                </c:pt>
                <c:pt idx="693">
                  <c:v>41472</c:v>
                </c:pt>
                <c:pt idx="694">
                  <c:v>41473</c:v>
                </c:pt>
                <c:pt idx="695">
                  <c:v>41474</c:v>
                </c:pt>
                <c:pt idx="696">
                  <c:v>41475</c:v>
                </c:pt>
                <c:pt idx="697">
                  <c:v>41476</c:v>
                </c:pt>
                <c:pt idx="698">
                  <c:v>41477</c:v>
                </c:pt>
                <c:pt idx="699">
                  <c:v>41478</c:v>
                </c:pt>
                <c:pt idx="700">
                  <c:v>41479</c:v>
                </c:pt>
                <c:pt idx="701">
                  <c:v>41480</c:v>
                </c:pt>
                <c:pt idx="702">
                  <c:v>41481</c:v>
                </c:pt>
                <c:pt idx="703">
                  <c:v>41482</c:v>
                </c:pt>
                <c:pt idx="704">
                  <c:v>41483</c:v>
                </c:pt>
                <c:pt idx="705">
                  <c:v>41484</c:v>
                </c:pt>
                <c:pt idx="706">
                  <c:v>41485</c:v>
                </c:pt>
                <c:pt idx="707">
                  <c:v>41486</c:v>
                </c:pt>
                <c:pt idx="708">
                  <c:v>41487</c:v>
                </c:pt>
                <c:pt idx="709">
                  <c:v>41488</c:v>
                </c:pt>
                <c:pt idx="710">
                  <c:v>41489</c:v>
                </c:pt>
                <c:pt idx="711">
                  <c:v>41490</c:v>
                </c:pt>
                <c:pt idx="712">
                  <c:v>41491</c:v>
                </c:pt>
                <c:pt idx="713">
                  <c:v>41492</c:v>
                </c:pt>
                <c:pt idx="714">
                  <c:v>41493</c:v>
                </c:pt>
                <c:pt idx="715">
                  <c:v>41494</c:v>
                </c:pt>
                <c:pt idx="716">
                  <c:v>41495</c:v>
                </c:pt>
                <c:pt idx="717">
                  <c:v>41496</c:v>
                </c:pt>
                <c:pt idx="718">
                  <c:v>41497</c:v>
                </c:pt>
                <c:pt idx="719">
                  <c:v>41498</c:v>
                </c:pt>
                <c:pt idx="720">
                  <c:v>41499</c:v>
                </c:pt>
                <c:pt idx="721">
                  <c:v>41500</c:v>
                </c:pt>
                <c:pt idx="722">
                  <c:v>41501</c:v>
                </c:pt>
                <c:pt idx="723">
                  <c:v>41502</c:v>
                </c:pt>
                <c:pt idx="724">
                  <c:v>41503</c:v>
                </c:pt>
                <c:pt idx="725">
                  <c:v>41504</c:v>
                </c:pt>
                <c:pt idx="726">
                  <c:v>41505</c:v>
                </c:pt>
                <c:pt idx="727">
                  <c:v>41506</c:v>
                </c:pt>
                <c:pt idx="728">
                  <c:v>41507</c:v>
                </c:pt>
                <c:pt idx="729">
                  <c:v>41508</c:v>
                </c:pt>
                <c:pt idx="730">
                  <c:v>41509</c:v>
                </c:pt>
                <c:pt idx="731">
                  <c:v>41510</c:v>
                </c:pt>
                <c:pt idx="732">
                  <c:v>41511</c:v>
                </c:pt>
                <c:pt idx="733">
                  <c:v>41512</c:v>
                </c:pt>
                <c:pt idx="734">
                  <c:v>41513</c:v>
                </c:pt>
                <c:pt idx="735">
                  <c:v>41514</c:v>
                </c:pt>
                <c:pt idx="736">
                  <c:v>41515</c:v>
                </c:pt>
                <c:pt idx="737">
                  <c:v>41516</c:v>
                </c:pt>
                <c:pt idx="738">
                  <c:v>41517</c:v>
                </c:pt>
                <c:pt idx="739">
                  <c:v>41518</c:v>
                </c:pt>
                <c:pt idx="740">
                  <c:v>41519</c:v>
                </c:pt>
                <c:pt idx="741">
                  <c:v>41520</c:v>
                </c:pt>
                <c:pt idx="742">
                  <c:v>41521</c:v>
                </c:pt>
                <c:pt idx="743">
                  <c:v>41522</c:v>
                </c:pt>
                <c:pt idx="744">
                  <c:v>41523</c:v>
                </c:pt>
                <c:pt idx="745">
                  <c:v>41524</c:v>
                </c:pt>
                <c:pt idx="746">
                  <c:v>41525</c:v>
                </c:pt>
                <c:pt idx="747">
                  <c:v>41526</c:v>
                </c:pt>
                <c:pt idx="748">
                  <c:v>41527</c:v>
                </c:pt>
                <c:pt idx="749">
                  <c:v>41528</c:v>
                </c:pt>
                <c:pt idx="750">
                  <c:v>41529</c:v>
                </c:pt>
                <c:pt idx="751">
                  <c:v>41530</c:v>
                </c:pt>
                <c:pt idx="752">
                  <c:v>41531</c:v>
                </c:pt>
                <c:pt idx="753">
                  <c:v>41532</c:v>
                </c:pt>
                <c:pt idx="754">
                  <c:v>41533</c:v>
                </c:pt>
                <c:pt idx="755">
                  <c:v>41534</c:v>
                </c:pt>
                <c:pt idx="756">
                  <c:v>41535</c:v>
                </c:pt>
                <c:pt idx="757">
                  <c:v>41536</c:v>
                </c:pt>
                <c:pt idx="758">
                  <c:v>41537</c:v>
                </c:pt>
                <c:pt idx="759">
                  <c:v>41538</c:v>
                </c:pt>
                <c:pt idx="760">
                  <c:v>41539</c:v>
                </c:pt>
                <c:pt idx="761">
                  <c:v>41540</c:v>
                </c:pt>
                <c:pt idx="762">
                  <c:v>41541</c:v>
                </c:pt>
                <c:pt idx="763">
                  <c:v>41542</c:v>
                </c:pt>
                <c:pt idx="764">
                  <c:v>41543</c:v>
                </c:pt>
                <c:pt idx="765">
                  <c:v>41544</c:v>
                </c:pt>
                <c:pt idx="766">
                  <c:v>41545</c:v>
                </c:pt>
                <c:pt idx="767">
                  <c:v>41546</c:v>
                </c:pt>
                <c:pt idx="768">
                  <c:v>41547</c:v>
                </c:pt>
                <c:pt idx="769">
                  <c:v>41548</c:v>
                </c:pt>
                <c:pt idx="770">
                  <c:v>41549</c:v>
                </c:pt>
                <c:pt idx="771">
                  <c:v>41550</c:v>
                </c:pt>
                <c:pt idx="772">
                  <c:v>41551</c:v>
                </c:pt>
                <c:pt idx="773">
                  <c:v>41552</c:v>
                </c:pt>
                <c:pt idx="774">
                  <c:v>41553</c:v>
                </c:pt>
                <c:pt idx="775">
                  <c:v>41554</c:v>
                </c:pt>
                <c:pt idx="776">
                  <c:v>41555</c:v>
                </c:pt>
                <c:pt idx="777">
                  <c:v>41556</c:v>
                </c:pt>
                <c:pt idx="778">
                  <c:v>41557</c:v>
                </c:pt>
                <c:pt idx="779">
                  <c:v>41558</c:v>
                </c:pt>
                <c:pt idx="780">
                  <c:v>41559</c:v>
                </c:pt>
                <c:pt idx="781">
                  <c:v>41560</c:v>
                </c:pt>
                <c:pt idx="782">
                  <c:v>41561</c:v>
                </c:pt>
                <c:pt idx="783">
                  <c:v>41562</c:v>
                </c:pt>
                <c:pt idx="784">
                  <c:v>41563</c:v>
                </c:pt>
                <c:pt idx="785">
                  <c:v>41564</c:v>
                </c:pt>
                <c:pt idx="786">
                  <c:v>41565</c:v>
                </c:pt>
                <c:pt idx="787">
                  <c:v>41566</c:v>
                </c:pt>
                <c:pt idx="788">
                  <c:v>41567</c:v>
                </c:pt>
                <c:pt idx="789">
                  <c:v>41568</c:v>
                </c:pt>
                <c:pt idx="790">
                  <c:v>41569</c:v>
                </c:pt>
                <c:pt idx="791">
                  <c:v>41570</c:v>
                </c:pt>
                <c:pt idx="792">
                  <c:v>41571</c:v>
                </c:pt>
                <c:pt idx="793">
                  <c:v>41572</c:v>
                </c:pt>
                <c:pt idx="794">
                  <c:v>41573</c:v>
                </c:pt>
                <c:pt idx="795">
                  <c:v>41574</c:v>
                </c:pt>
                <c:pt idx="796">
                  <c:v>41575</c:v>
                </c:pt>
                <c:pt idx="797">
                  <c:v>41576</c:v>
                </c:pt>
                <c:pt idx="798">
                  <c:v>41577</c:v>
                </c:pt>
                <c:pt idx="799">
                  <c:v>41578</c:v>
                </c:pt>
                <c:pt idx="800">
                  <c:v>41579</c:v>
                </c:pt>
                <c:pt idx="801">
                  <c:v>41580</c:v>
                </c:pt>
                <c:pt idx="802">
                  <c:v>41581</c:v>
                </c:pt>
                <c:pt idx="803">
                  <c:v>41582</c:v>
                </c:pt>
                <c:pt idx="804">
                  <c:v>41583</c:v>
                </c:pt>
                <c:pt idx="805">
                  <c:v>41584</c:v>
                </c:pt>
                <c:pt idx="806">
                  <c:v>41585</c:v>
                </c:pt>
                <c:pt idx="807">
                  <c:v>41586</c:v>
                </c:pt>
                <c:pt idx="808">
                  <c:v>41587</c:v>
                </c:pt>
                <c:pt idx="809">
                  <c:v>41588</c:v>
                </c:pt>
                <c:pt idx="810">
                  <c:v>41589</c:v>
                </c:pt>
                <c:pt idx="811">
                  <c:v>41590</c:v>
                </c:pt>
                <c:pt idx="812">
                  <c:v>41591</c:v>
                </c:pt>
                <c:pt idx="813">
                  <c:v>41592</c:v>
                </c:pt>
                <c:pt idx="814">
                  <c:v>41593</c:v>
                </c:pt>
                <c:pt idx="815">
                  <c:v>41594</c:v>
                </c:pt>
                <c:pt idx="816">
                  <c:v>41595</c:v>
                </c:pt>
                <c:pt idx="817">
                  <c:v>41596</c:v>
                </c:pt>
                <c:pt idx="818">
                  <c:v>41597</c:v>
                </c:pt>
                <c:pt idx="819">
                  <c:v>41598</c:v>
                </c:pt>
                <c:pt idx="820">
                  <c:v>41599</c:v>
                </c:pt>
                <c:pt idx="821">
                  <c:v>41600</c:v>
                </c:pt>
                <c:pt idx="822">
                  <c:v>41601</c:v>
                </c:pt>
                <c:pt idx="823">
                  <c:v>41602</c:v>
                </c:pt>
                <c:pt idx="824">
                  <c:v>41603</c:v>
                </c:pt>
                <c:pt idx="825">
                  <c:v>41604</c:v>
                </c:pt>
                <c:pt idx="826">
                  <c:v>41605</c:v>
                </c:pt>
                <c:pt idx="827">
                  <c:v>41606</c:v>
                </c:pt>
                <c:pt idx="828">
                  <c:v>41607</c:v>
                </c:pt>
                <c:pt idx="829">
                  <c:v>41608</c:v>
                </c:pt>
                <c:pt idx="830">
                  <c:v>41609</c:v>
                </c:pt>
                <c:pt idx="831">
                  <c:v>41610</c:v>
                </c:pt>
                <c:pt idx="832">
                  <c:v>41611</c:v>
                </c:pt>
                <c:pt idx="833">
                  <c:v>41612</c:v>
                </c:pt>
                <c:pt idx="834">
                  <c:v>41613</c:v>
                </c:pt>
                <c:pt idx="835">
                  <c:v>41614</c:v>
                </c:pt>
                <c:pt idx="836">
                  <c:v>41615</c:v>
                </c:pt>
                <c:pt idx="837">
                  <c:v>41616</c:v>
                </c:pt>
                <c:pt idx="838">
                  <c:v>41617</c:v>
                </c:pt>
                <c:pt idx="839">
                  <c:v>41618</c:v>
                </c:pt>
                <c:pt idx="840">
                  <c:v>41619</c:v>
                </c:pt>
                <c:pt idx="841">
                  <c:v>41620</c:v>
                </c:pt>
                <c:pt idx="842">
                  <c:v>41621</c:v>
                </c:pt>
                <c:pt idx="843">
                  <c:v>41622</c:v>
                </c:pt>
                <c:pt idx="844">
                  <c:v>41623</c:v>
                </c:pt>
                <c:pt idx="845">
                  <c:v>41624</c:v>
                </c:pt>
                <c:pt idx="846">
                  <c:v>41625</c:v>
                </c:pt>
                <c:pt idx="847">
                  <c:v>41626</c:v>
                </c:pt>
                <c:pt idx="848">
                  <c:v>41627</c:v>
                </c:pt>
                <c:pt idx="849">
                  <c:v>41628</c:v>
                </c:pt>
                <c:pt idx="850">
                  <c:v>41629</c:v>
                </c:pt>
                <c:pt idx="851">
                  <c:v>41630</c:v>
                </c:pt>
                <c:pt idx="852">
                  <c:v>41631</c:v>
                </c:pt>
                <c:pt idx="853">
                  <c:v>41632</c:v>
                </c:pt>
                <c:pt idx="854">
                  <c:v>41633</c:v>
                </c:pt>
                <c:pt idx="855">
                  <c:v>41634</c:v>
                </c:pt>
                <c:pt idx="856">
                  <c:v>41635</c:v>
                </c:pt>
                <c:pt idx="857">
                  <c:v>41636</c:v>
                </c:pt>
                <c:pt idx="858">
                  <c:v>41637</c:v>
                </c:pt>
                <c:pt idx="859">
                  <c:v>41638</c:v>
                </c:pt>
                <c:pt idx="860">
                  <c:v>41639</c:v>
                </c:pt>
                <c:pt idx="861">
                  <c:v>41640</c:v>
                </c:pt>
                <c:pt idx="862">
                  <c:v>41641</c:v>
                </c:pt>
                <c:pt idx="863">
                  <c:v>41642</c:v>
                </c:pt>
                <c:pt idx="864">
                  <c:v>41643</c:v>
                </c:pt>
                <c:pt idx="865">
                  <c:v>41644</c:v>
                </c:pt>
                <c:pt idx="866">
                  <c:v>41645</c:v>
                </c:pt>
                <c:pt idx="867">
                  <c:v>41646</c:v>
                </c:pt>
                <c:pt idx="868">
                  <c:v>41647</c:v>
                </c:pt>
                <c:pt idx="869">
                  <c:v>41648</c:v>
                </c:pt>
                <c:pt idx="870">
                  <c:v>41649</c:v>
                </c:pt>
                <c:pt idx="871">
                  <c:v>41650</c:v>
                </c:pt>
                <c:pt idx="872">
                  <c:v>41651</c:v>
                </c:pt>
                <c:pt idx="873">
                  <c:v>41652</c:v>
                </c:pt>
                <c:pt idx="874">
                  <c:v>41653</c:v>
                </c:pt>
                <c:pt idx="875">
                  <c:v>41654</c:v>
                </c:pt>
                <c:pt idx="876">
                  <c:v>41655</c:v>
                </c:pt>
                <c:pt idx="877">
                  <c:v>41656</c:v>
                </c:pt>
                <c:pt idx="878">
                  <c:v>41657</c:v>
                </c:pt>
                <c:pt idx="879">
                  <c:v>41658</c:v>
                </c:pt>
                <c:pt idx="880">
                  <c:v>41659</c:v>
                </c:pt>
                <c:pt idx="881">
                  <c:v>41660</c:v>
                </c:pt>
                <c:pt idx="882">
                  <c:v>41661</c:v>
                </c:pt>
                <c:pt idx="883">
                  <c:v>41662</c:v>
                </c:pt>
                <c:pt idx="884">
                  <c:v>41663</c:v>
                </c:pt>
                <c:pt idx="885">
                  <c:v>41664</c:v>
                </c:pt>
                <c:pt idx="886">
                  <c:v>41665</c:v>
                </c:pt>
                <c:pt idx="887">
                  <c:v>41666</c:v>
                </c:pt>
                <c:pt idx="888">
                  <c:v>41667</c:v>
                </c:pt>
                <c:pt idx="889">
                  <c:v>41668</c:v>
                </c:pt>
                <c:pt idx="890">
                  <c:v>41669</c:v>
                </c:pt>
                <c:pt idx="891">
                  <c:v>41670</c:v>
                </c:pt>
                <c:pt idx="892">
                  <c:v>41671</c:v>
                </c:pt>
                <c:pt idx="893">
                  <c:v>41672</c:v>
                </c:pt>
                <c:pt idx="894">
                  <c:v>41673</c:v>
                </c:pt>
                <c:pt idx="895">
                  <c:v>41674</c:v>
                </c:pt>
                <c:pt idx="896">
                  <c:v>41675</c:v>
                </c:pt>
                <c:pt idx="897">
                  <c:v>41676</c:v>
                </c:pt>
                <c:pt idx="898">
                  <c:v>41677</c:v>
                </c:pt>
                <c:pt idx="899">
                  <c:v>41678</c:v>
                </c:pt>
                <c:pt idx="900">
                  <c:v>41679</c:v>
                </c:pt>
                <c:pt idx="901">
                  <c:v>41680</c:v>
                </c:pt>
                <c:pt idx="902">
                  <c:v>41681</c:v>
                </c:pt>
                <c:pt idx="903">
                  <c:v>41682</c:v>
                </c:pt>
                <c:pt idx="904">
                  <c:v>41683</c:v>
                </c:pt>
                <c:pt idx="905">
                  <c:v>41684</c:v>
                </c:pt>
                <c:pt idx="906">
                  <c:v>41685</c:v>
                </c:pt>
                <c:pt idx="907">
                  <c:v>41686</c:v>
                </c:pt>
                <c:pt idx="908">
                  <c:v>41687</c:v>
                </c:pt>
                <c:pt idx="909">
                  <c:v>41688</c:v>
                </c:pt>
                <c:pt idx="910">
                  <c:v>41689</c:v>
                </c:pt>
                <c:pt idx="911">
                  <c:v>41690</c:v>
                </c:pt>
                <c:pt idx="912">
                  <c:v>41691</c:v>
                </c:pt>
                <c:pt idx="913">
                  <c:v>41692</c:v>
                </c:pt>
                <c:pt idx="914">
                  <c:v>41693</c:v>
                </c:pt>
                <c:pt idx="915">
                  <c:v>41694</c:v>
                </c:pt>
                <c:pt idx="916">
                  <c:v>41695</c:v>
                </c:pt>
                <c:pt idx="917">
                  <c:v>41696</c:v>
                </c:pt>
                <c:pt idx="918">
                  <c:v>41697</c:v>
                </c:pt>
                <c:pt idx="919">
                  <c:v>41698</c:v>
                </c:pt>
                <c:pt idx="920">
                  <c:v>41699</c:v>
                </c:pt>
                <c:pt idx="921">
                  <c:v>41700</c:v>
                </c:pt>
                <c:pt idx="922">
                  <c:v>41701</c:v>
                </c:pt>
                <c:pt idx="923">
                  <c:v>41702</c:v>
                </c:pt>
                <c:pt idx="924">
                  <c:v>41703</c:v>
                </c:pt>
                <c:pt idx="925">
                  <c:v>41704</c:v>
                </c:pt>
                <c:pt idx="926">
                  <c:v>41705</c:v>
                </c:pt>
                <c:pt idx="927">
                  <c:v>41706</c:v>
                </c:pt>
                <c:pt idx="928">
                  <c:v>41707</c:v>
                </c:pt>
                <c:pt idx="929">
                  <c:v>41708</c:v>
                </c:pt>
                <c:pt idx="930">
                  <c:v>41709</c:v>
                </c:pt>
                <c:pt idx="931">
                  <c:v>41710</c:v>
                </c:pt>
                <c:pt idx="932">
                  <c:v>41711</c:v>
                </c:pt>
                <c:pt idx="933">
                  <c:v>41712</c:v>
                </c:pt>
                <c:pt idx="934">
                  <c:v>41713</c:v>
                </c:pt>
                <c:pt idx="935">
                  <c:v>41714</c:v>
                </c:pt>
                <c:pt idx="936">
                  <c:v>41715</c:v>
                </c:pt>
                <c:pt idx="937">
                  <c:v>41716</c:v>
                </c:pt>
                <c:pt idx="938">
                  <c:v>41717</c:v>
                </c:pt>
                <c:pt idx="939">
                  <c:v>41718</c:v>
                </c:pt>
                <c:pt idx="940">
                  <c:v>41719</c:v>
                </c:pt>
                <c:pt idx="941">
                  <c:v>41720</c:v>
                </c:pt>
                <c:pt idx="942">
                  <c:v>41721</c:v>
                </c:pt>
                <c:pt idx="943">
                  <c:v>41722</c:v>
                </c:pt>
                <c:pt idx="944">
                  <c:v>41723</c:v>
                </c:pt>
                <c:pt idx="945">
                  <c:v>41724</c:v>
                </c:pt>
                <c:pt idx="946">
                  <c:v>41725</c:v>
                </c:pt>
                <c:pt idx="947">
                  <c:v>41726</c:v>
                </c:pt>
                <c:pt idx="948">
                  <c:v>41727</c:v>
                </c:pt>
                <c:pt idx="949">
                  <c:v>41728</c:v>
                </c:pt>
                <c:pt idx="950">
                  <c:v>41729</c:v>
                </c:pt>
                <c:pt idx="951">
                  <c:v>41730</c:v>
                </c:pt>
                <c:pt idx="952">
                  <c:v>41731</c:v>
                </c:pt>
                <c:pt idx="953">
                  <c:v>41732</c:v>
                </c:pt>
                <c:pt idx="954">
                  <c:v>41733</c:v>
                </c:pt>
                <c:pt idx="955">
                  <c:v>41734</c:v>
                </c:pt>
                <c:pt idx="956">
                  <c:v>41735</c:v>
                </c:pt>
                <c:pt idx="957">
                  <c:v>41736</c:v>
                </c:pt>
                <c:pt idx="958">
                  <c:v>41737</c:v>
                </c:pt>
                <c:pt idx="959">
                  <c:v>41738</c:v>
                </c:pt>
                <c:pt idx="960">
                  <c:v>41739</c:v>
                </c:pt>
                <c:pt idx="961">
                  <c:v>41740</c:v>
                </c:pt>
                <c:pt idx="962">
                  <c:v>41741</c:v>
                </c:pt>
                <c:pt idx="963">
                  <c:v>41742</c:v>
                </c:pt>
                <c:pt idx="964">
                  <c:v>41743</c:v>
                </c:pt>
                <c:pt idx="965">
                  <c:v>41744</c:v>
                </c:pt>
                <c:pt idx="966">
                  <c:v>41745</c:v>
                </c:pt>
                <c:pt idx="967">
                  <c:v>41746</c:v>
                </c:pt>
                <c:pt idx="968">
                  <c:v>41747</c:v>
                </c:pt>
                <c:pt idx="969">
                  <c:v>41748</c:v>
                </c:pt>
                <c:pt idx="970">
                  <c:v>41749</c:v>
                </c:pt>
                <c:pt idx="971">
                  <c:v>41750</c:v>
                </c:pt>
                <c:pt idx="972">
                  <c:v>41751</c:v>
                </c:pt>
                <c:pt idx="973">
                  <c:v>41752</c:v>
                </c:pt>
                <c:pt idx="974">
                  <c:v>41753</c:v>
                </c:pt>
                <c:pt idx="975">
                  <c:v>41754</c:v>
                </c:pt>
                <c:pt idx="976">
                  <c:v>41755</c:v>
                </c:pt>
                <c:pt idx="977">
                  <c:v>41756</c:v>
                </c:pt>
                <c:pt idx="978">
                  <c:v>41757</c:v>
                </c:pt>
                <c:pt idx="979">
                  <c:v>41758</c:v>
                </c:pt>
                <c:pt idx="980">
                  <c:v>41759</c:v>
                </c:pt>
                <c:pt idx="981">
                  <c:v>41760</c:v>
                </c:pt>
                <c:pt idx="982">
                  <c:v>41761</c:v>
                </c:pt>
                <c:pt idx="983">
                  <c:v>41762</c:v>
                </c:pt>
                <c:pt idx="984">
                  <c:v>41763</c:v>
                </c:pt>
                <c:pt idx="985">
                  <c:v>41764</c:v>
                </c:pt>
                <c:pt idx="986">
                  <c:v>41765</c:v>
                </c:pt>
                <c:pt idx="987">
                  <c:v>41766</c:v>
                </c:pt>
                <c:pt idx="988">
                  <c:v>41767</c:v>
                </c:pt>
                <c:pt idx="989">
                  <c:v>41768</c:v>
                </c:pt>
                <c:pt idx="990">
                  <c:v>41769</c:v>
                </c:pt>
                <c:pt idx="991">
                  <c:v>41770</c:v>
                </c:pt>
                <c:pt idx="992">
                  <c:v>41771</c:v>
                </c:pt>
                <c:pt idx="993">
                  <c:v>41772</c:v>
                </c:pt>
                <c:pt idx="994">
                  <c:v>41773</c:v>
                </c:pt>
                <c:pt idx="995">
                  <c:v>41774</c:v>
                </c:pt>
                <c:pt idx="996">
                  <c:v>41775</c:v>
                </c:pt>
                <c:pt idx="997">
                  <c:v>41776</c:v>
                </c:pt>
                <c:pt idx="998">
                  <c:v>41777</c:v>
                </c:pt>
                <c:pt idx="999">
                  <c:v>41778</c:v>
                </c:pt>
                <c:pt idx="1000">
                  <c:v>41779</c:v>
                </c:pt>
                <c:pt idx="1001">
                  <c:v>41780</c:v>
                </c:pt>
                <c:pt idx="1002">
                  <c:v>41781</c:v>
                </c:pt>
                <c:pt idx="1003">
                  <c:v>41782</c:v>
                </c:pt>
                <c:pt idx="1004">
                  <c:v>41783</c:v>
                </c:pt>
                <c:pt idx="1005">
                  <c:v>41784</c:v>
                </c:pt>
                <c:pt idx="1006">
                  <c:v>41785</c:v>
                </c:pt>
                <c:pt idx="1007">
                  <c:v>41786</c:v>
                </c:pt>
                <c:pt idx="1008">
                  <c:v>41787</c:v>
                </c:pt>
                <c:pt idx="1009">
                  <c:v>41788</c:v>
                </c:pt>
                <c:pt idx="1010">
                  <c:v>41789</c:v>
                </c:pt>
                <c:pt idx="1011">
                  <c:v>41790</c:v>
                </c:pt>
                <c:pt idx="1012">
                  <c:v>41791</c:v>
                </c:pt>
                <c:pt idx="1013">
                  <c:v>41792</c:v>
                </c:pt>
                <c:pt idx="1014">
                  <c:v>41793</c:v>
                </c:pt>
                <c:pt idx="1015">
                  <c:v>41794</c:v>
                </c:pt>
                <c:pt idx="1016">
                  <c:v>41795</c:v>
                </c:pt>
                <c:pt idx="1017">
                  <c:v>41796</c:v>
                </c:pt>
                <c:pt idx="1018">
                  <c:v>41797</c:v>
                </c:pt>
                <c:pt idx="1019">
                  <c:v>41798</c:v>
                </c:pt>
                <c:pt idx="1020">
                  <c:v>41799</c:v>
                </c:pt>
                <c:pt idx="1021">
                  <c:v>41800</c:v>
                </c:pt>
                <c:pt idx="1022">
                  <c:v>41801</c:v>
                </c:pt>
                <c:pt idx="1023">
                  <c:v>41802</c:v>
                </c:pt>
                <c:pt idx="1024">
                  <c:v>41803</c:v>
                </c:pt>
                <c:pt idx="1025">
                  <c:v>41804</c:v>
                </c:pt>
                <c:pt idx="1026">
                  <c:v>41805</c:v>
                </c:pt>
                <c:pt idx="1027">
                  <c:v>41806</c:v>
                </c:pt>
                <c:pt idx="1028">
                  <c:v>41807</c:v>
                </c:pt>
                <c:pt idx="1029">
                  <c:v>41808</c:v>
                </c:pt>
                <c:pt idx="1030">
                  <c:v>41809</c:v>
                </c:pt>
                <c:pt idx="1031">
                  <c:v>41810</c:v>
                </c:pt>
                <c:pt idx="1032">
                  <c:v>41811</c:v>
                </c:pt>
                <c:pt idx="1033">
                  <c:v>41812</c:v>
                </c:pt>
                <c:pt idx="1034">
                  <c:v>41813</c:v>
                </c:pt>
                <c:pt idx="1035">
                  <c:v>41814</c:v>
                </c:pt>
                <c:pt idx="1036">
                  <c:v>41815</c:v>
                </c:pt>
                <c:pt idx="1037">
                  <c:v>41816</c:v>
                </c:pt>
                <c:pt idx="1038">
                  <c:v>41817</c:v>
                </c:pt>
                <c:pt idx="1039">
                  <c:v>41818</c:v>
                </c:pt>
                <c:pt idx="1040">
                  <c:v>41819</c:v>
                </c:pt>
                <c:pt idx="1041">
                  <c:v>41820</c:v>
                </c:pt>
                <c:pt idx="1042">
                  <c:v>41821</c:v>
                </c:pt>
                <c:pt idx="1043">
                  <c:v>41822</c:v>
                </c:pt>
                <c:pt idx="1044">
                  <c:v>41823</c:v>
                </c:pt>
                <c:pt idx="1045">
                  <c:v>41824</c:v>
                </c:pt>
                <c:pt idx="1046">
                  <c:v>41825</c:v>
                </c:pt>
                <c:pt idx="1047">
                  <c:v>41826</c:v>
                </c:pt>
                <c:pt idx="1048">
                  <c:v>41827</c:v>
                </c:pt>
                <c:pt idx="1049">
                  <c:v>41828</c:v>
                </c:pt>
                <c:pt idx="1050">
                  <c:v>41829</c:v>
                </c:pt>
                <c:pt idx="1051">
                  <c:v>41830</c:v>
                </c:pt>
                <c:pt idx="1052">
                  <c:v>41831</c:v>
                </c:pt>
                <c:pt idx="1053">
                  <c:v>41832</c:v>
                </c:pt>
                <c:pt idx="1054">
                  <c:v>41833</c:v>
                </c:pt>
                <c:pt idx="1055">
                  <c:v>41834</c:v>
                </c:pt>
                <c:pt idx="1056">
                  <c:v>41835</c:v>
                </c:pt>
                <c:pt idx="1057">
                  <c:v>41836</c:v>
                </c:pt>
                <c:pt idx="1058">
                  <c:v>41837</c:v>
                </c:pt>
                <c:pt idx="1059">
                  <c:v>41838</c:v>
                </c:pt>
                <c:pt idx="1060">
                  <c:v>41839</c:v>
                </c:pt>
                <c:pt idx="1061">
                  <c:v>41840</c:v>
                </c:pt>
                <c:pt idx="1062">
                  <c:v>41841</c:v>
                </c:pt>
                <c:pt idx="1063">
                  <c:v>41842</c:v>
                </c:pt>
                <c:pt idx="1064">
                  <c:v>41843</c:v>
                </c:pt>
                <c:pt idx="1065">
                  <c:v>41844</c:v>
                </c:pt>
                <c:pt idx="1066">
                  <c:v>41845</c:v>
                </c:pt>
                <c:pt idx="1067">
                  <c:v>41846</c:v>
                </c:pt>
                <c:pt idx="1068">
                  <c:v>41847</c:v>
                </c:pt>
                <c:pt idx="1069">
                  <c:v>41848</c:v>
                </c:pt>
                <c:pt idx="1070">
                  <c:v>41849</c:v>
                </c:pt>
                <c:pt idx="1071">
                  <c:v>41850</c:v>
                </c:pt>
                <c:pt idx="1072">
                  <c:v>41851</c:v>
                </c:pt>
                <c:pt idx="1073">
                  <c:v>41852</c:v>
                </c:pt>
                <c:pt idx="1074">
                  <c:v>41853</c:v>
                </c:pt>
                <c:pt idx="1075">
                  <c:v>41854</c:v>
                </c:pt>
                <c:pt idx="1076">
                  <c:v>41855</c:v>
                </c:pt>
                <c:pt idx="1077">
                  <c:v>41856</c:v>
                </c:pt>
                <c:pt idx="1078">
                  <c:v>41857</c:v>
                </c:pt>
                <c:pt idx="1079">
                  <c:v>41858</c:v>
                </c:pt>
                <c:pt idx="1080">
                  <c:v>41859</c:v>
                </c:pt>
                <c:pt idx="1081">
                  <c:v>41860</c:v>
                </c:pt>
                <c:pt idx="1082">
                  <c:v>41861</c:v>
                </c:pt>
                <c:pt idx="1083">
                  <c:v>41862</c:v>
                </c:pt>
                <c:pt idx="1084">
                  <c:v>41863</c:v>
                </c:pt>
                <c:pt idx="1085">
                  <c:v>41864</c:v>
                </c:pt>
                <c:pt idx="1086">
                  <c:v>41865</c:v>
                </c:pt>
                <c:pt idx="1087">
                  <c:v>41866</c:v>
                </c:pt>
                <c:pt idx="1088">
                  <c:v>41867</c:v>
                </c:pt>
                <c:pt idx="1089">
                  <c:v>41868</c:v>
                </c:pt>
                <c:pt idx="1090">
                  <c:v>41869</c:v>
                </c:pt>
                <c:pt idx="1091">
                  <c:v>41870</c:v>
                </c:pt>
                <c:pt idx="1092">
                  <c:v>41871</c:v>
                </c:pt>
                <c:pt idx="1093">
                  <c:v>41872</c:v>
                </c:pt>
                <c:pt idx="1094">
                  <c:v>41873</c:v>
                </c:pt>
                <c:pt idx="1095">
                  <c:v>41874</c:v>
                </c:pt>
                <c:pt idx="1096">
                  <c:v>41875</c:v>
                </c:pt>
                <c:pt idx="1097">
                  <c:v>41876</c:v>
                </c:pt>
                <c:pt idx="1098">
                  <c:v>41877</c:v>
                </c:pt>
                <c:pt idx="1099">
                  <c:v>41878</c:v>
                </c:pt>
                <c:pt idx="1100">
                  <c:v>41879</c:v>
                </c:pt>
                <c:pt idx="1101">
                  <c:v>41880</c:v>
                </c:pt>
                <c:pt idx="1102">
                  <c:v>41881</c:v>
                </c:pt>
                <c:pt idx="1103">
                  <c:v>41882</c:v>
                </c:pt>
                <c:pt idx="1104">
                  <c:v>41883</c:v>
                </c:pt>
                <c:pt idx="1105">
                  <c:v>41884</c:v>
                </c:pt>
                <c:pt idx="1106">
                  <c:v>41885</c:v>
                </c:pt>
                <c:pt idx="1107">
                  <c:v>41886</c:v>
                </c:pt>
                <c:pt idx="1108">
                  <c:v>41887</c:v>
                </c:pt>
                <c:pt idx="1109">
                  <c:v>41888</c:v>
                </c:pt>
                <c:pt idx="1110">
                  <c:v>41889</c:v>
                </c:pt>
                <c:pt idx="1111">
                  <c:v>41890</c:v>
                </c:pt>
                <c:pt idx="1112">
                  <c:v>41891</c:v>
                </c:pt>
                <c:pt idx="1113">
                  <c:v>41892</c:v>
                </c:pt>
                <c:pt idx="1114">
                  <c:v>41893</c:v>
                </c:pt>
                <c:pt idx="1115">
                  <c:v>41894</c:v>
                </c:pt>
                <c:pt idx="1116">
                  <c:v>41895</c:v>
                </c:pt>
                <c:pt idx="1117">
                  <c:v>41896</c:v>
                </c:pt>
                <c:pt idx="1118">
                  <c:v>41897</c:v>
                </c:pt>
                <c:pt idx="1119">
                  <c:v>41898</c:v>
                </c:pt>
                <c:pt idx="1120">
                  <c:v>41899</c:v>
                </c:pt>
                <c:pt idx="1121">
                  <c:v>41900</c:v>
                </c:pt>
                <c:pt idx="1122">
                  <c:v>41901</c:v>
                </c:pt>
                <c:pt idx="1123">
                  <c:v>41902</c:v>
                </c:pt>
                <c:pt idx="1124">
                  <c:v>41903</c:v>
                </c:pt>
                <c:pt idx="1125">
                  <c:v>41904</c:v>
                </c:pt>
                <c:pt idx="1126">
                  <c:v>41905</c:v>
                </c:pt>
                <c:pt idx="1127">
                  <c:v>41906</c:v>
                </c:pt>
                <c:pt idx="1128">
                  <c:v>41907</c:v>
                </c:pt>
                <c:pt idx="1129">
                  <c:v>41908</c:v>
                </c:pt>
                <c:pt idx="1130">
                  <c:v>41909</c:v>
                </c:pt>
                <c:pt idx="1131">
                  <c:v>41910</c:v>
                </c:pt>
                <c:pt idx="1132">
                  <c:v>41911</c:v>
                </c:pt>
                <c:pt idx="1133">
                  <c:v>41912</c:v>
                </c:pt>
                <c:pt idx="1134">
                  <c:v>41913</c:v>
                </c:pt>
                <c:pt idx="1135">
                  <c:v>41914</c:v>
                </c:pt>
                <c:pt idx="1136">
                  <c:v>41915</c:v>
                </c:pt>
                <c:pt idx="1137">
                  <c:v>41916</c:v>
                </c:pt>
                <c:pt idx="1138">
                  <c:v>41917</c:v>
                </c:pt>
                <c:pt idx="1139">
                  <c:v>41918</c:v>
                </c:pt>
                <c:pt idx="1140">
                  <c:v>41919</c:v>
                </c:pt>
                <c:pt idx="1141">
                  <c:v>41920</c:v>
                </c:pt>
                <c:pt idx="1142">
                  <c:v>41921</c:v>
                </c:pt>
                <c:pt idx="1143">
                  <c:v>41922</c:v>
                </c:pt>
                <c:pt idx="1144">
                  <c:v>41923</c:v>
                </c:pt>
                <c:pt idx="1145">
                  <c:v>41924</c:v>
                </c:pt>
                <c:pt idx="1146">
                  <c:v>41925</c:v>
                </c:pt>
                <c:pt idx="1147">
                  <c:v>41926</c:v>
                </c:pt>
                <c:pt idx="1148">
                  <c:v>41927</c:v>
                </c:pt>
                <c:pt idx="1149">
                  <c:v>41928</c:v>
                </c:pt>
                <c:pt idx="1150">
                  <c:v>41929</c:v>
                </c:pt>
                <c:pt idx="1151">
                  <c:v>41930</c:v>
                </c:pt>
                <c:pt idx="1152">
                  <c:v>41931</c:v>
                </c:pt>
                <c:pt idx="1153">
                  <c:v>41932</c:v>
                </c:pt>
                <c:pt idx="1154">
                  <c:v>41933</c:v>
                </c:pt>
                <c:pt idx="1155">
                  <c:v>41934</c:v>
                </c:pt>
                <c:pt idx="1156">
                  <c:v>41935</c:v>
                </c:pt>
                <c:pt idx="1157">
                  <c:v>41936</c:v>
                </c:pt>
                <c:pt idx="1158">
                  <c:v>41937</c:v>
                </c:pt>
                <c:pt idx="1159">
                  <c:v>41938</c:v>
                </c:pt>
                <c:pt idx="1160">
                  <c:v>41939</c:v>
                </c:pt>
                <c:pt idx="1161">
                  <c:v>41940</c:v>
                </c:pt>
                <c:pt idx="1162">
                  <c:v>41941</c:v>
                </c:pt>
                <c:pt idx="1163">
                  <c:v>41942</c:v>
                </c:pt>
                <c:pt idx="1164">
                  <c:v>41943</c:v>
                </c:pt>
                <c:pt idx="1165">
                  <c:v>41944</c:v>
                </c:pt>
                <c:pt idx="1166">
                  <c:v>41945</c:v>
                </c:pt>
                <c:pt idx="1167">
                  <c:v>41946</c:v>
                </c:pt>
                <c:pt idx="1168">
                  <c:v>41947</c:v>
                </c:pt>
                <c:pt idx="1169">
                  <c:v>41948</c:v>
                </c:pt>
                <c:pt idx="1170">
                  <c:v>41949</c:v>
                </c:pt>
                <c:pt idx="1171">
                  <c:v>41950</c:v>
                </c:pt>
                <c:pt idx="1172">
                  <c:v>41951</c:v>
                </c:pt>
                <c:pt idx="1173">
                  <c:v>41952</c:v>
                </c:pt>
                <c:pt idx="1174">
                  <c:v>41953</c:v>
                </c:pt>
                <c:pt idx="1175">
                  <c:v>41954</c:v>
                </c:pt>
                <c:pt idx="1176">
                  <c:v>41955</c:v>
                </c:pt>
                <c:pt idx="1177">
                  <c:v>41956</c:v>
                </c:pt>
                <c:pt idx="1178">
                  <c:v>41957</c:v>
                </c:pt>
                <c:pt idx="1179">
                  <c:v>41958</c:v>
                </c:pt>
                <c:pt idx="1180">
                  <c:v>41959</c:v>
                </c:pt>
                <c:pt idx="1181">
                  <c:v>41960</c:v>
                </c:pt>
                <c:pt idx="1182">
                  <c:v>41961</c:v>
                </c:pt>
                <c:pt idx="1183">
                  <c:v>41962</c:v>
                </c:pt>
                <c:pt idx="1184">
                  <c:v>41963</c:v>
                </c:pt>
                <c:pt idx="1185">
                  <c:v>41964</c:v>
                </c:pt>
                <c:pt idx="1186">
                  <c:v>41965</c:v>
                </c:pt>
                <c:pt idx="1187">
                  <c:v>41966</c:v>
                </c:pt>
                <c:pt idx="1188">
                  <c:v>41967</c:v>
                </c:pt>
                <c:pt idx="1189">
                  <c:v>41968</c:v>
                </c:pt>
                <c:pt idx="1190">
                  <c:v>41969</c:v>
                </c:pt>
                <c:pt idx="1191">
                  <c:v>41970</c:v>
                </c:pt>
                <c:pt idx="1192">
                  <c:v>41971</c:v>
                </c:pt>
                <c:pt idx="1193">
                  <c:v>41972</c:v>
                </c:pt>
                <c:pt idx="1194">
                  <c:v>41973</c:v>
                </c:pt>
                <c:pt idx="1195">
                  <c:v>41974</c:v>
                </c:pt>
                <c:pt idx="1196">
                  <c:v>41975</c:v>
                </c:pt>
                <c:pt idx="1197">
                  <c:v>41976</c:v>
                </c:pt>
                <c:pt idx="1198">
                  <c:v>41977</c:v>
                </c:pt>
                <c:pt idx="1199">
                  <c:v>41978</c:v>
                </c:pt>
                <c:pt idx="1200">
                  <c:v>41979</c:v>
                </c:pt>
                <c:pt idx="1201">
                  <c:v>41980</c:v>
                </c:pt>
                <c:pt idx="1202">
                  <c:v>41981</c:v>
                </c:pt>
                <c:pt idx="1203">
                  <c:v>41982</c:v>
                </c:pt>
                <c:pt idx="1204">
                  <c:v>41983</c:v>
                </c:pt>
                <c:pt idx="1205">
                  <c:v>41984</c:v>
                </c:pt>
                <c:pt idx="1206">
                  <c:v>41985</c:v>
                </c:pt>
                <c:pt idx="1207">
                  <c:v>41986</c:v>
                </c:pt>
                <c:pt idx="1208">
                  <c:v>41987</c:v>
                </c:pt>
                <c:pt idx="1209">
                  <c:v>41988</c:v>
                </c:pt>
                <c:pt idx="1210">
                  <c:v>41989</c:v>
                </c:pt>
                <c:pt idx="1211">
                  <c:v>41990</c:v>
                </c:pt>
                <c:pt idx="1212">
                  <c:v>41991</c:v>
                </c:pt>
                <c:pt idx="1213">
                  <c:v>41992</c:v>
                </c:pt>
                <c:pt idx="1214">
                  <c:v>41993</c:v>
                </c:pt>
                <c:pt idx="1215">
                  <c:v>41994</c:v>
                </c:pt>
                <c:pt idx="1216">
                  <c:v>41995</c:v>
                </c:pt>
                <c:pt idx="1217">
                  <c:v>41996</c:v>
                </c:pt>
                <c:pt idx="1218">
                  <c:v>41997</c:v>
                </c:pt>
                <c:pt idx="1219">
                  <c:v>41998</c:v>
                </c:pt>
                <c:pt idx="1220">
                  <c:v>41999</c:v>
                </c:pt>
                <c:pt idx="1221">
                  <c:v>42000</c:v>
                </c:pt>
                <c:pt idx="1222">
                  <c:v>42001</c:v>
                </c:pt>
                <c:pt idx="1223">
                  <c:v>42002</c:v>
                </c:pt>
                <c:pt idx="1224">
                  <c:v>42003</c:v>
                </c:pt>
                <c:pt idx="1225">
                  <c:v>42004</c:v>
                </c:pt>
                <c:pt idx="1226">
                  <c:v>42005</c:v>
                </c:pt>
                <c:pt idx="1227">
                  <c:v>42006</c:v>
                </c:pt>
                <c:pt idx="1228">
                  <c:v>42007</c:v>
                </c:pt>
                <c:pt idx="1229">
                  <c:v>42008</c:v>
                </c:pt>
                <c:pt idx="1230">
                  <c:v>42009</c:v>
                </c:pt>
                <c:pt idx="1231">
                  <c:v>42010</c:v>
                </c:pt>
                <c:pt idx="1232">
                  <c:v>42011</c:v>
                </c:pt>
                <c:pt idx="1233">
                  <c:v>42012</c:v>
                </c:pt>
                <c:pt idx="1234">
                  <c:v>42013</c:v>
                </c:pt>
                <c:pt idx="1235">
                  <c:v>42014</c:v>
                </c:pt>
                <c:pt idx="1236">
                  <c:v>42015</c:v>
                </c:pt>
                <c:pt idx="1237">
                  <c:v>42016</c:v>
                </c:pt>
                <c:pt idx="1238">
                  <c:v>42017</c:v>
                </c:pt>
                <c:pt idx="1239">
                  <c:v>42018</c:v>
                </c:pt>
                <c:pt idx="1240">
                  <c:v>42019</c:v>
                </c:pt>
                <c:pt idx="1241">
                  <c:v>42020</c:v>
                </c:pt>
                <c:pt idx="1242">
                  <c:v>42021</c:v>
                </c:pt>
                <c:pt idx="1243">
                  <c:v>42022</c:v>
                </c:pt>
                <c:pt idx="1244">
                  <c:v>42023</c:v>
                </c:pt>
                <c:pt idx="1245">
                  <c:v>42024</c:v>
                </c:pt>
                <c:pt idx="1246">
                  <c:v>42025</c:v>
                </c:pt>
                <c:pt idx="1247">
                  <c:v>42026</c:v>
                </c:pt>
                <c:pt idx="1248">
                  <c:v>42027</c:v>
                </c:pt>
                <c:pt idx="1249">
                  <c:v>42028</c:v>
                </c:pt>
                <c:pt idx="1250">
                  <c:v>42029</c:v>
                </c:pt>
                <c:pt idx="1251">
                  <c:v>42030</c:v>
                </c:pt>
                <c:pt idx="1252">
                  <c:v>42031</c:v>
                </c:pt>
                <c:pt idx="1253">
                  <c:v>42032</c:v>
                </c:pt>
                <c:pt idx="1254">
                  <c:v>42033</c:v>
                </c:pt>
                <c:pt idx="1255">
                  <c:v>42034</c:v>
                </c:pt>
                <c:pt idx="1256">
                  <c:v>42035</c:v>
                </c:pt>
                <c:pt idx="1257">
                  <c:v>42036</c:v>
                </c:pt>
                <c:pt idx="1258">
                  <c:v>42037</c:v>
                </c:pt>
                <c:pt idx="1259">
                  <c:v>42038</c:v>
                </c:pt>
                <c:pt idx="1260">
                  <c:v>42039</c:v>
                </c:pt>
                <c:pt idx="1261">
                  <c:v>42040</c:v>
                </c:pt>
                <c:pt idx="1262">
                  <c:v>42041</c:v>
                </c:pt>
                <c:pt idx="1263">
                  <c:v>42042</c:v>
                </c:pt>
                <c:pt idx="1264">
                  <c:v>42043</c:v>
                </c:pt>
                <c:pt idx="1265">
                  <c:v>42044</c:v>
                </c:pt>
                <c:pt idx="1266">
                  <c:v>42045</c:v>
                </c:pt>
                <c:pt idx="1267">
                  <c:v>42046</c:v>
                </c:pt>
                <c:pt idx="1268">
                  <c:v>42047</c:v>
                </c:pt>
                <c:pt idx="1269">
                  <c:v>42048</c:v>
                </c:pt>
                <c:pt idx="1270">
                  <c:v>42049</c:v>
                </c:pt>
                <c:pt idx="1271">
                  <c:v>42050</c:v>
                </c:pt>
                <c:pt idx="1272">
                  <c:v>42051</c:v>
                </c:pt>
                <c:pt idx="1273">
                  <c:v>42052</c:v>
                </c:pt>
                <c:pt idx="1274">
                  <c:v>42053</c:v>
                </c:pt>
                <c:pt idx="1275">
                  <c:v>42054</c:v>
                </c:pt>
                <c:pt idx="1276">
                  <c:v>42055</c:v>
                </c:pt>
                <c:pt idx="1277">
                  <c:v>42056</c:v>
                </c:pt>
                <c:pt idx="1278">
                  <c:v>42057</c:v>
                </c:pt>
                <c:pt idx="1279">
                  <c:v>42058</c:v>
                </c:pt>
                <c:pt idx="1280">
                  <c:v>42059</c:v>
                </c:pt>
                <c:pt idx="1281">
                  <c:v>42060</c:v>
                </c:pt>
                <c:pt idx="1282">
                  <c:v>42061</c:v>
                </c:pt>
                <c:pt idx="1283">
                  <c:v>42062</c:v>
                </c:pt>
                <c:pt idx="1284">
                  <c:v>42063</c:v>
                </c:pt>
                <c:pt idx="1285">
                  <c:v>42064</c:v>
                </c:pt>
                <c:pt idx="1286">
                  <c:v>42065</c:v>
                </c:pt>
                <c:pt idx="1287">
                  <c:v>42066</c:v>
                </c:pt>
                <c:pt idx="1288">
                  <c:v>42067</c:v>
                </c:pt>
                <c:pt idx="1289">
                  <c:v>42068</c:v>
                </c:pt>
                <c:pt idx="1290">
                  <c:v>42069</c:v>
                </c:pt>
                <c:pt idx="1291">
                  <c:v>42070</c:v>
                </c:pt>
                <c:pt idx="1292">
                  <c:v>42071</c:v>
                </c:pt>
                <c:pt idx="1293">
                  <c:v>42072</c:v>
                </c:pt>
                <c:pt idx="1294">
                  <c:v>42073</c:v>
                </c:pt>
                <c:pt idx="1295">
                  <c:v>42074</c:v>
                </c:pt>
                <c:pt idx="1296">
                  <c:v>42075</c:v>
                </c:pt>
                <c:pt idx="1297">
                  <c:v>42076</c:v>
                </c:pt>
                <c:pt idx="1298">
                  <c:v>42077</c:v>
                </c:pt>
                <c:pt idx="1299">
                  <c:v>42078</c:v>
                </c:pt>
                <c:pt idx="1300">
                  <c:v>42079</c:v>
                </c:pt>
                <c:pt idx="1301">
                  <c:v>42080</c:v>
                </c:pt>
                <c:pt idx="1302">
                  <c:v>42081</c:v>
                </c:pt>
                <c:pt idx="1303">
                  <c:v>42082</c:v>
                </c:pt>
                <c:pt idx="1304">
                  <c:v>42083</c:v>
                </c:pt>
                <c:pt idx="1305">
                  <c:v>42084</c:v>
                </c:pt>
                <c:pt idx="1306">
                  <c:v>42085</c:v>
                </c:pt>
                <c:pt idx="1307">
                  <c:v>42086</c:v>
                </c:pt>
                <c:pt idx="1308">
                  <c:v>42087</c:v>
                </c:pt>
                <c:pt idx="1309">
                  <c:v>42088</c:v>
                </c:pt>
                <c:pt idx="1310">
                  <c:v>42089</c:v>
                </c:pt>
                <c:pt idx="1311">
                  <c:v>42090</c:v>
                </c:pt>
                <c:pt idx="1312">
                  <c:v>42091</c:v>
                </c:pt>
                <c:pt idx="1313">
                  <c:v>42092</c:v>
                </c:pt>
                <c:pt idx="1314">
                  <c:v>42093</c:v>
                </c:pt>
                <c:pt idx="1315">
                  <c:v>42094</c:v>
                </c:pt>
                <c:pt idx="1316">
                  <c:v>42095</c:v>
                </c:pt>
                <c:pt idx="1317">
                  <c:v>42096</c:v>
                </c:pt>
                <c:pt idx="1318">
                  <c:v>42097</c:v>
                </c:pt>
                <c:pt idx="1319">
                  <c:v>42098</c:v>
                </c:pt>
                <c:pt idx="1320">
                  <c:v>42099</c:v>
                </c:pt>
                <c:pt idx="1321">
                  <c:v>42100</c:v>
                </c:pt>
                <c:pt idx="1322">
                  <c:v>42101</c:v>
                </c:pt>
                <c:pt idx="1323">
                  <c:v>42102</c:v>
                </c:pt>
                <c:pt idx="1324">
                  <c:v>42103</c:v>
                </c:pt>
                <c:pt idx="1325">
                  <c:v>42104</c:v>
                </c:pt>
                <c:pt idx="1326">
                  <c:v>42105</c:v>
                </c:pt>
                <c:pt idx="1327">
                  <c:v>42106</c:v>
                </c:pt>
                <c:pt idx="1328">
                  <c:v>42107</c:v>
                </c:pt>
                <c:pt idx="1329">
                  <c:v>42108</c:v>
                </c:pt>
                <c:pt idx="1330">
                  <c:v>42109</c:v>
                </c:pt>
                <c:pt idx="1331">
                  <c:v>42110</c:v>
                </c:pt>
                <c:pt idx="1332">
                  <c:v>42111</c:v>
                </c:pt>
                <c:pt idx="1333">
                  <c:v>42112</c:v>
                </c:pt>
                <c:pt idx="1334">
                  <c:v>42113</c:v>
                </c:pt>
                <c:pt idx="1335">
                  <c:v>42114</c:v>
                </c:pt>
                <c:pt idx="1336">
                  <c:v>42115</c:v>
                </c:pt>
                <c:pt idx="1337">
                  <c:v>42116</c:v>
                </c:pt>
                <c:pt idx="1338">
                  <c:v>42117</c:v>
                </c:pt>
                <c:pt idx="1339">
                  <c:v>42118</c:v>
                </c:pt>
                <c:pt idx="1340">
                  <c:v>42119</c:v>
                </c:pt>
                <c:pt idx="1341">
                  <c:v>42120</c:v>
                </c:pt>
                <c:pt idx="1342">
                  <c:v>42121</c:v>
                </c:pt>
                <c:pt idx="1343">
                  <c:v>42122</c:v>
                </c:pt>
                <c:pt idx="1344">
                  <c:v>42123</c:v>
                </c:pt>
                <c:pt idx="1345">
                  <c:v>42124</c:v>
                </c:pt>
                <c:pt idx="1346">
                  <c:v>42125</c:v>
                </c:pt>
                <c:pt idx="1347">
                  <c:v>42126</c:v>
                </c:pt>
                <c:pt idx="1348">
                  <c:v>42127</c:v>
                </c:pt>
                <c:pt idx="1349">
                  <c:v>42128</c:v>
                </c:pt>
                <c:pt idx="1350">
                  <c:v>42129</c:v>
                </c:pt>
                <c:pt idx="1351">
                  <c:v>42130</c:v>
                </c:pt>
                <c:pt idx="1352">
                  <c:v>42131</c:v>
                </c:pt>
                <c:pt idx="1353">
                  <c:v>42132</c:v>
                </c:pt>
                <c:pt idx="1354">
                  <c:v>42133</c:v>
                </c:pt>
                <c:pt idx="1355">
                  <c:v>42134</c:v>
                </c:pt>
                <c:pt idx="1356">
                  <c:v>42135</c:v>
                </c:pt>
                <c:pt idx="1357">
                  <c:v>42136</c:v>
                </c:pt>
                <c:pt idx="1358">
                  <c:v>42137</c:v>
                </c:pt>
                <c:pt idx="1359">
                  <c:v>42138</c:v>
                </c:pt>
                <c:pt idx="1360">
                  <c:v>42139</c:v>
                </c:pt>
                <c:pt idx="1361">
                  <c:v>42140</c:v>
                </c:pt>
                <c:pt idx="1362">
                  <c:v>42141</c:v>
                </c:pt>
                <c:pt idx="1363">
                  <c:v>42142</c:v>
                </c:pt>
                <c:pt idx="1364">
                  <c:v>42143</c:v>
                </c:pt>
                <c:pt idx="1365">
                  <c:v>42144</c:v>
                </c:pt>
                <c:pt idx="1366">
                  <c:v>42145</c:v>
                </c:pt>
                <c:pt idx="1367">
                  <c:v>42146</c:v>
                </c:pt>
                <c:pt idx="1368">
                  <c:v>42147</c:v>
                </c:pt>
                <c:pt idx="1369">
                  <c:v>42148</c:v>
                </c:pt>
                <c:pt idx="1370">
                  <c:v>42149</c:v>
                </c:pt>
                <c:pt idx="1371">
                  <c:v>42150</c:v>
                </c:pt>
                <c:pt idx="1372">
                  <c:v>42151</c:v>
                </c:pt>
                <c:pt idx="1373">
                  <c:v>42152</c:v>
                </c:pt>
                <c:pt idx="1374">
                  <c:v>42153</c:v>
                </c:pt>
                <c:pt idx="1375">
                  <c:v>42154</c:v>
                </c:pt>
                <c:pt idx="1376">
                  <c:v>42155</c:v>
                </c:pt>
                <c:pt idx="1377">
                  <c:v>42156</c:v>
                </c:pt>
                <c:pt idx="1378">
                  <c:v>42157</c:v>
                </c:pt>
                <c:pt idx="1379">
                  <c:v>42158</c:v>
                </c:pt>
                <c:pt idx="1380">
                  <c:v>42159</c:v>
                </c:pt>
                <c:pt idx="1381">
                  <c:v>42160</c:v>
                </c:pt>
                <c:pt idx="1382">
                  <c:v>42161</c:v>
                </c:pt>
                <c:pt idx="1383">
                  <c:v>42162</c:v>
                </c:pt>
                <c:pt idx="1384">
                  <c:v>42163</c:v>
                </c:pt>
                <c:pt idx="1385">
                  <c:v>42164</c:v>
                </c:pt>
                <c:pt idx="1386">
                  <c:v>42165</c:v>
                </c:pt>
                <c:pt idx="1387">
                  <c:v>42166</c:v>
                </c:pt>
                <c:pt idx="1388">
                  <c:v>42167</c:v>
                </c:pt>
                <c:pt idx="1389">
                  <c:v>42168</c:v>
                </c:pt>
                <c:pt idx="1390">
                  <c:v>42169</c:v>
                </c:pt>
                <c:pt idx="1391">
                  <c:v>42170</c:v>
                </c:pt>
                <c:pt idx="1392">
                  <c:v>42171</c:v>
                </c:pt>
                <c:pt idx="1393">
                  <c:v>42172</c:v>
                </c:pt>
                <c:pt idx="1394">
                  <c:v>42173</c:v>
                </c:pt>
                <c:pt idx="1395">
                  <c:v>42174</c:v>
                </c:pt>
                <c:pt idx="1396">
                  <c:v>42175</c:v>
                </c:pt>
                <c:pt idx="1397">
                  <c:v>42176</c:v>
                </c:pt>
                <c:pt idx="1398">
                  <c:v>42177</c:v>
                </c:pt>
                <c:pt idx="1399">
                  <c:v>42178</c:v>
                </c:pt>
                <c:pt idx="1400">
                  <c:v>42179</c:v>
                </c:pt>
                <c:pt idx="1401">
                  <c:v>42180</c:v>
                </c:pt>
                <c:pt idx="1402">
                  <c:v>42181</c:v>
                </c:pt>
                <c:pt idx="1403">
                  <c:v>42182</c:v>
                </c:pt>
                <c:pt idx="1404">
                  <c:v>42183</c:v>
                </c:pt>
                <c:pt idx="1405">
                  <c:v>42184</c:v>
                </c:pt>
                <c:pt idx="1406">
                  <c:v>42185</c:v>
                </c:pt>
                <c:pt idx="1407">
                  <c:v>42186</c:v>
                </c:pt>
                <c:pt idx="1408">
                  <c:v>42187</c:v>
                </c:pt>
                <c:pt idx="1409">
                  <c:v>42188</c:v>
                </c:pt>
                <c:pt idx="1410">
                  <c:v>42189</c:v>
                </c:pt>
                <c:pt idx="1411">
                  <c:v>42190</c:v>
                </c:pt>
                <c:pt idx="1412">
                  <c:v>42191</c:v>
                </c:pt>
                <c:pt idx="1413">
                  <c:v>42192</c:v>
                </c:pt>
                <c:pt idx="1414">
                  <c:v>42193</c:v>
                </c:pt>
                <c:pt idx="1415">
                  <c:v>42194</c:v>
                </c:pt>
                <c:pt idx="1416">
                  <c:v>42195</c:v>
                </c:pt>
                <c:pt idx="1417">
                  <c:v>42196</c:v>
                </c:pt>
                <c:pt idx="1418">
                  <c:v>42197</c:v>
                </c:pt>
                <c:pt idx="1419">
                  <c:v>42198</c:v>
                </c:pt>
                <c:pt idx="1420">
                  <c:v>42199</c:v>
                </c:pt>
                <c:pt idx="1421">
                  <c:v>42200</c:v>
                </c:pt>
                <c:pt idx="1422">
                  <c:v>42201</c:v>
                </c:pt>
                <c:pt idx="1423">
                  <c:v>42202</c:v>
                </c:pt>
                <c:pt idx="1424">
                  <c:v>42203</c:v>
                </c:pt>
                <c:pt idx="1425">
                  <c:v>42204</c:v>
                </c:pt>
                <c:pt idx="1426">
                  <c:v>42205</c:v>
                </c:pt>
                <c:pt idx="1427">
                  <c:v>42206</c:v>
                </c:pt>
                <c:pt idx="1428">
                  <c:v>42207</c:v>
                </c:pt>
                <c:pt idx="1429">
                  <c:v>42208</c:v>
                </c:pt>
                <c:pt idx="1430">
                  <c:v>42209</c:v>
                </c:pt>
                <c:pt idx="1431">
                  <c:v>42210</c:v>
                </c:pt>
                <c:pt idx="1432">
                  <c:v>42211</c:v>
                </c:pt>
                <c:pt idx="1433">
                  <c:v>42212</c:v>
                </c:pt>
                <c:pt idx="1434">
                  <c:v>42213</c:v>
                </c:pt>
                <c:pt idx="1435">
                  <c:v>42214</c:v>
                </c:pt>
                <c:pt idx="1436">
                  <c:v>42215</c:v>
                </c:pt>
                <c:pt idx="1437">
                  <c:v>42216</c:v>
                </c:pt>
                <c:pt idx="1438">
                  <c:v>42217</c:v>
                </c:pt>
                <c:pt idx="1439">
                  <c:v>42218</c:v>
                </c:pt>
                <c:pt idx="1440">
                  <c:v>42219</c:v>
                </c:pt>
                <c:pt idx="1441">
                  <c:v>42220</c:v>
                </c:pt>
                <c:pt idx="1442">
                  <c:v>42221</c:v>
                </c:pt>
                <c:pt idx="1443">
                  <c:v>42222</c:v>
                </c:pt>
                <c:pt idx="1444">
                  <c:v>42223</c:v>
                </c:pt>
                <c:pt idx="1445">
                  <c:v>42224</c:v>
                </c:pt>
                <c:pt idx="1446">
                  <c:v>42225</c:v>
                </c:pt>
                <c:pt idx="1447">
                  <c:v>42226</c:v>
                </c:pt>
                <c:pt idx="1448">
                  <c:v>42227</c:v>
                </c:pt>
                <c:pt idx="1449">
                  <c:v>42228</c:v>
                </c:pt>
                <c:pt idx="1450">
                  <c:v>42229</c:v>
                </c:pt>
                <c:pt idx="1451">
                  <c:v>42230</c:v>
                </c:pt>
                <c:pt idx="1452">
                  <c:v>42231</c:v>
                </c:pt>
                <c:pt idx="1453">
                  <c:v>42232</c:v>
                </c:pt>
                <c:pt idx="1454">
                  <c:v>42233</c:v>
                </c:pt>
                <c:pt idx="1455">
                  <c:v>42234</c:v>
                </c:pt>
                <c:pt idx="1456">
                  <c:v>42235</c:v>
                </c:pt>
                <c:pt idx="1457">
                  <c:v>42236</c:v>
                </c:pt>
                <c:pt idx="1458">
                  <c:v>42237</c:v>
                </c:pt>
                <c:pt idx="1459">
                  <c:v>42238</c:v>
                </c:pt>
                <c:pt idx="1460">
                  <c:v>42239</c:v>
                </c:pt>
                <c:pt idx="1461">
                  <c:v>42240</c:v>
                </c:pt>
                <c:pt idx="1462">
                  <c:v>42241</c:v>
                </c:pt>
                <c:pt idx="1463">
                  <c:v>42242</c:v>
                </c:pt>
                <c:pt idx="1464">
                  <c:v>42243</c:v>
                </c:pt>
                <c:pt idx="1465">
                  <c:v>42244</c:v>
                </c:pt>
                <c:pt idx="1466">
                  <c:v>42245</c:v>
                </c:pt>
                <c:pt idx="1467">
                  <c:v>42246</c:v>
                </c:pt>
                <c:pt idx="1468">
                  <c:v>42247</c:v>
                </c:pt>
                <c:pt idx="1469">
                  <c:v>42248</c:v>
                </c:pt>
                <c:pt idx="1470">
                  <c:v>42249</c:v>
                </c:pt>
                <c:pt idx="1471">
                  <c:v>42250</c:v>
                </c:pt>
                <c:pt idx="1472">
                  <c:v>42251</c:v>
                </c:pt>
                <c:pt idx="1473">
                  <c:v>42252</c:v>
                </c:pt>
                <c:pt idx="1474">
                  <c:v>42253</c:v>
                </c:pt>
                <c:pt idx="1475">
                  <c:v>42254</c:v>
                </c:pt>
                <c:pt idx="1476">
                  <c:v>42255</c:v>
                </c:pt>
                <c:pt idx="1477">
                  <c:v>42256</c:v>
                </c:pt>
                <c:pt idx="1478">
                  <c:v>42257</c:v>
                </c:pt>
                <c:pt idx="1479">
                  <c:v>42258</c:v>
                </c:pt>
                <c:pt idx="1480">
                  <c:v>42259</c:v>
                </c:pt>
                <c:pt idx="1481">
                  <c:v>42260</c:v>
                </c:pt>
                <c:pt idx="1482">
                  <c:v>42261</c:v>
                </c:pt>
                <c:pt idx="1483">
                  <c:v>42262</c:v>
                </c:pt>
                <c:pt idx="1484">
                  <c:v>42263</c:v>
                </c:pt>
                <c:pt idx="1485">
                  <c:v>42264</c:v>
                </c:pt>
                <c:pt idx="1486">
                  <c:v>42265</c:v>
                </c:pt>
                <c:pt idx="1487">
                  <c:v>42266</c:v>
                </c:pt>
                <c:pt idx="1488">
                  <c:v>42267</c:v>
                </c:pt>
                <c:pt idx="1489">
                  <c:v>42268</c:v>
                </c:pt>
                <c:pt idx="1490">
                  <c:v>42269</c:v>
                </c:pt>
                <c:pt idx="1491">
                  <c:v>42270</c:v>
                </c:pt>
                <c:pt idx="1492">
                  <c:v>42271</c:v>
                </c:pt>
                <c:pt idx="1493">
                  <c:v>42272</c:v>
                </c:pt>
                <c:pt idx="1494">
                  <c:v>42273</c:v>
                </c:pt>
                <c:pt idx="1495">
                  <c:v>42274</c:v>
                </c:pt>
                <c:pt idx="1496">
                  <c:v>42275</c:v>
                </c:pt>
                <c:pt idx="1497">
                  <c:v>42276</c:v>
                </c:pt>
                <c:pt idx="1498">
                  <c:v>42277</c:v>
                </c:pt>
                <c:pt idx="1499">
                  <c:v>42278</c:v>
                </c:pt>
                <c:pt idx="1500">
                  <c:v>42279</c:v>
                </c:pt>
                <c:pt idx="1501">
                  <c:v>42280</c:v>
                </c:pt>
                <c:pt idx="1502">
                  <c:v>42281</c:v>
                </c:pt>
                <c:pt idx="1503">
                  <c:v>42282</c:v>
                </c:pt>
                <c:pt idx="1504">
                  <c:v>42283</c:v>
                </c:pt>
                <c:pt idx="1505">
                  <c:v>42284</c:v>
                </c:pt>
                <c:pt idx="1506">
                  <c:v>42285</c:v>
                </c:pt>
                <c:pt idx="1507">
                  <c:v>42286</c:v>
                </c:pt>
                <c:pt idx="1508">
                  <c:v>42287</c:v>
                </c:pt>
                <c:pt idx="1509">
                  <c:v>42288</c:v>
                </c:pt>
                <c:pt idx="1510">
                  <c:v>42289</c:v>
                </c:pt>
                <c:pt idx="1511">
                  <c:v>42290</c:v>
                </c:pt>
                <c:pt idx="1512">
                  <c:v>42291</c:v>
                </c:pt>
                <c:pt idx="1513">
                  <c:v>42292</c:v>
                </c:pt>
                <c:pt idx="1514">
                  <c:v>42293</c:v>
                </c:pt>
                <c:pt idx="1515">
                  <c:v>42294</c:v>
                </c:pt>
                <c:pt idx="1516">
                  <c:v>42295</c:v>
                </c:pt>
                <c:pt idx="1517">
                  <c:v>42296</c:v>
                </c:pt>
                <c:pt idx="1518">
                  <c:v>42297</c:v>
                </c:pt>
                <c:pt idx="1519">
                  <c:v>42298</c:v>
                </c:pt>
                <c:pt idx="1520">
                  <c:v>42299</c:v>
                </c:pt>
                <c:pt idx="1521">
                  <c:v>42300</c:v>
                </c:pt>
                <c:pt idx="1522">
                  <c:v>42301</c:v>
                </c:pt>
                <c:pt idx="1523">
                  <c:v>42302</c:v>
                </c:pt>
                <c:pt idx="1524">
                  <c:v>42303</c:v>
                </c:pt>
                <c:pt idx="1525">
                  <c:v>42304</c:v>
                </c:pt>
                <c:pt idx="1526">
                  <c:v>42305</c:v>
                </c:pt>
                <c:pt idx="1527">
                  <c:v>42306</c:v>
                </c:pt>
                <c:pt idx="1528">
                  <c:v>42307</c:v>
                </c:pt>
                <c:pt idx="1529">
                  <c:v>42308</c:v>
                </c:pt>
                <c:pt idx="1530">
                  <c:v>42309</c:v>
                </c:pt>
                <c:pt idx="1531">
                  <c:v>42310</c:v>
                </c:pt>
                <c:pt idx="1532">
                  <c:v>42311</c:v>
                </c:pt>
                <c:pt idx="1533">
                  <c:v>42312</c:v>
                </c:pt>
                <c:pt idx="1534">
                  <c:v>42313</c:v>
                </c:pt>
                <c:pt idx="1535">
                  <c:v>42314</c:v>
                </c:pt>
                <c:pt idx="1536">
                  <c:v>42315</c:v>
                </c:pt>
                <c:pt idx="1537">
                  <c:v>42316</c:v>
                </c:pt>
                <c:pt idx="1538">
                  <c:v>42317</c:v>
                </c:pt>
                <c:pt idx="1539">
                  <c:v>42318</c:v>
                </c:pt>
                <c:pt idx="1540">
                  <c:v>42319</c:v>
                </c:pt>
                <c:pt idx="1541">
                  <c:v>42320</c:v>
                </c:pt>
                <c:pt idx="1542">
                  <c:v>42321</c:v>
                </c:pt>
                <c:pt idx="1543">
                  <c:v>42322</c:v>
                </c:pt>
                <c:pt idx="1544">
                  <c:v>42323</c:v>
                </c:pt>
                <c:pt idx="1545">
                  <c:v>42324</c:v>
                </c:pt>
                <c:pt idx="1546">
                  <c:v>42325</c:v>
                </c:pt>
                <c:pt idx="1547">
                  <c:v>42326</c:v>
                </c:pt>
                <c:pt idx="1548">
                  <c:v>42327</c:v>
                </c:pt>
                <c:pt idx="1549">
                  <c:v>42328</c:v>
                </c:pt>
                <c:pt idx="1550">
                  <c:v>42329</c:v>
                </c:pt>
                <c:pt idx="1551">
                  <c:v>42330</c:v>
                </c:pt>
                <c:pt idx="1552">
                  <c:v>42331</c:v>
                </c:pt>
                <c:pt idx="1553">
                  <c:v>42332</c:v>
                </c:pt>
                <c:pt idx="1554">
                  <c:v>42333</c:v>
                </c:pt>
                <c:pt idx="1555">
                  <c:v>42334</c:v>
                </c:pt>
                <c:pt idx="1556">
                  <c:v>42335</c:v>
                </c:pt>
                <c:pt idx="1557">
                  <c:v>42336</c:v>
                </c:pt>
                <c:pt idx="1558">
                  <c:v>42337</c:v>
                </c:pt>
                <c:pt idx="1559">
                  <c:v>42338</c:v>
                </c:pt>
                <c:pt idx="1560">
                  <c:v>42339</c:v>
                </c:pt>
                <c:pt idx="1561">
                  <c:v>42340</c:v>
                </c:pt>
                <c:pt idx="1562">
                  <c:v>42341</c:v>
                </c:pt>
                <c:pt idx="1563">
                  <c:v>42342</c:v>
                </c:pt>
                <c:pt idx="1564">
                  <c:v>42343</c:v>
                </c:pt>
                <c:pt idx="1565">
                  <c:v>42344</c:v>
                </c:pt>
                <c:pt idx="1566">
                  <c:v>42345</c:v>
                </c:pt>
                <c:pt idx="1567">
                  <c:v>42346</c:v>
                </c:pt>
                <c:pt idx="1568">
                  <c:v>42347</c:v>
                </c:pt>
                <c:pt idx="1569">
                  <c:v>42348</c:v>
                </c:pt>
                <c:pt idx="1570">
                  <c:v>42349</c:v>
                </c:pt>
                <c:pt idx="1571">
                  <c:v>42350</c:v>
                </c:pt>
                <c:pt idx="1572">
                  <c:v>42351</c:v>
                </c:pt>
                <c:pt idx="1573">
                  <c:v>42352</c:v>
                </c:pt>
                <c:pt idx="1574">
                  <c:v>42353</c:v>
                </c:pt>
                <c:pt idx="1575">
                  <c:v>42354</c:v>
                </c:pt>
                <c:pt idx="1576">
                  <c:v>42355</c:v>
                </c:pt>
                <c:pt idx="1577">
                  <c:v>42356</c:v>
                </c:pt>
                <c:pt idx="1578">
                  <c:v>42357</c:v>
                </c:pt>
                <c:pt idx="1579">
                  <c:v>42358</c:v>
                </c:pt>
                <c:pt idx="1580">
                  <c:v>42359</c:v>
                </c:pt>
                <c:pt idx="1581">
                  <c:v>42360</c:v>
                </c:pt>
                <c:pt idx="1582">
                  <c:v>42361</c:v>
                </c:pt>
                <c:pt idx="1583">
                  <c:v>42362</c:v>
                </c:pt>
                <c:pt idx="1584">
                  <c:v>42363</c:v>
                </c:pt>
                <c:pt idx="1585">
                  <c:v>42364</c:v>
                </c:pt>
                <c:pt idx="1586">
                  <c:v>42365</c:v>
                </c:pt>
                <c:pt idx="1587">
                  <c:v>42366</c:v>
                </c:pt>
                <c:pt idx="1588">
                  <c:v>42367</c:v>
                </c:pt>
                <c:pt idx="1589">
                  <c:v>42368</c:v>
                </c:pt>
                <c:pt idx="1590">
                  <c:v>42369</c:v>
                </c:pt>
                <c:pt idx="1591">
                  <c:v>42370</c:v>
                </c:pt>
                <c:pt idx="1592">
                  <c:v>42371</c:v>
                </c:pt>
                <c:pt idx="1593">
                  <c:v>42372</c:v>
                </c:pt>
                <c:pt idx="1594">
                  <c:v>42373</c:v>
                </c:pt>
                <c:pt idx="1595">
                  <c:v>42374</c:v>
                </c:pt>
                <c:pt idx="1596">
                  <c:v>42375</c:v>
                </c:pt>
                <c:pt idx="1597">
                  <c:v>42376</c:v>
                </c:pt>
                <c:pt idx="1598">
                  <c:v>42377</c:v>
                </c:pt>
                <c:pt idx="1599">
                  <c:v>42378</c:v>
                </c:pt>
                <c:pt idx="1600">
                  <c:v>42379</c:v>
                </c:pt>
                <c:pt idx="1601">
                  <c:v>42380</c:v>
                </c:pt>
                <c:pt idx="1602">
                  <c:v>42381</c:v>
                </c:pt>
                <c:pt idx="1603">
                  <c:v>42382</c:v>
                </c:pt>
                <c:pt idx="1604">
                  <c:v>42383</c:v>
                </c:pt>
                <c:pt idx="1605">
                  <c:v>42384</c:v>
                </c:pt>
                <c:pt idx="1606">
                  <c:v>42385</c:v>
                </c:pt>
                <c:pt idx="1607">
                  <c:v>42386</c:v>
                </c:pt>
                <c:pt idx="1608">
                  <c:v>42387</c:v>
                </c:pt>
                <c:pt idx="1609">
                  <c:v>42388</c:v>
                </c:pt>
                <c:pt idx="1610">
                  <c:v>42389</c:v>
                </c:pt>
                <c:pt idx="1611">
                  <c:v>42390</c:v>
                </c:pt>
                <c:pt idx="1612">
                  <c:v>42391</c:v>
                </c:pt>
                <c:pt idx="1613">
                  <c:v>42392</c:v>
                </c:pt>
                <c:pt idx="1614">
                  <c:v>42393</c:v>
                </c:pt>
                <c:pt idx="1615">
                  <c:v>42394</c:v>
                </c:pt>
                <c:pt idx="1616">
                  <c:v>42395</c:v>
                </c:pt>
                <c:pt idx="1617">
                  <c:v>42396</c:v>
                </c:pt>
                <c:pt idx="1618">
                  <c:v>42397</c:v>
                </c:pt>
                <c:pt idx="1619">
                  <c:v>42398</c:v>
                </c:pt>
                <c:pt idx="1620">
                  <c:v>42399</c:v>
                </c:pt>
                <c:pt idx="1621">
                  <c:v>42400</c:v>
                </c:pt>
                <c:pt idx="1622">
                  <c:v>42401</c:v>
                </c:pt>
                <c:pt idx="1623">
                  <c:v>42402</c:v>
                </c:pt>
                <c:pt idx="1624">
                  <c:v>42403</c:v>
                </c:pt>
                <c:pt idx="1625">
                  <c:v>42404</c:v>
                </c:pt>
                <c:pt idx="1626">
                  <c:v>42405</c:v>
                </c:pt>
                <c:pt idx="1627">
                  <c:v>42406</c:v>
                </c:pt>
                <c:pt idx="1628">
                  <c:v>42407</c:v>
                </c:pt>
                <c:pt idx="1629">
                  <c:v>42408</c:v>
                </c:pt>
                <c:pt idx="1630">
                  <c:v>42409</c:v>
                </c:pt>
                <c:pt idx="1631">
                  <c:v>42410</c:v>
                </c:pt>
                <c:pt idx="1632">
                  <c:v>42411</c:v>
                </c:pt>
                <c:pt idx="1633">
                  <c:v>42412</c:v>
                </c:pt>
                <c:pt idx="1634">
                  <c:v>42413</c:v>
                </c:pt>
                <c:pt idx="1635">
                  <c:v>42414</c:v>
                </c:pt>
                <c:pt idx="1636">
                  <c:v>42415</c:v>
                </c:pt>
                <c:pt idx="1637">
                  <c:v>42416</c:v>
                </c:pt>
                <c:pt idx="1638">
                  <c:v>42417</c:v>
                </c:pt>
                <c:pt idx="1639">
                  <c:v>42418</c:v>
                </c:pt>
                <c:pt idx="1640">
                  <c:v>42419</c:v>
                </c:pt>
                <c:pt idx="1641">
                  <c:v>42420</c:v>
                </c:pt>
                <c:pt idx="1642">
                  <c:v>42421</c:v>
                </c:pt>
                <c:pt idx="1643">
                  <c:v>42422</c:v>
                </c:pt>
                <c:pt idx="1644">
                  <c:v>42423</c:v>
                </c:pt>
                <c:pt idx="1645">
                  <c:v>42424</c:v>
                </c:pt>
                <c:pt idx="1646">
                  <c:v>42425</c:v>
                </c:pt>
                <c:pt idx="1647">
                  <c:v>42426</c:v>
                </c:pt>
                <c:pt idx="1648">
                  <c:v>42427</c:v>
                </c:pt>
                <c:pt idx="1649">
                  <c:v>42428</c:v>
                </c:pt>
                <c:pt idx="1650">
                  <c:v>42429</c:v>
                </c:pt>
                <c:pt idx="1651">
                  <c:v>42430</c:v>
                </c:pt>
                <c:pt idx="1652">
                  <c:v>42431</c:v>
                </c:pt>
                <c:pt idx="1653">
                  <c:v>42432</c:v>
                </c:pt>
                <c:pt idx="1654">
                  <c:v>42433</c:v>
                </c:pt>
                <c:pt idx="1655">
                  <c:v>42434</c:v>
                </c:pt>
                <c:pt idx="1656">
                  <c:v>42435</c:v>
                </c:pt>
                <c:pt idx="1657">
                  <c:v>42436</c:v>
                </c:pt>
                <c:pt idx="1658">
                  <c:v>42437</c:v>
                </c:pt>
                <c:pt idx="1659">
                  <c:v>42438</c:v>
                </c:pt>
                <c:pt idx="1660">
                  <c:v>42439</c:v>
                </c:pt>
                <c:pt idx="1661">
                  <c:v>42440</c:v>
                </c:pt>
                <c:pt idx="1662">
                  <c:v>42441</c:v>
                </c:pt>
                <c:pt idx="1663">
                  <c:v>42442</c:v>
                </c:pt>
                <c:pt idx="1664">
                  <c:v>42443</c:v>
                </c:pt>
                <c:pt idx="1665">
                  <c:v>42444</c:v>
                </c:pt>
                <c:pt idx="1666">
                  <c:v>42445</c:v>
                </c:pt>
                <c:pt idx="1667">
                  <c:v>42446</c:v>
                </c:pt>
                <c:pt idx="1668">
                  <c:v>42447</c:v>
                </c:pt>
                <c:pt idx="1669">
                  <c:v>42448</c:v>
                </c:pt>
                <c:pt idx="1670">
                  <c:v>42449</c:v>
                </c:pt>
                <c:pt idx="1671">
                  <c:v>42450</c:v>
                </c:pt>
                <c:pt idx="1672">
                  <c:v>42451</c:v>
                </c:pt>
                <c:pt idx="1673">
                  <c:v>42452</c:v>
                </c:pt>
                <c:pt idx="1674">
                  <c:v>42453</c:v>
                </c:pt>
                <c:pt idx="1675">
                  <c:v>42454</c:v>
                </c:pt>
                <c:pt idx="1676">
                  <c:v>42455</c:v>
                </c:pt>
                <c:pt idx="1677">
                  <c:v>42456</c:v>
                </c:pt>
                <c:pt idx="1678">
                  <c:v>42457</c:v>
                </c:pt>
                <c:pt idx="1679">
                  <c:v>42458</c:v>
                </c:pt>
                <c:pt idx="1680">
                  <c:v>42459</c:v>
                </c:pt>
                <c:pt idx="1681">
                  <c:v>42460</c:v>
                </c:pt>
                <c:pt idx="1682">
                  <c:v>42461</c:v>
                </c:pt>
                <c:pt idx="1683">
                  <c:v>42462</c:v>
                </c:pt>
                <c:pt idx="1684">
                  <c:v>42463</c:v>
                </c:pt>
                <c:pt idx="1685">
                  <c:v>42464</c:v>
                </c:pt>
                <c:pt idx="1686">
                  <c:v>42465</c:v>
                </c:pt>
                <c:pt idx="1687">
                  <c:v>42466</c:v>
                </c:pt>
                <c:pt idx="1688">
                  <c:v>42467</c:v>
                </c:pt>
                <c:pt idx="1689">
                  <c:v>42468</c:v>
                </c:pt>
                <c:pt idx="1690">
                  <c:v>42469</c:v>
                </c:pt>
                <c:pt idx="1691">
                  <c:v>42470</c:v>
                </c:pt>
                <c:pt idx="1692">
                  <c:v>42471</c:v>
                </c:pt>
                <c:pt idx="1693">
                  <c:v>42472</c:v>
                </c:pt>
                <c:pt idx="1694">
                  <c:v>42473</c:v>
                </c:pt>
                <c:pt idx="1695">
                  <c:v>42474</c:v>
                </c:pt>
                <c:pt idx="1696">
                  <c:v>42475</c:v>
                </c:pt>
                <c:pt idx="1697">
                  <c:v>42476</c:v>
                </c:pt>
                <c:pt idx="1698">
                  <c:v>42477</c:v>
                </c:pt>
                <c:pt idx="1699">
                  <c:v>42478</c:v>
                </c:pt>
                <c:pt idx="1700">
                  <c:v>42479</c:v>
                </c:pt>
                <c:pt idx="1701">
                  <c:v>42480</c:v>
                </c:pt>
                <c:pt idx="1702">
                  <c:v>42481</c:v>
                </c:pt>
                <c:pt idx="1703">
                  <c:v>42482</c:v>
                </c:pt>
                <c:pt idx="1704">
                  <c:v>42483</c:v>
                </c:pt>
                <c:pt idx="1705">
                  <c:v>42484</c:v>
                </c:pt>
                <c:pt idx="1706">
                  <c:v>42485</c:v>
                </c:pt>
                <c:pt idx="1707">
                  <c:v>42486</c:v>
                </c:pt>
                <c:pt idx="1708">
                  <c:v>42487</c:v>
                </c:pt>
                <c:pt idx="1709">
                  <c:v>42488</c:v>
                </c:pt>
                <c:pt idx="1710">
                  <c:v>42489</c:v>
                </c:pt>
                <c:pt idx="1711">
                  <c:v>42490</c:v>
                </c:pt>
                <c:pt idx="1712">
                  <c:v>42491</c:v>
                </c:pt>
                <c:pt idx="1713">
                  <c:v>42492</c:v>
                </c:pt>
                <c:pt idx="1714">
                  <c:v>42493</c:v>
                </c:pt>
                <c:pt idx="1715">
                  <c:v>42494</c:v>
                </c:pt>
                <c:pt idx="1716">
                  <c:v>42495</c:v>
                </c:pt>
                <c:pt idx="1717">
                  <c:v>42496</c:v>
                </c:pt>
                <c:pt idx="1718">
                  <c:v>42497</c:v>
                </c:pt>
                <c:pt idx="1719">
                  <c:v>42498</c:v>
                </c:pt>
                <c:pt idx="1720">
                  <c:v>42499</c:v>
                </c:pt>
                <c:pt idx="1721">
                  <c:v>42500</c:v>
                </c:pt>
                <c:pt idx="1722">
                  <c:v>42501</c:v>
                </c:pt>
                <c:pt idx="1723">
                  <c:v>42502</c:v>
                </c:pt>
                <c:pt idx="1724">
                  <c:v>42503</c:v>
                </c:pt>
                <c:pt idx="1725">
                  <c:v>42504</c:v>
                </c:pt>
                <c:pt idx="1726">
                  <c:v>42505</c:v>
                </c:pt>
                <c:pt idx="1727">
                  <c:v>42506</c:v>
                </c:pt>
                <c:pt idx="1728">
                  <c:v>42507</c:v>
                </c:pt>
                <c:pt idx="1729">
                  <c:v>42508</c:v>
                </c:pt>
                <c:pt idx="1730">
                  <c:v>42509</c:v>
                </c:pt>
                <c:pt idx="1731">
                  <c:v>42510</c:v>
                </c:pt>
                <c:pt idx="1732">
                  <c:v>42511</c:v>
                </c:pt>
                <c:pt idx="1733">
                  <c:v>42512</c:v>
                </c:pt>
                <c:pt idx="1734">
                  <c:v>42513</c:v>
                </c:pt>
                <c:pt idx="1735">
                  <c:v>42514</c:v>
                </c:pt>
                <c:pt idx="1736">
                  <c:v>42515</c:v>
                </c:pt>
                <c:pt idx="1737">
                  <c:v>42516</c:v>
                </c:pt>
                <c:pt idx="1738">
                  <c:v>42517</c:v>
                </c:pt>
                <c:pt idx="1739">
                  <c:v>42518</c:v>
                </c:pt>
                <c:pt idx="1740">
                  <c:v>42519</c:v>
                </c:pt>
                <c:pt idx="1741">
                  <c:v>42520</c:v>
                </c:pt>
                <c:pt idx="1742">
                  <c:v>42521</c:v>
                </c:pt>
                <c:pt idx="1743">
                  <c:v>42522</c:v>
                </c:pt>
                <c:pt idx="1744">
                  <c:v>42523</c:v>
                </c:pt>
                <c:pt idx="1745">
                  <c:v>42524</c:v>
                </c:pt>
                <c:pt idx="1746">
                  <c:v>42525</c:v>
                </c:pt>
                <c:pt idx="1747">
                  <c:v>42526</c:v>
                </c:pt>
                <c:pt idx="1748">
                  <c:v>42527</c:v>
                </c:pt>
                <c:pt idx="1749">
                  <c:v>42528</c:v>
                </c:pt>
                <c:pt idx="1750">
                  <c:v>42529</c:v>
                </c:pt>
                <c:pt idx="1751">
                  <c:v>42530</c:v>
                </c:pt>
                <c:pt idx="1752">
                  <c:v>42531</c:v>
                </c:pt>
                <c:pt idx="1753">
                  <c:v>42532</c:v>
                </c:pt>
                <c:pt idx="1754">
                  <c:v>42533</c:v>
                </c:pt>
                <c:pt idx="1755">
                  <c:v>42534</c:v>
                </c:pt>
                <c:pt idx="1756">
                  <c:v>42535</c:v>
                </c:pt>
                <c:pt idx="1757">
                  <c:v>42536</c:v>
                </c:pt>
                <c:pt idx="1758">
                  <c:v>42537</c:v>
                </c:pt>
                <c:pt idx="1759">
                  <c:v>42538</c:v>
                </c:pt>
                <c:pt idx="1760">
                  <c:v>42539</c:v>
                </c:pt>
                <c:pt idx="1761">
                  <c:v>42540</c:v>
                </c:pt>
                <c:pt idx="1762">
                  <c:v>42541</c:v>
                </c:pt>
                <c:pt idx="1763">
                  <c:v>42542</c:v>
                </c:pt>
                <c:pt idx="1764">
                  <c:v>42543</c:v>
                </c:pt>
                <c:pt idx="1765">
                  <c:v>42544</c:v>
                </c:pt>
                <c:pt idx="1766">
                  <c:v>42545</c:v>
                </c:pt>
                <c:pt idx="1767">
                  <c:v>42546</c:v>
                </c:pt>
                <c:pt idx="1768">
                  <c:v>42547</c:v>
                </c:pt>
                <c:pt idx="1769">
                  <c:v>42548</c:v>
                </c:pt>
                <c:pt idx="1770">
                  <c:v>42549</c:v>
                </c:pt>
                <c:pt idx="1771">
                  <c:v>42550</c:v>
                </c:pt>
                <c:pt idx="1772">
                  <c:v>42551</c:v>
                </c:pt>
                <c:pt idx="1773">
                  <c:v>42552</c:v>
                </c:pt>
                <c:pt idx="1774">
                  <c:v>42553</c:v>
                </c:pt>
                <c:pt idx="1775">
                  <c:v>42554</c:v>
                </c:pt>
                <c:pt idx="1776">
                  <c:v>42555</c:v>
                </c:pt>
                <c:pt idx="1777">
                  <c:v>42556</c:v>
                </c:pt>
                <c:pt idx="1778">
                  <c:v>42557</c:v>
                </c:pt>
                <c:pt idx="1779">
                  <c:v>42558</c:v>
                </c:pt>
                <c:pt idx="1780">
                  <c:v>42559</c:v>
                </c:pt>
                <c:pt idx="1781">
                  <c:v>42560</c:v>
                </c:pt>
                <c:pt idx="1782">
                  <c:v>42561</c:v>
                </c:pt>
                <c:pt idx="1783">
                  <c:v>42562</c:v>
                </c:pt>
                <c:pt idx="1784">
                  <c:v>42563</c:v>
                </c:pt>
                <c:pt idx="1785">
                  <c:v>42564</c:v>
                </c:pt>
                <c:pt idx="1786">
                  <c:v>42565</c:v>
                </c:pt>
                <c:pt idx="1787">
                  <c:v>42566</c:v>
                </c:pt>
                <c:pt idx="1788">
                  <c:v>42567</c:v>
                </c:pt>
                <c:pt idx="1789">
                  <c:v>42568</c:v>
                </c:pt>
                <c:pt idx="1790">
                  <c:v>42569</c:v>
                </c:pt>
                <c:pt idx="1791">
                  <c:v>42570</c:v>
                </c:pt>
                <c:pt idx="1792">
                  <c:v>42571</c:v>
                </c:pt>
                <c:pt idx="1793">
                  <c:v>42572</c:v>
                </c:pt>
                <c:pt idx="1794">
                  <c:v>42573</c:v>
                </c:pt>
                <c:pt idx="1795">
                  <c:v>42574</c:v>
                </c:pt>
                <c:pt idx="1796">
                  <c:v>42575</c:v>
                </c:pt>
                <c:pt idx="1797">
                  <c:v>42576</c:v>
                </c:pt>
                <c:pt idx="1798">
                  <c:v>42577</c:v>
                </c:pt>
                <c:pt idx="1799">
                  <c:v>42578</c:v>
                </c:pt>
                <c:pt idx="1800">
                  <c:v>42579</c:v>
                </c:pt>
                <c:pt idx="1801">
                  <c:v>42580</c:v>
                </c:pt>
                <c:pt idx="1802">
                  <c:v>42581</c:v>
                </c:pt>
                <c:pt idx="1803">
                  <c:v>42582</c:v>
                </c:pt>
                <c:pt idx="1804">
                  <c:v>42583</c:v>
                </c:pt>
                <c:pt idx="1805">
                  <c:v>42584</c:v>
                </c:pt>
                <c:pt idx="1806">
                  <c:v>42585</c:v>
                </c:pt>
                <c:pt idx="1807">
                  <c:v>42586</c:v>
                </c:pt>
                <c:pt idx="1808">
                  <c:v>42587</c:v>
                </c:pt>
                <c:pt idx="1809">
                  <c:v>42588</c:v>
                </c:pt>
                <c:pt idx="1810">
                  <c:v>42589</c:v>
                </c:pt>
                <c:pt idx="1811">
                  <c:v>42590</c:v>
                </c:pt>
                <c:pt idx="1812">
                  <c:v>42591</c:v>
                </c:pt>
                <c:pt idx="1813">
                  <c:v>42592</c:v>
                </c:pt>
                <c:pt idx="1814">
                  <c:v>42593</c:v>
                </c:pt>
                <c:pt idx="1815">
                  <c:v>42594</c:v>
                </c:pt>
                <c:pt idx="1816">
                  <c:v>42595</c:v>
                </c:pt>
                <c:pt idx="1817">
                  <c:v>42596</c:v>
                </c:pt>
                <c:pt idx="1818">
                  <c:v>42597</c:v>
                </c:pt>
                <c:pt idx="1819">
                  <c:v>42598</c:v>
                </c:pt>
                <c:pt idx="1820">
                  <c:v>42599</c:v>
                </c:pt>
                <c:pt idx="1821">
                  <c:v>42600</c:v>
                </c:pt>
                <c:pt idx="1822">
                  <c:v>42601</c:v>
                </c:pt>
                <c:pt idx="1823">
                  <c:v>42602</c:v>
                </c:pt>
                <c:pt idx="1824">
                  <c:v>42603</c:v>
                </c:pt>
                <c:pt idx="1825">
                  <c:v>42604</c:v>
                </c:pt>
                <c:pt idx="1826">
                  <c:v>42605</c:v>
                </c:pt>
                <c:pt idx="1827">
                  <c:v>42606</c:v>
                </c:pt>
                <c:pt idx="1828">
                  <c:v>42607</c:v>
                </c:pt>
                <c:pt idx="1829">
                  <c:v>42608</c:v>
                </c:pt>
                <c:pt idx="1830">
                  <c:v>42609</c:v>
                </c:pt>
                <c:pt idx="1831">
                  <c:v>42610</c:v>
                </c:pt>
                <c:pt idx="1832">
                  <c:v>42611</c:v>
                </c:pt>
                <c:pt idx="1833">
                  <c:v>42612</c:v>
                </c:pt>
                <c:pt idx="1834">
                  <c:v>42613</c:v>
                </c:pt>
                <c:pt idx="1835">
                  <c:v>42614</c:v>
                </c:pt>
                <c:pt idx="1836">
                  <c:v>42615</c:v>
                </c:pt>
                <c:pt idx="1837">
                  <c:v>42616</c:v>
                </c:pt>
                <c:pt idx="1838">
                  <c:v>42617</c:v>
                </c:pt>
                <c:pt idx="1839">
                  <c:v>42618</c:v>
                </c:pt>
                <c:pt idx="1840">
                  <c:v>42619</c:v>
                </c:pt>
                <c:pt idx="1841">
                  <c:v>42620</c:v>
                </c:pt>
                <c:pt idx="1842">
                  <c:v>42621</c:v>
                </c:pt>
                <c:pt idx="1843">
                  <c:v>42622</c:v>
                </c:pt>
                <c:pt idx="1844">
                  <c:v>42623</c:v>
                </c:pt>
                <c:pt idx="1845">
                  <c:v>42624</c:v>
                </c:pt>
                <c:pt idx="1846">
                  <c:v>42625</c:v>
                </c:pt>
                <c:pt idx="1847">
                  <c:v>42626</c:v>
                </c:pt>
                <c:pt idx="1848">
                  <c:v>42627</c:v>
                </c:pt>
                <c:pt idx="1849">
                  <c:v>42628</c:v>
                </c:pt>
                <c:pt idx="1850">
                  <c:v>42629</c:v>
                </c:pt>
                <c:pt idx="1851">
                  <c:v>42630</c:v>
                </c:pt>
                <c:pt idx="1852">
                  <c:v>42631</c:v>
                </c:pt>
                <c:pt idx="1853">
                  <c:v>42632</c:v>
                </c:pt>
                <c:pt idx="1854">
                  <c:v>42633</c:v>
                </c:pt>
                <c:pt idx="1855">
                  <c:v>42634</c:v>
                </c:pt>
                <c:pt idx="1856">
                  <c:v>42635</c:v>
                </c:pt>
                <c:pt idx="1857">
                  <c:v>42636</c:v>
                </c:pt>
                <c:pt idx="1858">
                  <c:v>42637</c:v>
                </c:pt>
                <c:pt idx="1859">
                  <c:v>42638</c:v>
                </c:pt>
                <c:pt idx="1860">
                  <c:v>42639</c:v>
                </c:pt>
                <c:pt idx="1861">
                  <c:v>42640</c:v>
                </c:pt>
                <c:pt idx="1862">
                  <c:v>42641</c:v>
                </c:pt>
                <c:pt idx="1863">
                  <c:v>42642</c:v>
                </c:pt>
                <c:pt idx="1864">
                  <c:v>42643</c:v>
                </c:pt>
                <c:pt idx="1865">
                  <c:v>42644</c:v>
                </c:pt>
                <c:pt idx="1866">
                  <c:v>42645</c:v>
                </c:pt>
                <c:pt idx="1867">
                  <c:v>42646</c:v>
                </c:pt>
                <c:pt idx="1868">
                  <c:v>42647</c:v>
                </c:pt>
                <c:pt idx="1869">
                  <c:v>42648</c:v>
                </c:pt>
                <c:pt idx="1870">
                  <c:v>42649</c:v>
                </c:pt>
                <c:pt idx="1871">
                  <c:v>42650</c:v>
                </c:pt>
                <c:pt idx="1872">
                  <c:v>42651</c:v>
                </c:pt>
                <c:pt idx="1873">
                  <c:v>42652</c:v>
                </c:pt>
                <c:pt idx="1874">
                  <c:v>42653</c:v>
                </c:pt>
                <c:pt idx="1875">
                  <c:v>42654</c:v>
                </c:pt>
                <c:pt idx="1876">
                  <c:v>42655</c:v>
                </c:pt>
                <c:pt idx="1877">
                  <c:v>42656</c:v>
                </c:pt>
                <c:pt idx="1878">
                  <c:v>42657</c:v>
                </c:pt>
                <c:pt idx="1879">
                  <c:v>42658</c:v>
                </c:pt>
                <c:pt idx="1880">
                  <c:v>42659</c:v>
                </c:pt>
                <c:pt idx="1881">
                  <c:v>42660</c:v>
                </c:pt>
                <c:pt idx="1882">
                  <c:v>42661</c:v>
                </c:pt>
                <c:pt idx="1883">
                  <c:v>42662</c:v>
                </c:pt>
                <c:pt idx="1884">
                  <c:v>42663</c:v>
                </c:pt>
                <c:pt idx="1885">
                  <c:v>42664</c:v>
                </c:pt>
                <c:pt idx="1886">
                  <c:v>42665</c:v>
                </c:pt>
                <c:pt idx="1887">
                  <c:v>42666</c:v>
                </c:pt>
                <c:pt idx="1888">
                  <c:v>42667</c:v>
                </c:pt>
                <c:pt idx="1889">
                  <c:v>42668</c:v>
                </c:pt>
                <c:pt idx="1890">
                  <c:v>42669</c:v>
                </c:pt>
                <c:pt idx="1891">
                  <c:v>42670</c:v>
                </c:pt>
                <c:pt idx="1892">
                  <c:v>42671</c:v>
                </c:pt>
                <c:pt idx="1893">
                  <c:v>42672</c:v>
                </c:pt>
                <c:pt idx="1894">
                  <c:v>42673</c:v>
                </c:pt>
                <c:pt idx="1895">
                  <c:v>42674</c:v>
                </c:pt>
                <c:pt idx="1896">
                  <c:v>42675</c:v>
                </c:pt>
                <c:pt idx="1897">
                  <c:v>42676</c:v>
                </c:pt>
                <c:pt idx="1898">
                  <c:v>42677</c:v>
                </c:pt>
                <c:pt idx="1899">
                  <c:v>42678</c:v>
                </c:pt>
                <c:pt idx="1900">
                  <c:v>42679</c:v>
                </c:pt>
                <c:pt idx="1901">
                  <c:v>42680</c:v>
                </c:pt>
                <c:pt idx="1902">
                  <c:v>42681</c:v>
                </c:pt>
                <c:pt idx="1903">
                  <c:v>42682</c:v>
                </c:pt>
                <c:pt idx="1904">
                  <c:v>42683</c:v>
                </c:pt>
                <c:pt idx="1905">
                  <c:v>42684</c:v>
                </c:pt>
                <c:pt idx="1906">
                  <c:v>42685</c:v>
                </c:pt>
                <c:pt idx="1907">
                  <c:v>42686</c:v>
                </c:pt>
                <c:pt idx="1908">
                  <c:v>42687</c:v>
                </c:pt>
                <c:pt idx="1909">
                  <c:v>42688</c:v>
                </c:pt>
                <c:pt idx="1910">
                  <c:v>42689</c:v>
                </c:pt>
                <c:pt idx="1911">
                  <c:v>42690</c:v>
                </c:pt>
                <c:pt idx="1912">
                  <c:v>42691</c:v>
                </c:pt>
                <c:pt idx="1913">
                  <c:v>42692</c:v>
                </c:pt>
                <c:pt idx="1914">
                  <c:v>42693</c:v>
                </c:pt>
                <c:pt idx="1915">
                  <c:v>42694</c:v>
                </c:pt>
                <c:pt idx="1916">
                  <c:v>42695</c:v>
                </c:pt>
                <c:pt idx="1917">
                  <c:v>42696</c:v>
                </c:pt>
                <c:pt idx="1918">
                  <c:v>42697</c:v>
                </c:pt>
                <c:pt idx="1919">
                  <c:v>42698</c:v>
                </c:pt>
                <c:pt idx="1920">
                  <c:v>42699</c:v>
                </c:pt>
                <c:pt idx="1921">
                  <c:v>42700</c:v>
                </c:pt>
                <c:pt idx="1922">
                  <c:v>42701</c:v>
                </c:pt>
                <c:pt idx="1923">
                  <c:v>42702</c:v>
                </c:pt>
                <c:pt idx="1924">
                  <c:v>42703</c:v>
                </c:pt>
                <c:pt idx="1925">
                  <c:v>42704</c:v>
                </c:pt>
                <c:pt idx="1926">
                  <c:v>42705</c:v>
                </c:pt>
                <c:pt idx="1927">
                  <c:v>42706</c:v>
                </c:pt>
                <c:pt idx="1928">
                  <c:v>42707</c:v>
                </c:pt>
                <c:pt idx="1929">
                  <c:v>42708</c:v>
                </c:pt>
                <c:pt idx="1930">
                  <c:v>42709</c:v>
                </c:pt>
                <c:pt idx="1931">
                  <c:v>42710</c:v>
                </c:pt>
                <c:pt idx="1932">
                  <c:v>42711</c:v>
                </c:pt>
                <c:pt idx="1933">
                  <c:v>42712</c:v>
                </c:pt>
                <c:pt idx="1934">
                  <c:v>42713</c:v>
                </c:pt>
                <c:pt idx="1935">
                  <c:v>42714</c:v>
                </c:pt>
                <c:pt idx="1936">
                  <c:v>42715</c:v>
                </c:pt>
                <c:pt idx="1937">
                  <c:v>42716</c:v>
                </c:pt>
                <c:pt idx="1938">
                  <c:v>42717</c:v>
                </c:pt>
                <c:pt idx="1939">
                  <c:v>42718</c:v>
                </c:pt>
                <c:pt idx="1940">
                  <c:v>42719</c:v>
                </c:pt>
                <c:pt idx="1941">
                  <c:v>42720</c:v>
                </c:pt>
                <c:pt idx="1942">
                  <c:v>42721</c:v>
                </c:pt>
                <c:pt idx="1943">
                  <c:v>42722</c:v>
                </c:pt>
                <c:pt idx="1944">
                  <c:v>42723</c:v>
                </c:pt>
                <c:pt idx="1945">
                  <c:v>42724</c:v>
                </c:pt>
                <c:pt idx="1946">
                  <c:v>42725</c:v>
                </c:pt>
                <c:pt idx="1947">
                  <c:v>42726</c:v>
                </c:pt>
                <c:pt idx="1948">
                  <c:v>42727</c:v>
                </c:pt>
                <c:pt idx="1949">
                  <c:v>42728</c:v>
                </c:pt>
                <c:pt idx="1950">
                  <c:v>42729</c:v>
                </c:pt>
                <c:pt idx="1951">
                  <c:v>42730</c:v>
                </c:pt>
                <c:pt idx="1952">
                  <c:v>42731</c:v>
                </c:pt>
                <c:pt idx="1953">
                  <c:v>42732</c:v>
                </c:pt>
                <c:pt idx="1954">
                  <c:v>42733</c:v>
                </c:pt>
                <c:pt idx="1955">
                  <c:v>42734</c:v>
                </c:pt>
                <c:pt idx="1956">
                  <c:v>42735</c:v>
                </c:pt>
                <c:pt idx="1957">
                  <c:v>42736</c:v>
                </c:pt>
                <c:pt idx="1958">
                  <c:v>42737</c:v>
                </c:pt>
                <c:pt idx="1959">
                  <c:v>42738</c:v>
                </c:pt>
                <c:pt idx="1960">
                  <c:v>42739</c:v>
                </c:pt>
                <c:pt idx="1961">
                  <c:v>42740</c:v>
                </c:pt>
                <c:pt idx="1962">
                  <c:v>42741</c:v>
                </c:pt>
                <c:pt idx="1963">
                  <c:v>42742</c:v>
                </c:pt>
                <c:pt idx="1964">
                  <c:v>42743</c:v>
                </c:pt>
                <c:pt idx="1965">
                  <c:v>42744</c:v>
                </c:pt>
                <c:pt idx="1966">
                  <c:v>42745</c:v>
                </c:pt>
                <c:pt idx="1967">
                  <c:v>42746</c:v>
                </c:pt>
                <c:pt idx="1968">
                  <c:v>42747</c:v>
                </c:pt>
                <c:pt idx="1969">
                  <c:v>42748</c:v>
                </c:pt>
                <c:pt idx="1970">
                  <c:v>42749</c:v>
                </c:pt>
                <c:pt idx="1971">
                  <c:v>42750</c:v>
                </c:pt>
                <c:pt idx="1972">
                  <c:v>42751</c:v>
                </c:pt>
                <c:pt idx="1973">
                  <c:v>42752</c:v>
                </c:pt>
                <c:pt idx="1974">
                  <c:v>42753</c:v>
                </c:pt>
                <c:pt idx="1975">
                  <c:v>42754</c:v>
                </c:pt>
                <c:pt idx="1976">
                  <c:v>42755</c:v>
                </c:pt>
                <c:pt idx="1977">
                  <c:v>42756</c:v>
                </c:pt>
                <c:pt idx="1978">
                  <c:v>42757</c:v>
                </c:pt>
                <c:pt idx="1979">
                  <c:v>42758</c:v>
                </c:pt>
                <c:pt idx="1980">
                  <c:v>42759</c:v>
                </c:pt>
                <c:pt idx="1981">
                  <c:v>42760</c:v>
                </c:pt>
                <c:pt idx="1982">
                  <c:v>42761</c:v>
                </c:pt>
                <c:pt idx="1983">
                  <c:v>42762</c:v>
                </c:pt>
                <c:pt idx="1984">
                  <c:v>42763</c:v>
                </c:pt>
                <c:pt idx="1985">
                  <c:v>42764</c:v>
                </c:pt>
                <c:pt idx="1986">
                  <c:v>42765</c:v>
                </c:pt>
                <c:pt idx="1987">
                  <c:v>42766</c:v>
                </c:pt>
                <c:pt idx="1988">
                  <c:v>42767</c:v>
                </c:pt>
                <c:pt idx="1989">
                  <c:v>42768</c:v>
                </c:pt>
                <c:pt idx="1990">
                  <c:v>42769</c:v>
                </c:pt>
                <c:pt idx="1991">
                  <c:v>42770</c:v>
                </c:pt>
                <c:pt idx="1992">
                  <c:v>42771</c:v>
                </c:pt>
                <c:pt idx="1993">
                  <c:v>42772</c:v>
                </c:pt>
                <c:pt idx="1994">
                  <c:v>42773</c:v>
                </c:pt>
                <c:pt idx="1995">
                  <c:v>42774</c:v>
                </c:pt>
                <c:pt idx="1996">
                  <c:v>42775</c:v>
                </c:pt>
                <c:pt idx="1997">
                  <c:v>42776</c:v>
                </c:pt>
                <c:pt idx="1998">
                  <c:v>42777</c:v>
                </c:pt>
                <c:pt idx="1999">
                  <c:v>42778</c:v>
                </c:pt>
                <c:pt idx="2000">
                  <c:v>42779</c:v>
                </c:pt>
                <c:pt idx="2001">
                  <c:v>42780</c:v>
                </c:pt>
                <c:pt idx="2002">
                  <c:v>42781</c:v>
                </c:pt>
                <c:pt idx="2003">
                  <c:v>42782</c:v>
                </c:pt>
                <c:pt idx="2004">
                  <c:v>42783</c:v>
                </c:pt>
                <c:pt idx="2005">
                  <c:v>42784</c:v>
                </c:pt>
                <c:pt idx="2006">
                  <c:v>42785</c:v>
                </c:pt>
                <c:pt idx="2007">
                  <c:v>42786</c:v>
                </c:pt>
                <c:pt idx="2008">
                  <c:v>42787</c:v>
                </c:pt>
                <c:pt idx="2009">
                  <c:v>42788</c:v>
                </c:pt>
                <c:pt idx="2010">
                  <c:v>42789</c:v>
                </c:pt>
                <c:pt idx="2011">
                  <c:v>42790</c:v>
                </c:pt>
                <c:pt idx="2012">
                  <c:v>42791</c:v>
                </c:pt>
                <c:pt idx="2013">
                  <c:v>42792</c:v>
                </c:pt>
                <c:pt idx="2014">
                  <c:v>42793</c:v>
                </c:pt>
                <c:pt idx="2015">
                  <c:v>42794</c:v>
                </c:pt>
                <c:pt idx="2016">
                  <c:v>42795</c:v>
                </c:pt>
                <c:pt idx="2017">
                  <c:v>42796</c:v>
                </c:pt>
                <c:pt idx="2018">
                  <c:v>42797</c:v>
                </c:pt>
                <c:pt idx="2019">
                  <c:v>42798</c:v>
                </c:pt>
                <c:pt idx="2020">
                  <c:v>42799</c:v>
                </c:pt>
                <c:pt idx="2021">
                  <c:v>42800</c:v>
                </c:pt>
                <c:pt idx="2022">
                  <c:v>42801</c:v>
                </c:pt>
                <c:pt idx="2023">
                  <c:v>42802</c:v>
                </c:pt>
                <c:pt idx="2024">
                  <c:v>42803</c:v>
                </c:pt>
                <c:pt idx="2025">
                  <c:v>42804</c:v>
                </c:pt>
                <c:pt idx="2026">
                  <c:v>42805</c:v>
                </c:pt>
                <c:pt idx="2027">
                  <c:v>42806</c:v>
                </c:pt>
                <c:pt idx="2028">
                  <c:v>42807</c:v>
                </c:pt>
                <c:pt idx="2029">
                  <c:v>42808</c:v>
                </c:pt>
                <c:pt idx="2030">
                  <c:v>42809</c:v>
                </c:pt>
                <c:pt idx="2031">
                  <c:v>42810</c:v>
                </c:pt>
                <c:pt idx="2032">
                  <c:v>42811</c:v>
                </c:pt>
                <c:pt idx="2033">
                  <c:v>42812</c:v>
                </c:pt>
                <c:pt idx="2034">
                  <c:v>42813</c:v>
                </c:pt>
                <c:pt idx="2035">
                  <c:v>42814</c:v>
                </c:pt>
                <c:pt idx="2036">
                  <c:v>42815</c:v>
                </c:pt>
                <c:pt idx="2037">
                  <c:v>42816</c:v>
                </c:pt>
                <c:pt idx="2038">
                  <c:v>42817</c:v>
                </c:pt>
                <c:pt idx="2039">
                  <c:v>42818</c:v>
                </c:pt>
                <c:pt idx="2040">
                  <c:v>42819</c:v>
                </c:pt>
                <c:pt idx="2041">
                  <c:v>42820</c:v>
                </c:pt>
                <c:pt idx="2042">
                  <c:v>42821</c:v>
                </c:pt>
                <c:pt idx="2043">
                  <c:v>42822</c:v>
                </c:pt>
                <c:pt idx="2044">
                  <c:v>42823</c:v>
                </c:pt>
                <c:pt idx="2045">
                  <c:v>42824</c:v>
                </c:pt>
                <c:pt idx="2046">
                  <c:v>42825</c:v>
                </c:pt>
                <c:pt idx="2047">
                  <c:v>42826</c:v>
                </c:pt>
                <c:pt idx="2048">
                  <c:v>42827</c:v>
                </c:pt>
                <c:pt idx="2049">
                  <c:v>42828</c:v>
                </c:pt>
                <c:pt idx="2050">
                  <c:v>42829</c:v>
                </c:pt>
                <c:pt idx="2051">
                  <c:v>42830</c:v>
                </c:pt>
                <c:pt idx="2052">
                  <c:v>42831</c:v>
                </c:pt>
                <c:pt idx="2053">
                  <c:v>42832</c:v>
                </c:pt>
                <c:pt idx="2054">
                  <c:v>42833</c:v>
                </c:pt>
                <c:pt idx="2055">
                  <c:v>42834</c:v>
                </c:pt>
                <c:pt idx="2056">
                  <c:v>42835</c:v>
                </c:pt>
                <c:pt idx="2057">
                  <c:v>42836</c:v>
                </c:pt>
                <c:pt idx="2058">
                  <c:v>42837</c:v>
                </c:pt>
                <c:pt idx="2059">
                  <c:v>42838</c:v>
                </c:pt>
                <c:pt idx="2060">
                  <c:v>42839</c:v>
                </c:pt>
                <c:pt idx="2061">
                  <c:v>42840</c:v>
                </c:pt>
                <c:pt idx="2062">
                  <c:v>42841</c:v>
                </c:pt>
                <c:pt idx="2063">
                  <c:v>42842</c:v>
                </c:pt>
                <c:pt idx="2064">
                  <c:v>42843</c:v>
                </c:pt>
                <c:pt idx="2065">
                  <c:v>42844</c:v>
                </c:pt>
                <c:pt idx="2066">
                  <c:v>42845</c:v>
                </c:pt>
                <c:pt idx="2067">
                  <c:v>42846</c:v>
                </c:pt>
                <c:pt idx="2068">
                  <c:v>42847</c:v>
                </c:pt>
                <c:pt idx="2069">
                  <c:v>42848</c:v>
                </c:pt>
                <c:pt idx="2070">
                  <c:v>42849</c:v>
                </c:pt>
                <c:pt idx="2071">
                  <c:v>42850</c:v>
                </c:pt>
                <c:pt idx="2072">
                  <c:v>42851</c:v>
                </c:pt>
                <c:pt idx="2073">
                  <c:v>42852</c:v>
                </c:pt>
                <c:pt idx="2074">
                  <c:v>42853</c:v>
                </c:pt>
                <c:pt idx="2075">
                  <c:v>42854</c:v>
                </c:pt>
                <c:pt idx="2076">
                  <c:v>42855</c:v>
                </c:pt>
                <c:pt idx="2077">
                  <c:v>42856</c:v>
                </c:pt>
                <c:pt idx="2078">
                  <c:v>42857</c:v>
                </c:pt>
                <c:pt idx="2079">
                  <c:v>42858</c:v>
                </c:pt>
                <c:pt idx="2080">
                  <c:v>42859</c:v>
                </c:pt>
                <c:pt idx="2081">
                  <c:v>42860</c:v>
                </c:pt>
                <c:pt idx="2082">
                  <c:v>42861</c:v>
                </c:pt>
                <c:pt idx="2083">
                  <c:v>42862</c:v>
                </c:pt>
                <c:pt idx="2084">
                  <c:v>42863</c:v>
                </c:pt>
                <c:pt idx="2085">
                  <c:v>42864</c:v>
                </c:pt>
                <c:pt idx="2086">
                  <c:v>42865</c:v>
                </c:pt>
                <c:pt idx="2087">
                  <c:v>42866</c:v>
                </c:pt>
                <c:pt idx="2088">
                  <c:v>42867</c:v>
                </c:pt>
                <c:pt idx="2089">
                  <c:v>42868</c:v>
                </c:pt>
                <c:pt idx="2090">
                  <c:v>42869</c:v>
                </c:pt>
                <c:pt idx="2091">
                  <c:v>42870</c:v>
                </c:pt>
                <c:pt idx="2092">
                  <c:v>42871</c:v>
                </c:pt>
                <c:pt idx="2093">
                  <c:v>42872</c:v>
                </c:pt>
                <c:pt idx="2094">
                  <c:v>42873</c:v>
                </c:pt>
                <c:pt idx="2095">
                  <c:v>42874</c:v>
                </c:pt>
                <c:pt idx="2096">
                  <c:v>42875</c:v>
                </c:pt>
                <c:pt idx="2097">
                  <c:v>42876</c:v>
                </c:pt>
                <c:pt idx="2098">
                  <c:v>42877</c:v>
                </c:pt>
                <c:pt idx="2099">
                  <c:v>42878</c:v>
                </c:pt>
                <c:pt idx="2100">
                  <c:v>42879</c:v>
                </c:pt>
                <c:pt idx="2101">
                  <c:v>42880</c:v>
                </c:pt>
                <c:pt idx="2102">
                  <c:v>42881</c:v>
                </c:pt>
                <c:pt idx="2103">
                  <c:v>42882</c:v>
                </c:pt>
                <c:pt idx="2104">
                  <c:v>42883</c:v>
                </c:pt>
                <c:pt idx="2105">
                  <c:v>42884</c:v>
                </c:pt>
                <c:pt idx="2106">
                  <c:v>42885</c:v>
                </c:pt>
                <c:pt idx="2107">
                  <c:v>42886</c:v>
                </c:pt>
                <c:pt idx="2108">
                  <c:v>42887</c:v>
                </c:pt>
                <c:pt idx="2109">
                  <c:v>42888</c:v>
                </c:pt>
                <c:pt idx="2110">
                  <c:v>42889</c:v>
                </c:pt>
                <c:pt idx="2111">
                  <c:v>42890</c:v>
                </c:pt>
                <c:pt idx="2112">
                  <c:v>42891</c:v>
                </c:pt>
                <c:pt idx="2113">
                  <c:v>42892</c:v>
                </c:pt>
                <c:pt idx="2114">
                  <c:v>42893</c:v>
                </c:pt>
                <c:pt idx="2115">
                  <c:v>42894</c:v>
                </c:pt>
                <c:pt idx="2116">
                  <c:v>42895</c:v>
                </c:pt>
                <c:pt idx="2117">
                  <c:v>42896</c:v>
                </c:pt>
                <c:pt idx="2118">
                  <c:v>42897</c:v>
                </c:pt>
                <c:pt idx="2119">
                  <c:v>42898</c:v>
                </c:pt>
                <c:pt idx="2120">
                  <c:v>42899</c:v>
                </c:pt>
                <c:pt idx="2121">
                  <c:v>42900</c:v>
                </c:pt>
                <c:pt idx="2122">
                  <c:v>42901</c:v>
                </c:pt>
                <c:pt idx="2123">
                  <c:v>42902</c:v>
                </c:pt>
                <c:pt idx="2124">
                  <c:v>42903</c:v>
                </c:pt>
                <c:pt idx="2125">
                  <c:v>42904</c:v>
                </c:pt>
                <c:pt idx="2126">
                  <c:v>42905</c:v>
                </c:pt>
                <c:pt idx="2127">
                  <c:v>42906</c:v>
                </c:pt>
                <c:pt idx="2128">
                  <c:v>42907</c:v>
                </c:pt>
                <c:pt idx="2129">
                  <c:v>42908</c:v>
                </c:pt>
                <c:pt idx="2130">
                  <c:v>42909</c:v>
                </c:pt>
                <c:pt idx="2131">
                  <c:v>42910</c:v>
                </c:pt>
                <c:pt idx="2132">
                  <c:v>42911</c:v>
                </c:pt>
                <c:pt idx="2133">
                  <c:v>42912</c:v>
                </c:pt>
                <c:pt idx="2134">
                  <c:v>42913</c:v>
                </c:pt>
                <c:pt idx="2135">
                  <c:v>42914</c:v>
                </c:pt>
                <c:pt idx="2136">
                  <c:v>42915</c:v>
                </c:pt>
                <c:pt idx="2137">
                  <c:v>42916</c:v>
                </c:pt>
                <c:pt idx="2138">
                  <c:v>42917</c:v>
                </c:pt>
                <c:pt idx="2139">
                  <c:v>42918</c:v>
                </c:pt>
                <c:pt idx="2140">
                  <c:v>42919</c:v>
                </c:pt>
                <c:pt idx="2141">
                  <c:v>42920</c:v>
                </c:pt>
                <c:pt idx="2142">
                  <c:v>42921</c:v>
                </c:pt>
                <c:pt idx="2143">
                  <c:v>42922</c:v>
                </c:pt>
                <c:pt idx="2144">
                  <c:v>42923</c:v>
                </c:pt>
                <c:pt idx="2145">
                  <c:v>42924</c:v>
                </c:pt>
                <c:pt idx="2146">
                  <c:v>42925</c:v>
                </c:pt>
                <c:pt idx="2147">
                  <c:v>42926</c:v>
                </c:pt>
                <c:pt idx="2148">
                  <c:v>42927</c:v>
                </c:pt>
                <c:pt idx="2149">
                  <c:v>42928</c:v>
                </c:pt>
                <c:pt idx="2150">
                  <c:v>42929</c:v>
                </c:pt>
                <c:pt idx="2151">
                  <c:v>42930</c:v>
                </c:pt>
                <c:pt idx="2152">
                  <c:v>42931</c:v>
                </c:pt>
                <c:pt idx="2153">
                  <c:v>42932</c:v>
                </c:pt>
                <c:pt idx="2154">
                  <c:v>42933</c:v>
                </c:pt>
                <c:pt idx="2155">
                  <c:v>42934</c:v>
                </c:pt>
                <c:pt idx="2156">
                  <c:v>42935</c:v>
                </c:pt>
                <c:pt idx="2157">
                  <c:v>42936</c:v>
                </c:pt>
                <c:pt idx="2158">
                  <c:v>42937</c:v>
                </c:pt>
                <c:pt idx="2159">
                  <c:v>42938</c:v>
                </c:pt>
                <c:pt idx="2160">
                  <c:v>42939</c:v>
                </c:pt>
                <c:pt idx="2161">
                  <c:v>42940</c:v>
                </c:pt>
                <c:pt idx="2162">
                  <c:v>42941</c:v>
                </c:pt>
                <c:pt idx="2163">
                  <c:v>42942</c:v>
                </c:pt>
                <c:pt idx="2164">
                  <c:v>42943</c:v>
                </c:pt>
                <c:pt idx="2165">
                  <c:v>42944</c:v>
                </c:pt>
                <c:pt idx="2166">
                  <c:v>42945</c:v>
                </c:pt>
                <c:pt idx="2167">
                  <c:v>42946</c:v>
                </c:pt>
                <c:pt idx="2168">
                  <c:v>42947</c:v>
                </c:pt>
                <c:pt idx="2169">
                  <c:v>42948</c:v>
                </c:pt>
                <c:pt idx="2170">
                  <c:v>42949</c:v>
                </c:pt>
                <c:pt idx="2171">
                  <c:v>42950</c:v>
                </c:pt>
                <c:pt idx="2172">
                  <c:v>42951</c:v>
                </c:pt>
                <c:pt idx="2173">
                  <c:v>42952</c:v>
                </c:pt>
                <c:pt idx="2174">
                  <c:v>42953</c:v>
                </c:pt>
                <c:pt idx="2175">
                  <c:v>42954</c:v>
                </c:pt>
                <c:pt idx="2176">
                  <c:v>42955</c:v>
                </c:pt>
                <c:pt idx="2177">
                  <c:v>42956</c:v>
                </c:pt>
                <c:pt idx="2178">
                  <c:v>42957</c:v>
                </c:pt>
                <c:pt idx="2179">
                  <c:v>42958</c:v>
                </c:pt>
                <c:pt idx="2180">
                  <c:v>42959</c:v>
                </c:pt>
                <c:pt idx="2181">
                  <c:v>42960</c:v>
                </c:pt>
                <c:pt idx="2182">
                  <c:v>42961</c:v>
                </c:pt>
                <c:pt idx="2183">
                  <c:v>42962</c:v>
                </c:pt>
                <c:pt idx="2184">
                  <c:v>42963</c:v>
                </c:pt>
                <c:pt idx="2185">
                  <c:v>42964</c:v>
                </c:pt>
                <c:pt idx="2186">
                  <c:v>42965</c:v>
                </c:pt>
                <c:pt idx="2187">
                  <c:v>42966</c:v>
                </c:pt>
                <c:pt idx="2188">
                  <c:v>42967</c:v>
                </c:pt>
                <c:pt idx="2189">
                  <c:v>42968</c:v>
                </c:pt>
                <c:pt idx="2190">
                  <c:v>42969</c:v>
                </c:pt>
                <c:pt idx="2191">
                  <c:v>42970</c:v>
                </c:pt>
                <c:pt idx="2192">
                  <c:v>42971</c:v>
                </c:pt>
                <c:pt idx="2193">
                  <c:v>42972</c:v>
                </c:pt>
                <c:pt idx="2194">
                  <c:v>42973</c:v>
                </c:pt>
                <c:pt idx="2195">
                  <c:v>42974</c:v>
                </c:pt>
                <c:pt idx="2196">
                  <c:v>42975</c:v>
                </c:pt>
                <c:pt idx="2197">
                  <c:v>42976</c:v>
                </c:pt>
                <c:pt idx="2198">
                  <c:v>42977</c:v>
                </c:pt>
                <c:pt idx="2199">
                  <c:v>42978</c:v>
                </c:pt>
                <c:pt idx="2200">
                  <c:v>42979</c:v>
                </c:pt>
                <c:pt idx="2201">
                  <c:v>42980</c:v>
                </c:pt>
                <c:pt idx="2202">
                  <c:v>42981</c:v>
                </c:pt>
                <c:pt idx="2203">
                  <c:v>42982</c:v>
                </c:pt>
                <c:pt idx="2204">
                  <c:v>42983</c:v>
                </c:pt>
                <c:pt idx="2205">
                  <c:v>42984</c:v>
                </c:pt>
                <c:pt idx="2206">
                  <c:v>42985</c:v>
                </c:pt>
                <c:pt idx="2207">
                  <c:v>42986</c:v>
                </c:pt>
                <c:pt idx="2208">
                  <c:v>42987</c:v>
                </c:pt>
                <c:pt idx="2209">
                  <c:v>42988</c:v>
                </c:pt>
                <c:pt idx="2210">
                  <c:v>42989</c:v>
                </c:pt>
                <c:pt idx="2211">
                  <c:v>42990</c:v>
                </c:pt>
                <c:pt idx="2212">
                  <c:v>42991</c:v>
                </c:pt>
                <c:pt idx="2213">
                  <c:v>42992</c:v>
                </c:pt>
                <c:pt idx="2214">
                  <c:v>42993</c:v>
                </c:pt>
                <c:pt idx="2215">
                  <c:v>42994</c:v>
                </c:pt>
                <c:pt idx="2216">
                  <c:v>42995</c:v>
                </c:pt>
                <c:pt idx="2217">
                  <c:v>42996</c:v>
                </c:pt>
                <c:pt idx="2218">
                  <c:v>42997</c:v>
                </c:pt>
                <c:pt idx="2219">
                  <c:v>42998</c:v>
                </c:pt>
                <c:pt idx="2220">
                  <c:v>42999</c:v>
                </c:pt>
                <c:pt idx="2221">
                  <c:v>43000</c:v>
                </c:pt>
                <c:pt idx="2222">
                  <c:v>43001</c:v>
                </c:pt>
                <c:pt idx="2223">
                  <c:v>43002</c:v>
                </c:pt>
                <c:pt idx="2224">
                  <c:v>43003</c:v>
                </c:pt>
                <c:pt idx="2225">
                  <c:v>43004</c:v>
                </c:pt>
                <c:pt idx="2226">
                  <c:v>43005</c:v>
                </c:pt>
                <c:pt idx="2227">
                  <c:v>43006</c:v>
                </c:pt>
                <c:pt idx="2228">
                  <c:v>43007</c:v>
                </c:pt>
                <c:pt idx="2229">
                  <c:v>43008</c:v>
                </c:pt>
                <c:pt idx="2230">
                  <c:v>43009</c:v>
                </c:pt>
                <c:pt idx="2231">
                  <c:v>43010</c:v>
                </c:pt>
                <c:pt idx="2232">
                  <c:v>43011</c:v>
                </c:pt>
                <c:pt idx="2233">
                  <c:v>43012</c:v>
                </c:pt>
                <c:pt idx="2234">
                  <c:v>43013</c:v>
                </c:pt>
                <c:pt idx="2235">
                  <c:v>43014</c:v>
                </c:pt>
                <c:pt idx="2236">
                  <c:v>43015</c:v>
                </c:pt>
                <c:pt idx="2237">
                  <c:v>43016</c:v>
                </c:pt>
                <c:pt idx="2238">
                  <c:v>43017</c:v>
                </c:pt>
                <c:pt idx="2239">
                  <c:v>43018</c:v>
                </c:pt>
                <c:pt idx="2240">
                  <c:v>43019</c:v>
                </c:pt>
                <c:pt idx="2241">
                  <c:v>43020</c:v>
                </c:pt>
                <c:pt idx="2242">
                  <c:v>43021</c:v>
                </c:pt>
                <c:pt idx="2243">
                  <c:v>43022</c:v>
                </c:pt>
                <c:pt idx="2244">
                  <c:v>43023</c:v>
                </c:pt>
                <c:pt idx="2245">
                  <c:v>43024</c:v>
                </c:pt>
                <c:pt idx="2246">
                  <c:v>43025</c:v>
                </c:pt>
                <c:pt idx="2247">
                  <c:v>43026</c:v>
                </c:pt>
                <c:pt idx="2248">
                  <c:v>43027</c:v>
                </c:pt>
                <c:pt idx="2249">
                  <c:v>43028</c:v>
                </c:pt>
                <c:pt idx="2250">
                  <c:v>43029</c:v>
                </c:pt>
                <c:pt idx="2251">
                  <c:v>43030</c:v>
                </c:pt>
                <c:pt idx="2252">
                  <c:v>43031</c:v>
                </c:pt>
                <c:pt idx="2253">
                  <c:v>43032</c:v>
                </c:pt>
                <c:pt idx="2254">
                  <c:v>43033</c:v>
                </c:pt>
                <c:pt idx="2255">
                  <c:v>43034</c:v>
                </c:pt>
                <c:pt idx="2256">
                  <c:v>43035</c:v>
                </c:pt>
                <c:pt idx="2257">
                  <c:v>43036</c:v>
                </c:pt>
                <c:pt idx="2258">
                  <c:v>43037</c:v>
                </c:pt>
                <c:pt idx="2259">
                  <c:v>43038</c:v>
                </c:pt>
                <c:pt idx="2260">
                  <c:v>43039</c:v>
                </c:pt>
                <c:pt idx="2261">
                  <c:v>43040</c:v>
                </c:pt>
                <c:pt idx="2262">
                  <c:v>43041</c:v>
                </c:pt>
                <c:pt idx="2263">
                  <c:v>43042</c:v>
                </c:pt>
                <c:pt idx="2264">
                  <c:v>43043</c:v>
                </c:pt>
                <c:pt idx="2265">
                  <c:v>43044</c:v>
                </c:pt>
                <c:pt idx="2266">
                  <c:v>43045</c:v>
                </c:pt>
                <c:pt idx="2267">
                  <c:v>43046</c:v>
                </c:pt>
                <c:pt idx="2268">
                  <c:v>43047</c:v>
                </c:pt>
                <c:pt idx="2269">
                  <c:v>43048</c:v>
                </c:pt>
                <c:pt idx="2270">
                  <c:v>43049</c:v>
                </c:pt>
                <c:pt idx="2271">
                  <c:v>43050</c:v>
                </c:pt>
                <c:pt idx="2272">
                  <c:v>43051</c:v>
                </c:pt>
                <c:pt idx="2273">
                  <c:v>43052</c:v>
                </c:pt>
                <c:pt idx="2274">
                  <c:v>43053</c:v>
                </c:pt>
                <c:pt idx="2275">
                  <c:v>43054</c:v>
                </c:pt>
                <c:pt idx="2276">
                  <c:v>43055</c:v>
                </c:pt>
                <c:pt idx="2277">
                  <c:v>43056</c:v>
                </c:pt>
                <c:pt idx="2278">
                  <c:v>43057</c:v>
                </c:pt>
                <c:pt idx="2279">
                  <c:v>43058</c:v>
                </c:pt>
                <c:pt idx="2280">
                  <c:v>43059</c:v>
                </c:pt>
                <c:pt idx="2281">
                  <c:v>43060</c:v>
                </c:pt>
                <c:pt idx="2282">
                  <c:v>43061</c:v>
                </c:pt>
                <c:pt idx="2283">
                  <c:v>43062</c:v>
                </c:pt>
                <c:pt idx="2284">
                  <c:v>43063</c:v>
                </c:pt>
                <c:pt idx="2285">
                  <c:v>43064</c:v>
                </c:pt>
                <c:pt idx="2286">
                  <c:v>43065</c:v>
                </c:pt>
                <c:pt idx="2287">
                  <c:v>43066</c:v>
                </c:pt>
                <c:pt idx="2288">
                  <c:v>43067</c:v>
                </c:pt>
                <c:pt idx="2289">
                  <c:v>43068</c:v>
                </c:pt>
                <c:pt idx="2290">
                  <c:v>43069</c:v>
                </c:pt>
                <c:pt idx="2291">
                  <c:v>43070</c:v>
                </c:pt>
                <c:pt idx="2292">
                  <c:v>43071</c:v>
                </c:pt>
                <c:pt idx="2293">
                  <c:v>43072</c:v>
                </c:pt>
                <c:pt idx="2294">
                  <c:v>43073</c:v>
                </c:pt>
                <c:pt idx="2295">
                  <c:v>43074</c:v>
                </c:pt>
                <c:pt idx="2296">
                  <c:v>43075</c:v>
                </c:pt>
                <c:pt idx="2297">
                  <c:v>43076</c:v>
                </c:pt>
                <c:pt idx="2298">
                  <c:v>43077</c:v>
                </c:pt>
                <c:pt idx="2299">
                  <c:v>43078</c:v>
                </c:pt>
                <c:pt idx="2300">
                  <c:v>43079</c:v>
                </c:pt>
                <c:pt idx="2301">
                  <c:v>43080</c:v>
                </c:pt>
                <c:pt idx="2302">
                  <c:v>43081</c:v>
                </c:pt>
                <c:pt idx="2303">
                  <c:v>43082</c:v>
                </c:pt>
                <c:pt idx="2304">
                  <c:v>43083</c:v>
                </c:pt>
                <c:pt idx="2305">
                  <c:v>43084</c:v>
                </c:pt>
                <c:pt idx="2306">
                  <c:v>43085</c:v>
                </c:pt>
                <c:pt idx="2307">
                  <c:v>43086</c:v>
                </c:pt>
                <c:pt idx="2308">
                  <c:v>43087</c:v>
                </c:pt>
                <c:pt idx="2309">
                  <c:v>43088</c:v>
                </c:pt>
                <c:pt idx="2310">
                  <c:v>43089</c:v>
                </c:pt>
                <c:pt idx="2311">
                  <c:v>43090</c:v>
                </c:pt>
                <c:pt idx="2312">
                  <c:v>43091</c:v>
                </c:pt>
                <c:pt idx="2313">
                  <c:v>43092</c:v>
                </c:pt>
                <c:pt idx="2314">
                  <c:v>43093</c:v>
                </c:pt>
                <c:pt idx="2315">
                  <c:v>43094</c:v>
                </c:pt>
                <c:pt idx="2316">
                  <c:v>43095</c:v>
                </c:pt>
                <c:pt idx="2317">
                  <c:v>43096</c:v>
                </c:pt>
                <c:pt idx="2318">
                  <c:v>43097</c:v>
                </c:pt>
                <c:pt idx="2319">
                  <c:v>43098</c:v>
                </c:pt>
                <c:pt idx="2320">
                  <c:v>43099</c:v>
                </c:pt>
                <c:pt idx="2321">
                  <c:v>43100</c:v>
                </c:pt>
                <c:pt idx="2322">
                  <c:v>43101</c:v>
                </c:pt>
                <c:pt idx="2323">
                  <c:v>43102</c:v>
                </c:pt>
                <c:pt idx="2324">
                  <c:v>43103</c:v>
                </c:pt>
                <c:pt idx="2325">
                  <c:v>43104</c:v>
                </c:pt>
                <c:pt idx="2326">
                  <c:v>43105</c:v>
                </c:pt>
                <c:pt idx="2327">
                  <c:v>43106</c:v>
                </c:pt>
                <c:pt idx="2328">
                  <c:v>43107</c:v>
                </c:pt>
                <c:pt idx="2329">
                  <c:v>43108</c:v>
                </c:pt>
                <c:pt idx="2330">
                  <c:v>43109</c:v>
                </c:pt>
                <c:pt idx="2331">
                  <c:v>43110</c:v>
                </c:pt>
                <c:pt idx="2332">
                  <c:v>43111</c:v>
                </c:pt>
                <c:pt idx="2333">
                  <c:v>43112</c:v>
                </c:pt>
                <c:pt idx="2334">
                  <c:v>43113</c:v>
                </c:pt>
                <c:pt idx="2335">
                  <c:v>43114</c:v>
                </c:pt>
                <c:pt idx="2336">
                  <c:v>43115</c:v>
                </c:pt>
                <c:pt idx="2337">
                  <c:v>43116</c:v>
                </c:pt>
                <c:pt idx="2338">
                  <c:v>43117</c:v>
                </c:pt>
                <c:pt idx="2339">
                  <c:v>43118</c:v>
                </c:pt>
                <c:pt idx="2340">
                  <c:v>43119</c:v>
                </c:pt>
                <c:pt idx="2341">
                  <c:v>43120</c:v>
                </c:pt>
                <c:pt idx="2342">
                  <c:v>43121</c:v>
                </c:pt>
                <c:pt idx="2343">
                  <c:v>43122</c:v>
                </c:pt>
                <c:pt idx="2344">
                  <c:v>43123</c:v>
                </c:pt>
                <c:pt idx="2345">
                  <c:v>43124</c:v>
                </c:pt>
                <c:pt idx="2346">
                  <c:v>43125</c:v>
                </c:pt>
                <c:pt idx="2347">
                  <c:v>43126</c:v>
                </c:pt>
                <c:pt idx="2348">
                  <c:v>43127</c:v>
                </c:pt>
                <c:pt idx="2349">
                  <c:v>43128</c:v>
                </c:pt>
                <c:pt idx="2350">
                  <c:v>43129</c:v>
                </c:pt>
                <c:pt idx="2351">
                  <c:v>43130</c:v>
                </c:pt>
                <c:pt idx="2352">
                  <c:v>43131</c:v>
                </c:pt>
                <c:pt idx="2353">
                  <c:v>43132</c:v>
                </c:pt>
                <c:pt idx="2354">
                  <c:v>43133</c:v>
                </c:pt>
                <c:pt idx="2355">
                  <c:v>43134</c:v>
                </c:pt>
                <c:pt idx="2356">
                  <c:v>43135</c:v>
                </c:pt>
                <c:pt idx="2357">
                  <c:v>43136</c:v>
                </c:pt>
                <c:pt idx="2358">
                  <c:v>43137</c:v>
                </c:pt>
                <c:pt idx="2359">
                  <c:v>43138</c:v>
                </c:pt>
                <c:pt idx="2360">
                  <c:v>43139</c:v>
                </c:pt>
                <c:pt idx="2361">
                  <c:v>43140</c:v>
                </c:pt>
                <c:pt idx="2362">
                  <c:v>43141</c:v>
                </c:pt>
                <c:pt idx="2363">
                  <c:v>43142</c:v>
                </c:pt>
                <c:pt idx="2364">
                  <c:v>43143</c:v>
                </c:pt>
                <c:pt idx="2365">
                  <c:v>43144</c:v>
                </c:pt>
                <c:pt idx="2366">
                  <c:v>43145</c:v>
                </c:pt>
                <c:pt idx="2367">
                  <c:v>43146</c:v>
                </c:pt>
                <c:pt idx="2368">
                  <c:v>43147</c:v>
                </c:pt>
                <c:pt idx="2369">
                  <c:v>43148</c:v>
                </c:pt>
                <c:pt idx="2370">
                  <c:v>43149</c:v>
                </c:pt>
                <c:pt idx="2371">
                  <c:v>43150</c:v>
                </c:pt>
                <c:pt idx="2372">
                  <c:v>43151</c:v>
                </c:pt>
                <c:pt idx="2373">
                  <c:v>43152</c:v>
                </c:pt>
                <c:pt idx="2374">
                  <c:v>43153</c:v>
                </c:pt>
                <c:pt idx="2375">
                  <c:v>43154</c:v>
                </c:pt>
                <c:pt idx="2376">
                  <c:v>43155</c:v>
                </c:pt>
                <c:pt idx="2377">
                  <c:v>43156</c:v>
                </c:pt>
                <c:pt idx="2378">
                  <c:v>43157</c:v>
                </c:pt>
                <c:pt idx="2379">
                  <c:v>43158</c:v>
                </c:pt>
                <c:pt idx="2380">
                  <c:v>43159</c:v>
                </c:pt>
                <c:pt idx="2381">
                  <c:v>43160</c:v>
                </c:pt>
                <c:pt idx="2382">
                  <c:v>43161</c:v>
                </c:pt>
                <c:pt idx="2383">
                  <c:v>43162</c:v>
                </c:pt>
                <c:pt idx="2384">
                  <c:v>43163</c:v>
                </c:pt>
                <c:pt idx="2385">
                  <c:v>43164</c:v>
                </c:pt>
                <c:pt idx="2386">
                  <c:v>43165</c:v>
                </c:pt>
                <c:pt idx="2387">
                  <c:v>43166</c:v>
                </c:pt>
                <c:pt idx="2388">
                  <c:v>43167</c:v>
                </c:pt>
                <c:pt idx="2389">
                  <c:v>43168</c:v>
                </c:pt>
                <c:pt idx="2390">
                  <c:v>43169</c:v>
                </c:pt>
                <c:pt idx="2391">
                  <c:v>43170</c:v>
                </c:pt>
                <c:pt idx="2392">
                  <c:v>43171</c:v>
                </c:pt>
                <c:pt idx="2393">
                  <c:v>43172</c:v>
                </c:pt>
                <c:pt idx="2394">
                  <c:v>43173</c:v>
                </c:pt>
                <c:pt idx="2395">
                  <c:v>43174</c:v>
                </c:pt>
                <c:pt idx="2396">
                  <c:v>43175</c:v>
                </c:pt>
                <c:pt idx="2397">
                  <c:v>43176</c:v>
                </c:pt>
                <c:pt idx="2398">
                  <c:v>43177</c:v>
                </c:pt>
                <c:pt idx="2399">
                  <c:v>43178</c:v>
                </c:pt>
                <c:pt idx="2400">
                  <c:v>43179</c:v>
                </c:pt>
                <c:pt idx="2401">
                  <c:v>43180</c:v>
                </c:pt>
                <c:pt idx="2402">
                  <c:v>43181</c:v>
                </c:pt>
                <c:pt idx="2403">
                  <c:v>43182</c:v>
                </c:pt>
                <c:pt idx="2404">
                  <c:v>43183</c:v>
                </c:pt>
                <c:pt idx="2405">
                  <c:v>43184</c:v>
                </c:pt>
                <c:pt idx="2406">
                  <c:v>43185</c:v>
                </c:pt>
                <c:pt idx="2407">
                  <c:v>43186</c:v>
                </c:pt>
                <c:pt idx="2408">
                  <c:v>43187</c:v>
                </c:pt>
                <c:pt idx="2409">
                  <c:v>43188</c:v>
                </c:pt>
                <c:pt idx="2410">
                  <c:v>43189</c:v>
                </c:pt>
                <c:pt idx="2411">
                  <c:v>43190</c:v>
                </c:pt>
                <c:pt idx="2412">
                  <c:v>43191</c:v>
                </c:pt>
                <c:pt idx="2413">
                  <c:v>43192</c:v>
                </c:pt>
                <c:pt idx="2414">
                  <c:v>43193</c:v>
                </c:pt>
                <c:pt idx="2415">
                  <c:v>43194</c:v>
                </c:pt>
                <c:pt idx="2416">
                  <c:v>43195</c:v>
                </c:pt>
                <c:pt idx="2417">
                  <c:v>43196</c:v>
                </c:pt>
                <c:pt idx="2418">
                  <c:v>43197</c:v>
                </c:pt>
                <c:pt idx="2419">
                  <c:v>43198</c:v>
                </c:pt>
                <c:pt idx="2420">
                  <c:v>43199</c:v>
                </c:pt>
                <c:pt idx="2421">
                  <c:v>43200</c:v>
                </c:pt>
                <c:pt idx="2422">
                  <c:v>43201</c:v>
                </c:pt>
                <c:pt idx="2423">
                  <c:v>43202</c:v>
                </c:pt>
                <c:pt idx="2424">
                  <c:v>43203</c:v>
                </c:pt>
                <c:pt idx="2425">
                  <c:v>43204</c:v>
                </c:pt>
                <c:pt idx="2426">
                  <c:v>43205</c:v>
                </c:pt>
                <c:pt idx="2427">
                  <c:v>43206</c:v>
                </c:pt>
                <c:pt idx="2428">
                  <c:v>43207</c:v>
                </c:pt>
                <c:pt idx="2429">
                  <c:v>43208</c:v>
                </c:pt>
                <c:pt idx="2430">
                  <c:v>43209</c:v>
                </c:pt>
                <c:pt idx="2431">
                  <c:v>43210</c:v>
                </c:pt>
                <c:pt idx="2432">
                  <c:v>43211</c:v>
                </c:pt>
                <c:pt idx="2433">
                  <c:v>43212</c:v>
                </c:pt>
                <c:pt idx="2434">
                  <c:v>43213</c:v>
                </c:pt>
                <c:pt idx="2435">
                  <c:v>43214</c:v>
                </c:pt>
                <c:pt idx="2436">
                  <c:v>43215</c:v>
                </c:pt>
                <c:pt idx="2437">
                  <c:v>43216</c:v>
                </c:pt>
                <c:pt idx="2438">
                  <c:v>43217</c:v>
                </c:pt>
                <c:pt idx="2439">
                  <c:v>43218</c:v>
                </c:pt>
                <c:pt idx="2440">
                  <c:v>43219</c:v>
                </c:pt>
                <c:pt idx="2441">
                  <c:v>43220</c:v>
                </c:pt>
                <c:pt idx="2442">
                  <c:v>43221</c:v>
                </c:pt>
                <c:pt idx="2443">
                  <c:v>43222</c:v>
                </c:pt>
                <c:pt idx="2444">
                  <c:v>43223</c:v>
                </c:pt>
                <c:pt idx="2445">
                  <c:v>43224</c:v>
                </c:pt>
                <c:pt idx="2446">
                  <c:v>43225</c:v>
                </c:pt>
                <c:pt idx="2447">
                  <c:v>43226</c:v>
                </c:pt>
                <c:pt idx="2448">
                  <c:v>43227</c:v>
                </c:pt>
                <c:pt idx="2449">
                  <c:v>43228</c:v>
                </c:pt>
                <c:pt idx="2450">
                  <c:v>43229</c:v>
                </c:pt>
                <c:pt idx="2451">
                  <c:v>43230</c:v>
                </c:pt>
                <c:pt idx="2452">
                  <c:v>43231</c:v>
                </c:pt>
                <c:pt idx="2453">
                  <c:v>43232</c:v>
                </c:pt>
                <c:pt idx="2454">
                  <c:v>43233</c:v>
                </c:pt>
                <c:pt idx="2455">
                  <c:v>43234</c:v>
                </c:pt>
                <c:pt idx="2456">
                  <c:v>43235</c:v>
                </c:pt>
                <c:pt idx="2457">
                  <c:v>43236</c:v>
                </c:pt>
                <c:pt idx="2458">
                  <c:v>43237</c:v>
                </c:pt>
                <c:pt idx="2459">
                  <c:v>43238</c:v>
                </c:pt>
                <c:pt idx="2460">
                  <c:v>43239</c:v>
                </c:pt>
                <c:pt idx="2461">
                  <c:v>43240</c:v>
                </c:pt>
                <c:pt idx="2462">
                  <c:v>43241</c:v>
                </c:pt>
                <c:pt idx="2463">
                  <c:v>43242</c:v>
                </c:pt>
                <c:pt idx="2464">
                  <c:v>43243</c:v>
                </c:pt>
                <c:pt idx="2465">
                  <c:v>43244</c:v>
                </c:pt>
                <c:pt idx="2466">
                  <c:v>43245</c:v>
                </c:pt>
                <c:pt idx="2467">
                  <c:v>43246</c:v>
                </c:pt>
                <c:pt idx="2468">
                  <c:v>43247</c:v>
                </c:pt>
                <c:pt idx="2469">
                  <c:v>43248</c:v>
                </c:pt>
                <c:pt idx="2470">
                  <c:v>43249</c:v>
                </c:pt>
                <c:pt idx="2471">
                  <c:v>43250</c:v>
                </c:pt>
                <c:pt idx="2472">
                  <c:v>43251</c:v>
                </c:pt>
                <c:pt idx="2473">
                  <c:v>43252</c:v>
                </c:pt>
                <c:pt idx="2474">
                  <c:v>43253</c:v>
                </c:pt>
                <c:pt idx="2475">
                  <c:v>43254</c:v>
                </c:pt>
                <c:pt idx="2476">
                  <c:v>43255</c:v>
                </c:pt>
                <c:pt idx="2477">
                  <c:v>43256</c:v>
                </c:pt>
                <c:pt idx="2478">
                  <c:v>43257</c:v>
                </c:pt>
                <c:pt idx="2479">
                  <c:v>43258</c:v>
                </c:pt>
                <c:pt idx="2480">
                  <c:v>43259</c:v>
                </c:pt>
                <c:pt idx="2481">
                  <c:v>43260</c:v>
                </c:pt>
                <c:pt idx="2482">
                  <c:v>43261</c:v>
                </c:pt>
                <c:pt idx="2483">
                  <c:v>43262</c:v>
                </c:pt>
                <c:pt idx="2484">
                  <c:v>43263</c:v>
                </c:pt>
                <c:pt idx="2485">
                  <c:v>43264</c:v>
                </c:pt>
                <c:pt idx="2486">
                  <c:v>43265</c:v>
                </c:pt>
                <c:pt idx="2487">
                  <c:v>43266</c:v>
                </c:pt>
                <c:pt idx="2488">
                  <c:v>43267</c:v>
                </c:pt>
                <c:pt idx="2489">
                  <c:v>43268</c:v>
                </c:pt>
                <c:pt idx="2490">
                  <c:v>43269</c:v>
                </c:pt>
                <c:pt idx="2491">
                  <c:v>43270</c:v>
                </c:pt>
                <c:pt idx="2492">
                  <c:v>43271</c:v>
                </c:pt>
                <c:pt idx="2493">
                  <c:v>43272</c:v>
                </c:pt>
                <c:pt idx="2494">
                  <c:v>43273</c:v>
                </c:pt>
                <c:pt idx="2495">
                  <c:v>43274</c:v>
                </c:pt>
                <c:pt idx="2496">
                  <c:v>43275</c:v>
                </c:pt>
                <c:pt idx="2497">
                  <c:v>43276</c:v>
                </c:pt>
                <c:pt idx="2498">
                  <c:v>43277</c:v>
                </c:pt>
                <c:pt idx="2499">
                  <c:v>43278</c:v>
                </c:pt>
                <c:pt idx="2500">
                  <c:v>43279</c:v>
                </c:pt>
                <c:pt idx="2501">
                  <c:v>43280</c:v>
                </c:pt>
                <c:pt idx="2502">
                  <c:v>43281</c:v>
                </c:pt>
                <c:pt idx="2503">
                  <c:v>43282</c:v>
                </c:pt>
                <c:pt idx="2504">
                  <c:v>43283</c:v>
                </c:pt>
                <c:pt idx="2505">
                  <c:v>43284</c:v>
                </c:pt>
                <c:pt idx="2506">
                  <c:v>43285</c:v>
                </c:pt>
                <c:pt idx="2507">
                  <c:v>43286</c:v>
                </c:pt>
                <c:pt idx="2508">
                  <c:v>43287</c:v>
                </c:pt>
                <c:pt idx="2509">
                  <c:v>43288</c:v>
                </c:pt>
                <c:pt idx="2510">
                  <c:v>43289</c:v>
                </c:pt>
                <c:pt idx="2511">
                  <c:v>43290</c:v>
                </c:pt>
                <c:pt idx="2512">
                  <c:v>43291</c:v>
                </c:pt>
                <c:pt idx="2513">
                  <c:v>43292</c:v>
                </c:pt>
                <c:pt idx="2514">
                  <c:v>43293</c:v>
                </c:pt>
                <c:pt idx="2515">
                  <c:v>43294</c:v>
                </c:pt>
                <c:pt idx="2516">
                  <c:v>43295</c:v>
                </c:pt>
                <c:pt idx="2517">
                  <c:v>43296</c:v>
                </c:pt>
                <c:pt idx="2518">
                  <c:v>43297</c:v>
                </c:pt>
                <c:pt idx="2519">
                  <c:v>43298</c:v>
                </c:pt>
                <c:pt idx="2520">
                  <c:v>43299</c:v>
                </c:pt>
                <c:pt idx="2521">
                  <c:v>43300</c:v>
                </c:pt>
                <c:pt idx="2522">
                  <c:v>43301</c:v>
                </c:pt>
                <c:pt idx="2523">
                  <c:v>43302</c:v>
                </c:pt>
                <c:pt idx="2524">
                  <c:v>43303</c:v>
                </c:pt>
                <c:pt idx="2525">
                  <c:v>43304</c:v>
                </c:pt>
                <c:pt idx="2526">
                  <c:v>43305</c:v>
                </c:pt>
                <c:pt idx="2527">
                  <c:v>43306</c:v>
                </c:pt>
                <c:pt idx="2528">
                  <c:v>43307</c:v>
                </c:pt>
                <c:pt idx="2529">
                  <c:v>43308</c:v>
                </c:pt>
                <c:pt idx="2530">
                  <c:v>43309</c:v>
                </c:pt>
                <c:pt idx="2531">
                  <c:v>43310</c:v>
                </c:pt>
                <c:pt idx="2532">
                  <c:v>43311</c:v>
                </c:pt>
                <c:pt idx="2533">
                  <c:v>43312</c:v>
                </c:pt>
                <c:pt idx="2534">
                  <c:v>43313</c:v>
                </c:pt>
                <c:pt idx="2535">
                  <c:v>43314</c:v>
                </c:pt>
                <c:pt idx="2536">
                  <c:v>43315</c:v>
                </c:pt>
                <c:pt idx="2537">
                  <c:v>43316</c:v>
                </c:pt>
                <c:pt idx="2538">
                  <c:v>43317</c:v>
                </c:pt>
                <c:pt idx="2539">
                  <c:v>43318</c:v>
                </c:pt>
                <c:pt idx="2540">
                  <c:v>43319</c:v>
                </c:pt>
                <c:pt idx="2541">
                  <c:v>43320</c:v>
                </c:pt>
                <c:pt idx="2542">
                  <c:v>43321</c:v>
                </c:pt>
                <c:pt idx="2543">
                  <c:v>43322</c:v>
                </c:pt>
                <c:pt idx="2544">
                  <c:v>43323</c:v>
                </c:pt>
                <c:pt idx="2545">
                  <c:v>43324</c:v>
                </c:pt>
                <c:pt idx="2546">
                  <c:v>43325</c:v>
                </c:pt>
                <c:pt idx="2547">
                  <c:v>43326</c:v>
                </c:pt>
                <c:pt idx="2548">
                  <c:v>43327</c:v>
                </c:pt>
                <c:pt idx="2549">
                  <c:v>43328</c:v>
                </c:pt>
                <c:pt idx="2550">
                  <c:v>43329</c:v>
                </c:pt>
                <c:pt idx="2551">
                  <c:v>43330</c:v>
                </c:pt>
                <c:pt idx="2552">
                  <c:v>43331</c:v>
                </c:pt>
                <c:pt idx="2553">
                  <c:v>43332</c:v>
                </c:pt>
                <c:pt idx="2554">
                  <c:v>43333</c:v>
                </c:pt>
                <c:pt idx="2555">
                  <c:v>43334</c:v>
                </c:pt>
                <c:pt idx="2556">
                  <c:v>43335</c:v>
                </c:pt>
                <c:pt idx="2557">
                  <c:v>43336</c:v>
                </c:pt>
                <c:pt idx="2558">
                  <c:v>43337</c:v>
                </c:pt>
                <c:pt idx="2559">
                  <c:v>43338</c:v>
                </c:pt>
                <c:pt idx="2560">
                  <c:v>43339</c:v>
                </c:pt>
                <c:pt idx="2561">
                  <c:v>43340</c:v>
                </c:pt>
                <c:pt idx="2562">
                  <c:v>43341</c:v>
                </c:pt>
                <c:pt idx="2563">
                  <c:v>43342</c:v>
                </c:pt>
                <c:pt idx="2564">
                  <c:v>43343</c:v>
                </c:pt>
                <c:pt idx="2565">
                  <c:v>43344</c:v>
                </c:pt>
                <c:pt idx="2566">
                  <c:v>43345</c:v>
                </c:pt>
                <c:pt idx="2567">
                  <c:v>43346</c:v>
                </c:pt>
                <c:pt idx="2568">
                  <c:v>43347</c:v>
                </c:pt>
                <c:pt idx="2569">
                  <c:v>43348</c:v>
                </c:pt>
                <c:pt idx="2570">
                  <c:v>43349</c:v>
                </c:pt>
                <c:pt idx="2571">
                  <c:v>43350</c:v>
                </c:pt>
                <c:pt idx="2572">
                  <c:v>43351</c:v>
                </c:pt>
                <c:pt idx="2573">
                  <c:v>43352</c:v>
                </c:pt>
                <c:pt idx="2574">
                  <c:v>43353</c:v>
                </c:pt>
                <c:pt idx="2575">
                  <c:v>43354</c:v>
                </c:pt>
                <c:pt idx="2576">
                  <c:v>43355</c:v>
                </c:pt>
                <c:pt idx="2577">
                  <c:v>43356</c:v>
                </c:pt>
                <c:pt idx="2578">
                  <c:v>43357</c:v>
                </c:pt>
                <c:pt idx="2579">
                  <c:v>43358</c:v>
                </c:pt>
                <c:pt idx="2580">
                  <c:v>43359</c:v>
                </c:pt>
                <c:pt idx="2581">
                  <c:v>43360</c:v>
                </c:pt>
                <c:pt idx="2582">
                  <c:v>43361</c:v>
                </c:pt>
                <c:pt idx="2583">
                  <c:v>43362</c:v>
                </c:pt>
                <c:pt idx="2584">
                  <c:v>43363</c:v>
                </c:pt>
                <c:pt idx="2585">
                  <c:v>43364</c:v>
                </c:pt>
                <c:pt idx="2586">
                  <c:v>43365</c:v>
                </c:pt>
                <c:pt idx="2587">
                  <c:v>43366</c:v>
                </c:pt>
                <c:pt idx="2588">
                  <c:v>43367</c:v>
                </c:pt>
                <c:pt idx="2589">
                  <c:v>43368</c:v>
                </c:pt>
                <c:pt idx="2590">
                  <c:v>43369</c:v>
                </c:pt>
                <c:pt idx="2591">
                  <c:v>43370</c:v>
                </c:pt>
                <c:pt idx="2592">
                  <c:v>43371</c:v>
                </c:pt>
                <c:pt idx="2593">
                  <c:v>43372</c:v>
                </c:pt>
                <c:pt idx="2594">
                  <c:v>43373</c:v>
                </c:pt>
                <c:pt idx="2595">
                  <c:v>43374</c:v>
                </c:pt>
                <c:pt idx="2596">
                  <c:v>43375</c:v>
                </c:pt>
                <c:pt idx="2597">
                  <c:v>43376</c:v>
                </c:pt>
                <c:pt idx="2598">
                  <c:v>43377</c:v>
                </c:pt>
                <c:pt idx="2599">
                  <c:v>43378</c:v>
                </c:pt>
                <c:pt idx="2600">
                  <c:v>43379</c:v>
                </c:pt>
                <c:pt idx="2601">
                  <c:v>43380</c:v>
                </c:pt>
                <c:pt idx="2602">
                  <c:v>43381</c:v>
                </c:pt>
                <c:pt idx="2603">
                  <c:v>43382</c:v>
                </c:pt>
                <c:pt idx="2604">
                  <c:v>43383</c:v>
                </c:pt>
                <c:pt idx="2605">
                  <c:v>43384</c:v>
                </c:pt>
                <c:pt idx="2606">
                  <c:v>43385</c:v>
                </c:pt>
                <c:pt idx="2607">
                  <c:v>43386</c:v>
                </c:pt>
                <c:pt idx="2608">
                  <c:v>43387</c:v>
                </c:pt>
                <c:pt idx="2609">
                  <c:v>43388</c:v>
                </c:pt>
                <c:pt idx="2610">
                  <c:v>43389</c:v>
                </c:pt>
                <c:pt idx="2611">
                  <c:v>43390</c:v>
                </c:pt>
                <c:pt idx="2612">
                  <c:v>43391</c:v>
                </c:pt>
                <c:pt idx="2613">
                  <c:v>43392</c:v>
                </c:pt>
                <c:pt idx="2614">
                  <c:v>43393</c:v>
                </c:pt>
                <c:pt idx="2615">
                  <c:v>43394</c:v>
                </c:pt>
                <c:pt idx="2616">
                  <c:v>43395</c:v>
                </c:pt>
                <c:pt idx="2617">
                  <c:v>43396</c:v>
                </c:pt>
                <c:pt idx="2618">
                  <c:v>43397</c:v>
                </c:pt>
                <c:pt idx="2619">
                  <c:v>43398</c:v>
                </c:pt>
                <c:pt idx="2620">
                  <c:v>43399</c:v>
                </c:pt>
                <c:pt idx="2621">
                  <c:v>43400</c:v>
                </c:pt>
                <c:pt idx="2622">
                  <c:v>43401</c:v>
                </c:pt>
                <c:pt idx="2623">
                  <c:v>43402</c:v>
                </c:pt>
                <c:pt idx="2624">
                  <c:v>43403</c:v>
                </c:pt>
                <c:pt idx="2625">
                  <c:v>43404</c:v>
                </c:pt>
                <c:pt idx="2626">
                  <c:v>43405</c:v>
                </c:pt>
                <c:pt idx="2627">
                  <c:v>43406</c:v>
                </c:pt>
                <c:pt idx="2628">
                  <c:v>43407</c:v>
                </c:pt>
                <c:pt idx="2629">
                  <c:v>43408</c:v>
                </c:pt>
                <c:pt idx="2630">
                  <c:v>43409</c:v>
                </c:pt>
                <c:pt idx="2631">
                  <c:v>43410</c:v>
                </c:pt>
                <c:pt idx="2632">
                  <c:v>43411</c:v>
                </c:pt>
                <c:pt idx="2633">
                  <c:v>43412</c:v>
                </c:pt>
                <c:pt idx="2634">
                  <c:v>43413</c:v>
                </c:pt>
                <c:pt idx="2635">
                  <c:v>43414</c:v>
                </c:pt>
                <c:pt idx="2636">
                  <c:v>43415</c:v>
                </c:pt>
                <c:pt idx="2637">
                  <c:v>43416</c:v>
                </c:pt>
                <c:pt idx="2638">
                  <c:v>43417</c:v>
                </c:pt>
                <c:pt idx="2639">
                  <c:v>43418</c:v>
                </c:pt>
                <c:pt idx="2640">
                  <c:v>43419</c:v>
                </c:pt>
                <c:pt idx="2641">
                  <c:v>43420</c:v>
                </c:pt>
                <c:pt idx="2642">
                  <c:v>43421</c:v>
                </c:pt>
                <c:pt idx="2643">
                  <c:v>43422</c:v>
                </c:pt>
                <c:pt idx="2644">
                  <c:v>43423</c:v>
                </c:pt>
                <c:pt idx="2645">
                  <c:v>43424</c:v>
                </c:pt>
                <c:pt idx="2646">
                  <c:v>43425</c:v>
                </c:pt>
                <c:pt idx="2647">
                  <c:v>43426</c:v>
                </c:pt>
                <c:pt idx="2648">
                  <c:v>43427</c:v>
                </c:pt>
                <c:pt idx="2649">
                  <c:v>43428</c:v>
                </c:pt>
                <c:pt idx="2650">
                  <c:v>43429</c:v>
                </c:pt>
                <c:pt idx="2651">
                  <c:v>43430</c:v>
                </c:pt>
                <c:pt idx="2652">
                  <c:v>43431</c:v>
                </c:pt>
                <c:pt idx="2653">
                  <c:v>43432</c:v>
                </c:pt>
                <c:pt idx="2654">
                  <c:v>43433</c:v>
                </c:pt>
                <c:pt idx="2655">
                  <c:v>43434</c:v>
                </c:pt>
                <c:pt idx="2656">
                  <c:v>43435</c:v>
                </c:pt>
                <c:pt idx="2657">
                  <c:v>43436</c:v>
                </c:pt>
                <c:pt idx="2658">
                  <c:v>43437</c:v>
                </c:pt>
                <c:pt idx="2659">
                  <c:v>43438</c:v>
                </c:pt>
                <c:pt idx="2660">
                  <c:v>43439</c:v>
                </c:pt>
                <c:pt idx="2661">
                  <c:v>43440</c:v>
                </c:pt>
                <c:pt idx="2662">
                  <c:v>43441</c:v>
                </c:pt>
                <c:pt idx="2663">
                  <c:v>43442</c:v>
                </c:pt>
                <c:pt idx="2664">
                  <c:v>43443</c:v>
                </c:pt>
                <c:pt idx="2665">
                  <c:v>43444</c:v>
                </c:pt>
                <c:pt idx="2666">
                  <c:v>43445</c:v>
                </c:pt>
                <c:pt idx="2667">
                  <c:v>43446</c:v>
                </c:pt>
                <c:pt idx="2668">
                  <c:v>43447</c:v>
                </c:pt>
                <c:pt idx="2669">
                  <c:v>43448</c:v>
                </c:pt>
                <c:pt idx="2670">
                  <c:v>43449</c:v>
                </c:pt>
                <c:pt idx="2671">
                  <c:v>43450</c:v>
                </c:pt>
                <c:pt idx="2672">
                  <c:v>43451</c:v>
                </c:pt>
                <c:pt idx="2673">
                  <c:v>43452</c:v>
                </c:pt>
                <c:pt idx="2674">
                  <c:v>43453</c:v>
                </c:pt>
                <c:pt idx="2675">
                  <c:v>43454</c:v>
                </c:pt>
                <c:pt idx="2676">
                  <c:v>43455</c:v>
                </c:pt>
                <c:pt idx="2677">
                  <c:v>43456</c:v>
                </c:pt>
                <c:pt idx="2678">
                  <c:v>43457</c:v>
                </c:pt>
                <c:pt idx="2679">
                  <c:v>43458</c:v>
                </c:pt>
                <c:pt idx="2680">
                  <c:v>43459</c:v>
                </c:pt>
                <c:pt idx="2681">
                  <c:v>43460</c:v>
                </c:pt>
                <c:pt idx="2682">
                  <c:v>43461</c:v>
                </c:pt>
                <c:pt idx="2683">
                  <c:v>43462</c:v>
                </c:pt>
                <c:pt idx="2684">
                  <c:v>43463</c:v>
                </c:pt>
                <c:pt idx="2685">
                  <c:v>43464</c:v>
                </c:pt>
                <c:pt idx="2686">
                  <c:v>43465</c:v>
                </c:pt>
                <c:pt idx="2687">
                  <c:v>43466</c:v>
                </c:pt>
                <c:pt idx="2688">
                  <c:v>43467</c:v>
                </c:pt>
                <c:pt idx="2689">
                  <c:v>43468</c:v>
                </c:pt>
                <c:pt idx="2690">
                  <c:v>43469</c:v>
                </c:pt>
                <c:pt idx="2691">
                  <c:v>43470</c:v>
                </c:pt>
                <c:pt idx="2692">
                  <c:v>43471</c:v>
                </c:pt>
                <c:pt idx="2693">
                  <c:v>43472</c:v>
                </c:pt>
                <c:pt idx="2694">
                  <c:v>43473</c:v>
                </c:pt>
                <c:pt idx="2695">
                  <c:v>43474</c:v>
                </c:pt>
                <c:pt idx="2696">
                  <c:v>43475</c:v>
                </c:pt>
                <c:pt idx="2697">
                  <c:v>43476</c:v>
                </c:pt>
                <c:pt idx="2698">
                  <c:v>43477</c:v>
                </c:pt>
                <c:pt idx="2699">
                  <c:v>43478</c:v>
                </c:pt>
                <c:pt idx="2700">
                  <c:v>43479</c:v>
                </c:pt>
                <c:pt idx="2701">
                  <c:v>43480</c:v>
                </c:pt>
                <c:pt idx="2702">
                  <c:v>43481</c:v>
                </c:pt>
                <c:pt idx="2703">
                  <c:v>43482</c:v>
                </c:pt>
                <c:pt idx="2704">
                  <c:v>43483</c:v>
                </c:pt>
                <c:pt idx="2705">
                  <c:v>43484</c:v>
                </c:pt>
                <c:pt idx="2706">
                  <c:v>43485</c:v>
                </c:pt>
                <c:pt idx="2707">
                  <c:v>43486</c:v>
                </c:pt>
                <c:pt idx="2708">
                  <c:v>43487</c:v>
                </c:pt>
                <c:pt idx="2709">
                  <c:v>43488</c:v>
                </c:pt>
                <c:pt idx="2710">
                  <c:v>43489</c:v>
                </c:pt>
                <c:pt idx="2711">
                  <c:v>43490</c:v>
                </c:pt>
                <c:pt idx="2712">
                  <c:v>43491</c:v>
                </c:pt>
                <c:pt idx="2713">
                  <c:v>43492</c:v>
                </c:pt>
                <c:pt idx="2714">
                  <c:v>43493</c:v>
                </c:pt>
                <c:pt idx="2715">
                  <c:v>43494</c:v>
                </c:pt>
                <c:pt idx="2716">
                  <c:v>43495</c:v>
                </c:pt>
                <c:pt idx="2717">
                  <c:v>43496</c:v>
                </c:pt>
                <c:pt idx="2718">
                  <c:v>43497</c:v>
                </c:pt>
                <c:pt idx="2719">
                  <c:v>43498</c:v>
                </c:pt>
                <c:pt idx="2720">
                  <c:v>43499</c:v>
                </c:pt>
                <c:pt idx="2721">
                  <c:v>43500</c:v>
                </c:pt>
                <c:pt idx="2722">
                  <c:v>43501</c:v>
                </c:pt>
                <c:pt idx="2723">
                  <c:v>43502</c:v>
                </c:pt>
                <c:pt idx="2724">
                  <c:v>43503</c:v>
                </c:pt>
                <c:pt idx="2725">
                  <c:v>43504</c:v>
                </c:pt>
                <c:pt idx="2726">
                  <c:v>43505</c:v>
                </c:pt>
                <c:pt idx="2727">
                  <c:v>43506</c:v>
                </c:pt>
                <c:pt idx="2728">
                  <c:v>43507</c:v>
                </c:pt>
                <c:pt idx="2729">
                  <c:v>43508</c:v>
                </c:pt>
                <c:pt idx="2730">
                  <c:v>43509</c:v>
                </c:pt>
                <c:pt idx="2731">
                  <c:v>43510</c:v>
                </c:pt>
                <c:pt idx="2732">
                  <c:v>43511</c:v>
                </c:pt>
                <c:pt idx="2733">
                  <c:v>43512</c:v>
                </c:pt>
                <c:pt idx="2734">
                  <c:v>43513</c:v>
                </c:pt>
                <c:pt idx="2735">
                  <c:v>43514</c:v>
                </c:pt>
                <c:pt idx="2736">
                  <c:v>43515</c:v>
                </c:pt>
                <c:pt idx="2737">
                  <c:v>43516</c:v>
                </c:pt>
                <c:pt idx="2738">
                  <c:v>43517</c:v>
                </c:pt>
                <c:pt idx="2739">
                  <c:v>43518</c:v>
                </c:pt>
                <c:pt idx="2740">
                  <c:v>43519</c:v>
                </c:pt>
                <c:pt idx="2741">
                  <c:v>43520</c:v>
                </c:pt>
                <c:pt idx="2742">
                  <c:v>43521</c:v>
                </c:pt>
                <c:pt idx="2743">
                  <c:v>43522</c:v>
                </c:pt>
                <c:pt idx="2744">
                  <c:v>43523</c:v>
                </c:pt>
                <c:pt idx="2745">
                  <c:v>43524</c:v>
                </c:pt>
                <c:pt idx="2746">
                  <c:v>43525</c:v>
                </c:pt>
                <c:pt idx="2747">
                  <c:v>43526</c:v>
                </c:pt>
                <c:pt idx="2748">
                  <c:v>43527</c:v>
                </c:pt>
                <c:pt idx="2749">
                  <c:v>43528</c:v>
                </c:pt>
                <c:pt idx="2750">
                  <c:v>43529</c:v>
                </c:pt>
                <c:pt idx="2751">
                  <c:v>43530</c:v>
                </c:pt>
                <c:pt idx="2752">
                  <c:v>43531</c:v>
                </c:pt>
                <c:pt idx="2753">
                  <c:v>43532</c:v>
                </c:pt>
                <c:pt idx="2754">
                  <c:v>43533</c:v>
                </c:pt>
                <c:pt idx="2755">
                  <c:v>43534</c:v>
                </c:pt>
                <c:pt idx="2756">
                  <c:v>43535</c:v>
                </c:pt>
                <c:pt idx="2757">
                  <c:v>43536</c:v>
                </c:pt>
                <c:pt idx="2758">
                  <c:v>43537</c:v>
                </c:pt>
                <c:pt idx="2759">
                  <c:v>43538</c:v>
                </c:pt>
                <c:pt idx="2760">
                  <c:v>43539</c:v>
                </c:pt>
                <c:pt idx="2761">
                  <c:v>43540</c:v>
                </c:pt>
                <c:pt idx="2762">
                  <c:v>43541</c:v>
                </c:pt>
                <c:pt idx="2763">
                  <c:v>43542</c:v>
                </c:pt>
                <c:pt idx="2764">
                  <c:v>43543</c:v>
                </c:pt>
                <c:pt idx="2765">
                  <c:v>43544</c:v>
                </c:pt>
                <c:pt idx="2766">
                  <c:v>43545</c:v>
                </c:pt>
                <c:pt idx="2767">
                  <c:v>43546</c:v>
                </c:pt>
                <c:pt idx="2768">
                  <c:v>43547</c:v>
                </c:pt>
                <c:pt idx="2769">
                  <c:v>43548</c:v>
                </c:pt>
                <c:pt idx="2770">
                  <c:v>43549</c:v>
                </c:pt>
                <c:pt idx="2771">
                  <c:v>43550</c:v>
                </c:pt>
                <c:pt idx="2772">
                  <c:v>43551</c:v>
                </c:pt>
                <c:pt idx="2773">
                  <c:v>43552</c:v>
                </c:pt>
                <c:pt idx="2774">
                  <c:v>43553</c:v>
                </c:pt>
                <c:pt idx="2775">
                  <c:v>43554</c:v>
                </c:pt>
                <c:pt idx="2776">
                  <c:v>43555</c:v>
                </c:pt>
                <c:pt idx="2777">
                  <c:v>43556</c:v>
                </c:pt>
                <c:pt idx="2778">
                  <c:v>43557</c:v>
                </c:pt>
                <c:pt idx="2779">
                  <c:v>43558</c:v>
                </c:pt>
                <c:pt idx="2780">
                  <c:v>43559</c:v>
                </c:pt>
                <c:pt idx="2781">
                  <c:v>43560</c:v>
                </c:pt>
                <c:pt idx="2782">
                  <c:v>43561</c:v>
                </c:pt>
                <c:pt idx="2783">
                  <c:v>43562</c:v>
                </c:pt>
                <c:pt idx="2784">
                  <c:v>43563</c:v>
                </c:pt>
                <c:pt idx="2785">
                  <c:v>43564</c:v>
                </c:pt>
                <c:pt idx="2786">
                  <c:v>43565</c:v>
                </c:pt>
                <c:pt idx="2787">
                  <c:v>43566</c:v>
                </c:pt>
                <c:pt idx="2788">
                  <c:v>43567</c:v>
                </c:pt>
                <c:pt idx="2789">
                  <c:v>43568</c:v>
                </c:pt>
                <c:pt idx="2790">
                  <c:v>43569</c:v>
                </c:pt>
                <c:pt idx="2791">
                  <c:v>43570</c:v>
                </c:pt>
                <c:pt idx="2792">
                  <c:v>43571</c:v>
                </c:pt>
                <c:pt idx="2793">
                  <c:v>43572</c:v>
                </c:pt>
                <c:pt idx="2794">
                  <c:v>43573</c:v>
                </c:pt>
                <c:pt idx="2795">
                  <c:v>43574</c:v>
                </c:pt>
                <c:pt idx="2796">
                  <c:v>43575</c:v>
                </c:pt>
                <c:pt idx="2797">
                  <c:v>43576</c:v>
                </c:pt>
                <c:pt idx="2798">
                  <c:v>43577</c:v>
                </c:pt>
                <c:pt idx="2799">
                  <c:v>43578</c:v>
                </c:pt>
                <c:pt idx="2800">
                  <c:v>43579</c:v>
                </c:pt>
                <c:pt idx="2801">
                  <c:v>43580</c:v>
                </c:pt>
                <c:pt idx="2802">
                  <c:v>43581</c:v>
                </c:pt>
                <c:pt idx="2803">
                  <c:v>43582</c:v>
                </c:pt>
                <c:pt idx="2804">
                  <c:v>43583</c:v>
                </c:pt>
                <c:pt idx="2805">
                  <c:v>43584</c:v>
                </c:pt>
                <c:pt idx="2806">
                  <c:v>43585</c:v>
                </c:pt>
                <c:pt idx="2807">
                  <c:v>43586</c:v>
                </c:pt>
                <c:pt idx="2808">
                  <c:v>43587</c:v>
                </c:pt>
                <c:pt idx="2809">
                  <c:v>43588</c:v>
                </c:pt>
                <c:pt idx="2810">
                  <c:v>43589</c:v>
                </c:pt>
                <c:pt idx="2811">
                  <c:v>43590</c:v>
                </c:pt>
                <c:pt idx="2812">
                  <c:v>43591</c:v>
                </c:pt>
                <c:pt idx="2813">
                  <c:v>43592</c:v>
                </c:pt>
                <c:pt idx="2814">
                  <c:v>43593</c:v>
                </c:pt>
                <c:pt idx="2815">
                  <c:v>43594</c:v>
                </c:pt>
                <c:pt idx="2816">
                  <c:v>43595</c:v>
                </c:pt>
                <c:pt idx="2817">
                  <c:v>43596</c:v>
                </c:pt>
                <c:pt idx="2818">
                  <c:v>43597</c:v>
                </c:pt>
                <c:pt idx="2819">
                  <c:v>43598</c:v>
                </c:pt>
                <c:pt idx="2820">
                  <c:v>43599</c:v>
                </c:pt>
                <c:pt idx="2821">
                  <c:v>43600</c:v>
                </c:pt>
                <c:pt idx="2822">
                  <c:v>43601</c:v>
                </c:pt>
                <c:pt idx="2823">
                  <c:v>43602</c:v>
                </c:pt>
                <c:pt idx="2824">
                  <c:v>43603</c:v>
                </c:pt>
                <c:pt idx="2825">
                  <c:v>43604</c:v>
                </c:pt>
                <c:pt idx="2826">
                  <c:v>43605</c:v>
                </c:pt>
                <c:pt idx="2827">
                  <c:v>43606</c:v>
                </c:pt>
                <c:pt idx="2828">
                  <c:v>43607</c:v>
                </c:pt>
                <c:pt idx="2829">
                  <c:v>43608</c:v>
                </c:pt>
                <c:pt idx="2830">
                  <c:v>43609</c:v>
                </c:pt>
                <c:pt idx="2831">
                  <c:v>43610</c:v>
                </c:pt>
                <c:pt idx="2832">
                  <c:v>43611</c:v>
                </c:pt>
                <c:pt idx="2833">
                  <c:v>43612</c:v>
                </c:pt>
                <c:pt idx="2834">
                  <c:v>43613</c:v>
                </c:pt>
                <c:pt idx="2835">
                  <c:v>43614</c:v>
                </c:pt>
                <c:pt idx="2836">
                  <c:v>43615</c:v>
                </c:pt>
                <c:pt idx="2837">
                  <c:v>43616</c:v>
                </c:pt>
                <c:pt idx="2838">
                  <c:v>43617</c:v>
                </c:pt>
                <c:pt idx="2839">
                  <c:v>43618</c:v>
                </c:pt>
                <c:pt idx="2840">
                  <c:v>43619</c:v>
                </c:pt>
                <c:pt idx="2841">
                  <c:v>43620</c:v>
                </c:pt>
                <c:pt idx="2842">
                  <c:v>43621</c:v>
                </c:pt>
                <c:pt idx="2843">
                  <c:v>43622</c:v>
                </c:pt>
                <c:pt idx="2844">
                  <c:v>43623</c:v>
                </c:pt>
                <c:pt idx="2845">
                  <c:v>43624</c:v>
                </c:pt>
                <c:pt idx="2846">
                  <c:v>43625</c:v>
                </c:pt>
                <c:pt idx="2847">
                  <c:v>43626</c:v>
                </c:pt>
                <c:pt idx="2848">
                  <c:v>43627</c:v>
                </c:pt>
                <c:pt idx="2849">
                  <c:v>43628</c:v>
                </c:pt>
                <c:pt idx="2850">
                  <c:v>43629</c:v>
                </c:pt>
                <c:pt idx="2851">
                  <c:v>43630</c:v>
                </c:pt>
                <c:pt idx="2852">
                  <c:v>43631</c:v>
                </c:pt>
                <c:pt idx="2853">
                  <c:v>43632</c:v>
                </c:pt>
                <c:pt idx="2854">
                  <c:v>43633</c:v>
                </c:pt>
                <c:pt idx="2855">
                  <c:v>43634</c:v>
                </c:pt>
                <c:pt idx="2856">
                  <c:v>43635</c:v>
                </c:pt>
                <c:pt idx="2857">
                  <c:v>43636</c:v>
                </c:pt>
                <c:pt idx="2858">
                  <c:v>43637</c:v>
                </c:pt>
                <c:pt idx="2859">
                  <c:v>43638</c:v>
                </c:pt>
                <c:pt idx="2860">
                  <c:v>43639</c:v>
                </c:pt>
                <c:pt idx="2861">
                  <c:v>43640</c:v>
                </c:pt>
                <c:pt idx="2862">
                  <c:v>43641</c:v>
                </c:pt>
                <c:pt idx="2863">
                  <c:v>43642</c:v>
                </c:pt>
                <c:pt idx="2864">
                  <c:v>43643</c:v>
                </c:pt>
                <c:pt idx="2865">
                  <c:v>43644</c:v>
                </c:pt>
                <c:pt idx="2866">
                  <c:v>43645</c:v>
                </c:pt>
                <c:pt idx="2867">
                  <c:v>43646</c:v>
                </c:pt>
                <c:pt idx="2868">
                  <c:v>43647</c:v>
                </c:pt>
                <c:pt idx="2869">
                  <c:v>43648</c:v>
                </c:pt>
                <c:pt idx="2870">
                  <c:v>43649</c:v>
                </c:pt>
                <c:pt idx="2871">
                  <c:v>43650</c:v>
                </c:pt>
                <c:pt idx="2872">
                  <c:v>43651</c:v>
                </c:pt>
                <c:pt idx="2873">
                  <c:v>43652</c:v>
                </c:pt>
                <c:pt idx="2874">
                  <c:v>43653</c:v>
                </c:pt>
                <c:pt idx="2875">
                  <c:v>43654</c:v>
                </c:pt>
                <c:pt idx="2876">
                  <c:v>43655</c:v>
                </c:pt>
                <c:pt idx="2877">
                  <c:v>43656</c:v>
                </c:pt>
                <c:pt idx="2878">
                  <c:v>43657</c:v>
                </c:pt>
                <c:pt idx="2879">
                  <c:v>43658</c:v>
                </c:pt>
                <c:pt idx="2880">
                  <c:v>43659</c:v>
                </c:pt>
                <c:pt idx="2881">
                  <c:v>43660</c:v>
                </c:pt>
                <c:pt idx="2882">
                  <c:v>43661</c:v>
                </c:pt>
                <c:pt idx="2883">
                  <c:v>43662</c:v>
                </c:pt>
                <c:pt idx="2884">
                  <c:v>43663</c:v>
                </c:pt>
                <c:pt idx="2885">
                  <c:v>43664</c:v>
                </c:pt>
                <c:pt idx="2886">
                  <c:v>43665</c:v>
                </c:pt>
                <c:pt idx="2887">
                  <c:v>43666</c:v>
                </c:pt>
                <c:pt idx="2888">
                  <c:v>43667</c:v>
                </c:pt>
                <c:pt idx="2889">
                  <c:v>43668</c:v>
                </c:pt>
                <c:pt idx="2890">
                  <c:v>43669</c:v>
                </c:pt>
                <c:pt idx="2891">
                  <c:v>43670</c:v>
                </c:pt>
                <c:pt idx="2892">
                  <c:v>43671</c:v>
                </c:pt>
                <c:pt idx="2893">
                  <c:v>43672</c:v>
                </c:pt>
                <c:pt idx="2894">
                  <c:v>43673</c:v>
                </c:pt>
                <c:pt idx="2895">
                  <c:v>43674</c:v>
                </c:pt>
                <c:pt idx="2896">
                  <c:v>43675</c:v>
                </c:pt>
                <c:pt idx="2897">
                  <c:v>43676</c:v>
                </c:pt>
                <c:pt idx="2898">
                  <c:v>43677</c:v>
                </c:pt>
                <c:pt idx="2899">
                  <c:v>43678</c:v>
                </c:pt>
                <c:pt idx="2900">
                  <c:v>43679</c:v>
                </c:pt>
                <c:pt idx="2901">
                  <c:v>43680</c:v>
                </c:pt>
                <c:pt idx="2902">
                  <c:v>43681</c:v>
                </c:pt>
                <c:pt idx="2903">
                  <c:v>43682</c:v>
                </c:pt>
                <c:pt idx="2904">
                  <c:v>43683</c:v>
                </c:pt>
                <c:pt idx="2905">
                  <c:v>43684</c:v>
                </c:pt>
                <c:pt idx="2906">
                  <c:v>43685</c:v>
                </c:pt>
                <c:pt idx="2907">
                  <c:v>43686</c:v>
                </c:pt>
                <c:pt idx="2908">
                  <c:v>43687</c:v>
                </c:pt>
                <c:pt idx="2909">
                  <c:v>43688</c:v>
                </c:pt>
                <c:pt idx="2910">
                  <c:v>43689</c:v>
                </c:pt>
                <c:pt idx="2911">
                  <c:v>43690</c:v>
                </c:pt>
                <c:pt idx="2912">
                  <c:v>43691</c:v>
                </c:pt>
                <c:pt idx="2913">
                  <c:v>43692</c:v>
                </c:pt>
                <c:pt idx="2914">
                  <c:v>43693</c:v>
                </c:pt>
                <c:pt idx="2915">
                  <c:v>43694</c:v>
                </c:pt>
                <c:pt idx="2916">
                  <c:v>43695</c:v>
                </c:pt>
                <c:pt idx="2917">
                  <c:v>43696</c:v>
                </c:pt>
                <c:pt idx="2918">
                  <c:v>43697</c:v>
                </c:pt>
                <c:pt idx="2919">
                  <c:v>43698</c:v>
                </c:pt>
                <c:pt idx="2920">
                  <c:v>43699</c:v>
                </c:pt>
                <c:pt idx="2921">
                  <c:v>43700</c:v>
                </c:pt>
                <c:pt idx="2922">
                  <c:v>43701</c:v>
                </c:pt>
                <c:pt idx="2923">
                  <c:v>43702</c:v>
                </c:pt>
                <c:pt idx="2924">
                  <c:v>43703</c:v>
                </c:pt>
                <c:pt idx="2925">
                  <c:v>43704</c:v>
                </c:pt>
                <c:pt idx="2926">
                  <c:v>43705</c:v>
                </c:pt>
                <c:pt idx="2927">
                  <c:v>43706</c:v>
                </c:pt>
                <c:pt idx="2928">
                  <c:v>43707</c:v>
                </c:pt>
                <c:pt idx="2929">
                  <c:v>43708</c:v>
                </c:pt>
                <c:pt idx="2930">
                  <c:v>43709</c:v>
                </c:pt>
                <c:pt idx="2931">
                  <c:v>43710</c:v>
                </c:pt>
                <c:pt idx="2932">
                  <c:v>43711</c:v>
                </c:pt>
                <c:pt idx="2933">
                  <c:v>43712</c:v>
                </c:pt>
                <c:pt idx="2934">
                  <c:v>43713</c:v>
                </c:pt>
                <c:pt idx="2935">
                  <c:v>43714</c:v>
                </c:pt>
                <c:pt idx="2936">
                  <c:v>43715</c:v>
                </c:pt>
                <c:pt idx="2937">
                  <c:v>43716</c:v>
                </c:pt>
                <c:pt idx="2938">
                  <c:v>43717</c:v>
                </c:pt>
                <c:pt idx="2939">
                  <c:v>43718</c:v>
                </c:pt>
                <c:pt idx="2940">
                  <c:v>43719</c:v>
                </c:pt>
                <c:pt idx="2941">
                  <c:v>43720</c:v>
                </c:pt>
                <c:pt idx="2942">
                  <c:v>43721</c:v>
                </c:pt>
                <c:pt idx="2943">
                  <c:v>43722</c:v>
                </c:pt>
                <c:pt idx="2944">
                  <c:v>43723</c:v>
                </c:pt>
                <c:pt idx="2945">
                  <c:v>43724</c:v>
                </c:pt>
                <c:pt idx="2946">
                  <c:v>43725</c:v>
                </c:pt>
                <c:pt idx="2947">
                  <c:v>43726</c:v>
                </c:pt>
                <c:pt idx="2948">
                  <c:v>43727</c:v>
                </c:pt>
                <c:pt idx="2949">
                  <c:v>43728</c:v>
                </c:pt>
                <c:pt idx="2950">
                  <c:v>43729</c:v>
                </c:pt>
                <c:pt idx="2951">
                  <c:v>43730</c:v>
                </c:pt>
                <c:pt idx="2952">
                  <c:v>43731</c:v>
                </c:pt>
                <c:pt idx="2953">
                  <c:v>43732</c:v>
                </c:pt>
                <c:pt idx="2954">
                  <c:v>43733</c:v>
                </c:pt>
                <c:pt idx="2955">
                  <c:v>43734</c:v>
                </c:pt>
                <c:pt idx="2956">
                  <c:v>43735</c:v>
                </c:pt>
                <c:pt idx="2957">
                  <c:v>43736</c:v>
                </c:pt>
                <c:pt idx="2958">
                  <c:v>43737</c:v>
                </c:pt>
                <c:pt idx="2959">
                  <c:v>43738</c:v>
                </c:pt>
                <c:pt idx="2960">
                  <c:v>43739</c:v>
                </c:pt>
                <c:pt idx="2961">
                  <c:v>43740</c:v>
                </c:pt>
                <c:pt idx="2962">
                  <c:v>43741</c:v>
                </c:pt>
                <c:pt idx="2963">
                  <c:v>43742</c:v>
                </c:pt>
                <c:pt idx="2964">
                  <c:v>43743</c:v>
                </c:pt>
                <c:pt idx="2965">
                  <c:v>43744</c:v>
                </c:pt>
                <c:pt idx="2966">
                  <c:v>43745</c:v>
                </c:pt>
                <c:pt idx="2967">
                  <c:v>43746</c:v>
                </c:pt>
                <c:pt idx="2968">
                  <c:v>43747</c:v>
                </c:pt>
                <c:pt idx="2969">
                  <c:v>43748</c:v>
                </c:pt>
                <c:pt idx="2970">
                  <c:v>43749</c:v>
                </c:pt>
                <c:pt idx="2971">
                  <c:v>43750</c:v>
                </c:pt>
                <c:pt idx="2972">
                  <c:v>43751</c:v>
                </c:pt>
                <c:pt idx="2973">
                  <c:v>43752</c:v>
                </c:pt>
                <c:pt idx="2974">
                  <c:v>43753</c:v>
                </c:pt>
                <c:pt idx="2975">
                  <c:v>43754</c:v>
                </c:pt>
                <c:pt idx="2976">
                  <c:v>43755</c:v>
                </c:pt>
                <c:pt idx="2977">
                  <c:v>43756</c:v>
                </c:pt>
                <c:pt idx="2978">
                  <c:v>43757</c:v>
                </c:pt>
                <c:pt idx="2979">
                  <c:v>43758</c:v>
                </c:pt>
                <c:pt idx="2980">
                  <c:v>43759</c:v>
                </c:pt>
                <c:pt idx="2981">
                  <c:v>43760</c:v>
                </c:pt>
                <c:pt idx="2982">
                  <c:v>43761</c:v>
                </c:pt>
                <c:pt idx="2983">
                  <c:v>43762</c:v>
                </c:pt>
                <c:pt idx="2984">
                  <c:v>43763</c:v>
                </c:pt>
                <c:pt idx="2985">
                  <c:v>43764</c:v>
                </c:pt>
                <c:pt idx="2986">
                  <c:v>43765</c:v>
                </c:pt>
                <c:pt idx="2987">
                  <c:v>43766</c:v>
                </c:pt>
                <c:pt idx="2988">
                  <c:v>43767</c:v>
                </c:pt>
                <c:pt idx="2989">
                  <c:v>43768</c:v>
                </c:pt>
                <c:pt idx="2990">
                  <c:v>43769</c:v>
                </c:pt>
                <c:pt idx="2991">
                  <c:v>43770</c:v>
                </c:pt>
                <c:pt idx="2992">
                  <c:v>43771</c:v>
                </c:pt>
                <c:pt idx="2993">
                  <c:v>43772</c:v>
                </c:pt>
                <c:pt idx="2994">
                  <c:v>43773</c:v>
                </c:pt>
                <c:pt idx="2995">
                  <c:v>43774</c:v>
                </c:pt>
                <c:pt idx="2996">
                  <c:v>43775</c:v>
                </c:pt>
                <c:pt idx="2997">
                  <c:v>43776</c:v>
                </c:pt>
                <c:pt idx="2998">
                  <c:v>43777</c:v>
                </c:pt>
                <c:pt idx="2999">
                  <c:v>43778</c:v>
                </c:pt>
                <c:pt idx="3000">
                  <c:v>43779</c:v>
                </c:pt>
                <c:pt idx="3001">
                  <c:v>43780</c:v>
                </c:pt>
                <c:pt idx="3002">
                  <c:v>43781</c:v>
                </c:pt>
                <c:pt idx="3003">
                  <c:v>43782</c:v>
                </c:pt>
                <c:pt idx="3004">
                  <c:v>43783</c:v>
                </c:pt>
                <c:pt idx="3005">
                  <c:v>43784</c:v>
                </c:pt>
                <c:pt idx="3006">
                  <c:v>43785</c:v>
                </c:pt>
                <c:pt idx="3007">
                  <c:v>43786</c:v>
                </c:pt>
                <c:pt idx="3008">
                  <c:v>43787</c:v>
                </c:pt>
                <c:pt idx="3009">
                  <c:v>43788</c:v>
                </c:pt>
                <c:pt idx="3010">
                  <c:v>43789</c:v>
                </c:pt>
                <c:pt idx="3011">
                  <c:v>43790</c:v>
                </c:pt>
                <c:pt idx="3012">
                  <c:v>43791</c:v>
                </c:pt>
                <c:pt idx="3013">
                  <c:v>43792</c:v>
                </c:pt>
                <c:pt idx="3014">
                  <c:v>43793</c:v>
                </c:pt>
                <c:pt idx="3015">
                  <c:v>43794</c:v>
                </c:pt>
                <c:pt idx="3016">
                  <c:v>43795</c:v>
                </c:pt>
                <c:pt idx="3017">
                  <c:v>43796</c:v>
                </c:pt>
                <c:pt idx="3018">
                  <c:v>43797</c:v>
                </c:pt>
                <c:pt idx="3019">
                  <c:v>43798</c:v>
                </c:pt>
                <c:pt idx="3020">
                  <c:v>43799</c:v>
                </c:pt>
                <c:pt idx="3021">
                  <c:v>43800</c:v>
                </c:pt>
                <c:pt idx="3022">
                  <c:v>43801</c:v>
                </c:pt>
                <c:pt idx="3023">
                  <c:v>43802</c:v>
                </c:pt>
                <c:pt idx="3024">
                  <c:v>43803</c:v>
                </c:pt>
                <c:pt idx="3025">
                  <c:v>43804</c:v>
                </c:pt>
                <c:pt idx="3026">
                  <c:v>43805</c:v>
                </c:pt>
                <c:pt idx="3027">
                  <c:v>43806</c:v>
                </c:pt>
                <c:pt idx="3028">
                  <c:v>43807</c:v>
                </c:pt>
                <c:pt idx="3029">
                  <c:v>43808</c:v>
                </c:pt>
                <c:pt idx="3030">
                  <c:v>43809</c:v>
                </c:pt>
                <c:pt idx="3031">
                  <c:v>43810</c:v>
                </c:pt>
                <c:pt idx="3032">
                  <c:v>43811</c:v>
                </c:pt>
                <c:pt idx="3033">
                  <c:v>43812</c:v>
                </c:pt>
                <c:pt idx="3034">
                  <c:v>43813</c:v>
                </c:pt>
                <c:pt idx="3035">
                  <c:v>43814</c:v>
                </c:pt>
                <c:pt idx="3036">
                  <c:v>43815</c:v>
                </c:pt>
                <c:pt idx="3037">
                  <c:v>43816</c:v>
                </c:pt>
                <c:pt idx="3038">
                  <c:v>43817</c:v>
                </c:pt>
                <c:pt idx="3039">
                  <c:v>43818</c:v>
                </c:pt>
                <c:pt idx="3040">
                  <c:v>43819</c:v>
                </c:pt>
                <c:pt idx="3041">
                  <c:v>43820</c:v>
                </c:pt>
                <c:pt idx="3042">
                  <c:v>43821</c:v>
                </c:pt>
                <c:pt idx="3043">
                  <c:v>43822</c:v>
                </c:pt>
                <c:pt idx="3044">
                  <c:v>43823</c:v>
                </c:pt>
                <c:pt idx="3045">
                  <c:v>43824</c:v>
                </c:pt>
                <c:pt idx="3046">
                  <c:v>43825</c:v>
                </c:pt>
                <c:pt idx="3047">
                  <c:v>43826</c:v>
                </c:pt>
                <c:pt idx="3048">
                  <c:v>43827</c:v>
                </c:pt>
                <c:pt idx="3049">
                  <c:v>43828</c:v>
                </c:pt>
                <c:pt idx="3050">
                  <c:v>43829</c:v>
                </c:pt>
                <c:pt idx="3051">
                  <c:v>43830</c:v>
                </c:pt>
                <c:pt idx="3052">
                  <c:v>43831</c:v>
                </c:pt>
                <c:pt idx="3053">
                  <c:v>43832</c:v>
                </c:pt>
                <c:pt idx="3054">
                  <c:v>43833</c:v>
                </c:pt>
                <c:pt idx="3055">
                  <c:v>43834</c:v>
                </c:pt>
                <c:pt idx="3056">
                  <c:v>43835</c:v>
                </c:pt>
                <c:pt idx="3057">
                  <c:v>43836</c:v>
                </c:pt>
                <c:pt idx="3058">
                  <c:v>43837</c:v>
                </c:pt>
                <c:pt idx="3059">
                  <c:v>43838</c:v>
                </c:pt>
                <c:pt idx="3060">
                  <c:v>43839</c:v>
                </c:pt>
                <c:pt idx="3061">
                  <c:v>43840</c:v>
                </c:pt>
                <c:pt idx="3062">
                  <c:v>43841</c:v>
                </c:pt>
                <c:pt idx="3063">
                  <c:v>43842</c:v>
                </c:pt>
                <c:pt idx="3064">
                  <c:v>43843</c:v>
                </c:pt>
                <c:pt idx="3065">
                  <c:v>43844</c:v>
                </c:pt>
                <c:pt idx="3066">
                  <c:v>43845</c:v>
                </c:pt>
                <c:pt idx="3067">
                  <c:v>43846</c:v>
                </c:pt>
                <c:pt idx="3068">
                  <c:v>43847</c:v>
                </c:pt>
                <c:pt idx="3069">
                  <c:v>43848</c:v>
                </c:pt>
                <c:pt idx="3070">
                  <c:v>43849</c:v>
                </c:pt>
                <c:pt idx="3071">
                  <c:v>43850</c:v>
                </c:pt>
                <c:pt idx="3072">
                  <c:v>43851</c:v>
                </c:pt>
                <c:pt idx="3073">
                  <c:v>43852</c:v>
                </c:pt>
                <c:pt idx="3074">
                  <c:v>43853</c:v>
                </c:pt>
                <c:pt idx="3075">
                  <c:v>43854</c:v>
                </c:pt>
                <c:pt idx="3076">
                  <c:v>43855</c:v>
                </c:pt>
                <c:pt idx="3077">
                  <c:v>43856</c:v>
                </c:pt>
                <c:pt idx="3078">
                  <c:v>43857</c:v>
                </c:pt>
                <c:pt idx="3079">
                  <c:v>43858</c:v>
                </c:pt>
                <c:pt idx="3080">
                  <c:v>43859</c:v>
                </c:pt>
                <c:pt idx="3081">
                  <c:v>43860</c:v>
                </c:pt>
                <c:pt idx="3082">
                  <c:v>43861</c:v>
                </c:pt>
                <c:pt idx="3083">
                  <c:v>43862</c:v>
                </c:pt>
                <c:pt idx="3084">
                  <c:v>43863</c:v>
                </c:pt>
                <c:pt idx="3085">
                  <c:v>43864</c:v>
                </c:pt>
                <c:pt idx="3086">
                  <c:v>43865</c:v>
                </c:pt>
                <c:pt idx="3087">
                  <c:v>43866</c:v>
                </c:pt>
                <c:pt idx="3088">
                  <c:v>43867</c:v>
                </c:pt>
                <c:pt idx="3089">
                  <c:v>43868</c:v>
                </c:pt>
                <c:pt idx="3090">
                  <c:v>43869</c:v>
                </c:pt>
                <c:pt idx="3091">
                  <c:v>43870</c:v>
                </c:pt>
                <c:pt idx="3092">
                  <c:v>43871</c:v>
                </c:pt>
                <c:pt idx="3093">
                  <c:v>43872</c:v>
                </c:pt>
                <c:pt idx="3094">
                  <c:v>43873</c:v>
                </c:pt>
                <c:pt idx="3095">
                  <c:v>43874</c:v>
                </c:pt>
                <c:pt idx="3096">
                  <c:v>43875</c:v>
                </c:pt>
                <c:pt idx="3097">
                  <c:v>43876</c:v>
                </c:pt>
                <c:pt idx="3098">
                  <c:v>43877</c:v>
                </c:pt>
                <c:pt idx="3099">
                  <c:v>43878</c:v>
                </c:pt>
                <c:pt idx="3100">
                  <c:v>43879</c:v>
                </c:pt>
                <c:pt idx="3101">
                  <c:v>43880</c:v>
                </c:pt>
                <c:pt idx="3102">
                  <c:v>43881</c:v>
                </c:pt>
                <c:pt idx="3103">
                  <c:v>43882</c:v>
                </c:pt>
                <c:pt idx="3104">
                  <c:v>43883</c:v>
                </c:pt>
                <c:pt idx="3105">
                  <c:v>43884</c:v>
                </c:pt>
                <c:pt idx="3106">
                  <c:v>43885</c:v>
                </c:pt>
                <c:pt idx="3107">
                  <c:v>43886</c:v>
                </c:pt>
                <c:pt idx="3108">
                  <c:v>43887</c:v>
                </c:pt>
                <c:pt idx="3109">
                  <c:v>43888</c:v>
                </c:pt>
                <c:pt idx="3110">
                  <c:v>43889</c:v>
                </c:pt>
                <c:pt idx="3111">
                  <c:v>43890</c:v>
                </c:pt>
                <c:pt idx="3112">
                  <c:v>43891</c:v>
                </c:pt>
                <c:pt idx="3113">
                  <c:v>43892</c:v>
                </c:pt>
                <c:pt idx="3114">
                  <c:v>43893</c:v>
                </c:pt>
                <c:pt idx="3115">
                  <c:v>43894</c:v>
                </c:pt>
                <c:pt idx="3116">
                  <c:v>43895</c:v>
                </c:pt>
                <c:pt idx="3117">
                  <c:v>43896</c:v>
                </c:pt>
                <c:pt idx="3118">
                  <c:v>43897</c:v>
                </c:pt>
                <c:pt idx="3119">
                  <c:v>43898</c:v>
                </c:pt>
                <c:pt idx="3120">
                  <c:v>43899</c:v>
                </c:pt>
                <c:pt idx="3121">
                  <c:v>43900</c:v>
                </c:pt>
                <c:pt idx="3122">
                  <c:v>43901</c:v>
                </c:pt>
                <c:pt idx="3123">
                  <c:v>43902</c:v>
                </c:pt>
                <c:pt idx="3124">
                  <c:v>43903</c:v>
                </c:pt>
                <c:pt idx="3125">
                  <c:v>43904</c:v>
                </c:pt>
                <c:pt idx="3126">
                  <c:v>43905</c:v>
                </c:pt>
                <c:pt idx="3127">
                  <c:v>43906</c:v>
                </c:pt>
                <c:pt idx="3128">
                  <c:v>43907</c:v>
                </c:pt>
                <c:pt idx="3129">
                  <c:v>43908</c:v>
                </c:pt>
                <c:pt idx="3130">
                  <c:v>43909</c:v>
                </c:pt>
                <c:pt idx="3131">
                  <c:v>43910</c:v>
                </c:pt>
                <c:pt idx="3132">
                  <c:v>43911</c:v>
                </c:pt>
                <c:pt idx="3133">
                  <c:v>43912</c:v>
                </c:pt>
                <c:pt idx="3134">
                  <c:v>43913</c:v>
                </c:pt>
                <c:pt idx="3135">
                  <c:v>43914</c:v>
                </c:pt>
                <c:pt idx="3136">
                  <c:v>43915</c:v>
                </c:pt>
                <c:pt idx="3137">
                  <c:v>43916</c:v>
                </c:pt>
                <c:pt idx="3138">
                  <c:v>43917</c:v>
                </c:pt>
                <c:pt idx="3139">
                  <c:v>43918</c:v>
                </c:pt>
                <c:pt idx="3140">
                  <c:v>43919</c:v>
                </c:pt>
                <c:pt idx="3141">
                  <c:v>43920</c:v>
                </c:pt>
                <c:pt idx="3142">
                  <c:v>43921</c:v>
                </c:pt>
                <c:pt idx="3143">
                  <c:v>43922</c:v>
                </c:pt>
                <c:pt idx="3144">
                  <c:v>43923</c:v>
                </c:pt>
                <c:pt idx="3145">
                  <c:v>43924</c:v>
                </c:pt>
                <c:pt idx="3146">
                  <c:v>43925</c:v>
                </c:pt>
                <c:pt idx="3147">
                  <c:v>43926</c:v>
                </c:pt>
                <c:pt idx="3148">
                  <c:v>43927</c:v>
                </c:pt>
                <c:pt idx="3149">
                  <c:v>43928</c:v>
                </c:pt>
                <c:pt idx="3150">
                  <c:v>43929</c:v>
                </c:pt>
                <c:pt idx="3151">
                  <c:v>43930</c:v>
                </c:pt>
                <c:pt idx="3152">
                  <c:v>43931</c:v>
                </c:pt>
                <c:pt idx="3153">
                  <c:v>43932</c:v>
                </c:pt>
                <c:pt idx="3154">
                  <c:v>43933</c:v>
                </c:pt>
                <c:pt idx="3155">
                  <c:v>43934</c:v>
                </c:pt>
                <c:pt idx="3156">
                  <c:v>43935</c:v>
                </c:pt>
                <c:pt idx="3157">
                  <c:v>43936</c:v>
                </c:pt>
                <c:pt idx="3158">
                  <c:v>43937</c:v>
                </c:pt>
                <c:pt idx="3159">
                  <c:v>43938</c:v>
                </c:pt>
                <c:pt idx="3160">
                  <c:v>43939</c:v>
                </c:pt>
                <c:pt idx="3161">
                  <c:v>43940</c:v>
                </c:pt>
                <c:pt idx="3162">
                  <c:v>43941</c:v>
                </c:pt>
                <c:pt idx="3163">
                  <c:v>43942</c:v>
                </c:pt>
                <c:pt idx="3164">
                  <c:v>43943</c:v>
                </c:pt>
                <c:pt idx="3165">
                  <c:v>43944</c:v>
                </c:pt>
                <c:pt idx="3166">
                  <c:v>43945</c:v>
                </c:pt>
                <c:pt idx="3167">
                  <c:v>43946</c:v>
                </c:pt>
                <c:pt idx="3168">
                  <c:v>43947</c:v>
                </c:pt>
                <c:pt idx="3169">
                  <c:v>43948</c:v>
                </c:pt>
                <c:pt idx="3170">
                  <c:v>43949</c:v>
                </c:pt>
                <c:pt idx="3171">
                  <c:v>43950</c:v>
                </c:pt>
                <c:pt idx="3172">
                  <c:v>43951</c:v>
                </c:pt>
                <c:pt idx="3173">
                  <c:v>43952</c:v>
                </c:pt>
                <c:pt idx="3174">
                  <c:v>43953</c:v>
                </c:pt>
                <c:pt idx="3175">
                  <c:v>43954</c:v>
                </c:pt>
                <c:pt idx="3176">
                  <c:v>43955</c:v>
                </c:pt>
                <c:pt idx="3177">
                  <c:v>43956</c:v>
                </c:pt>
                <c:pt idx="3178">
                  <c:v>43957</c:v>
                </c:pt>
                <c:pt idx="3179">
                  <c:v>43958</c:v>
                </c:pt>
                <c:pt idx="3180">
                  <c:v>43959</c:v>
                </c:pt>
                <c:pt idx="3181">
                  <c:v>43960</c:v>
                </c:pt>
                <c:pt idx="3182">
                  <c:v>43961</c:v>
                </c:pt>
                <c:pt idx="3183">
                  <c:v>43962</c:v>
                </c:pt>
                <c:pt idx="3184">
                  <c:v>43963</c:v>
                </c:pt>
                <c:pt idx="3185">
                  <c:v>43964</c:v>
                </c:pt>
                <c:pt idx="3186">
                  <c:v>43965</c:v>
                </c:pt>
                <c:pt idx="3187">
                  <c:v>43966</c:v>
                </c:pt>
                <c:pt idx="3188">
                  <c:v>43967</c:v>
                </c:pt>
                <c:pt idx="3189">
                  <c:v>43968</c:v>
                </c:pt>
                <c:pt idx="3190">
                  <c:v>43969</c:v>
                </c:pt>
                <c:pt idx="3191">
                  <c:v>43970</c:v>
                </c:pt>
                <c:pt idx="3192">
                  <c:v>43971</c:v>
                </c:pt>
                <c:pt idx="3193">
                  <c:v>43972</c:v>
                </c:pt>
                <c:pt idx="3194">
                  <c:v>43973</c:v>
                </c:pt>
                <c:pt idx="3195">
                  <c:v>43974</c:v>
                </c:pt>
                <c:pt idx="3196">
                  <c:v>43975</c:v>
                </c:pt>
                <c:pt idx="3197">
                  <c:v>43976</c:v>
                </c:pt>
                <c:pt idx="3198">
                  <c:v>43977</c:v>
                </c:pt>
                <c:pt idx="3199">
                  <c:v>43978</c:v>
                </c:pt>
                <c:pt idx="3200">
                  <c:v>43979</c:v>
                </c:pt>
                <c:pt idx="3201">
                  <c:v>43980</c:v>
                </c:pt>
                <c:pt idx="3202">
                  <c:v>43981</c:v>
                </c:pt>
                <c:pt idx="3203">
                  <c:v>43982</c:v>
                </c:pt>
                <c:pt idx="3204">
                  <c:v>43983</c:v>
                </c:pt>
                <c:pt idx="3205">
                  <c:v>43984</c:v>
                </c:pt>
                <c:pt idx="3206">
                  <c:v>43985</c:v>
                </c:pt>
                <c:pt idx="3207">
                  <c:v>43986</c:v>
                </c:pt>
                <c:pt idx="3208">
                  <c:v>43987</c:v>
                </c:pt>
                <c:pt idx="3209">
                  <c:v>43988</c:v>
                </c:pt>
                <c:pt idx="3210">
                  <c:v>43989</c:v>
                </c:pt>
                <c:pt idx="3211">
                  <c:v>43990</c:v>
                </c:pt>
                <c:pt idx="3212">
                  <c:v>43991</c:v>
                </c:pt>
                <c:pt idx="3213">
                  <c:v>43992</c:v>
                </c:pt>
                <c:pt idx="3214">
                  <c:v>43993</c:v>
                </c:pt>
                <c:pt idx="3215">
                  <c:v>43994</c:v>
                </c:pt>
                <c:pt idx="3216">
                  <c:v>43995</c:v>
                </c:pt>
                <c:pt idx="3217">
                  <c:v>43996</c:v>
                </c:pt>
                <c:pt idx="3218">
                  <c:v>43997</c:v>
                </c:pt>
                <c:pt idx="3219">
                  <c:v>43998</c:v>
                </c:pt>
                <c:pt idx="3220">
                  <c:v>43999</c:v>
                </c:pt>
                <c:pt idx="3221">
                  <c:v>44000</c:v>
                </c:pt>
                <c:pt idx="3222">
                  <c:v>44001</c:v>
                </c:pt>
                <c:pt idx="3223">
                  <c:v>44002</c:v>
                </c:pt>
                <c:pt idx="3224">
                  <c:v>44003</c:v>
                </c:pt>
                <c:pt idx="3225">
                  <c:v>44004</c:v>
                </c:pt>
                <c:pt idx="3226">
                  <c:v>44005</c:v>
                </c:pt>
                <c:pt idx="3227">
                  <c:v>44006</c:v>
                </c:pt>
                <c:pt idx="3228">
                  <c:v>44007</c:v>
                </c:pt>
                <c:pt idx="3229">
                  <c:v>44008</c:v>
                </c:pt>
                <c:pt idx="3230">
                  <c:v>44009</c:v>
                </c:pt>
                <c:pt idx="3231">
                  <c:v>44010</c:v>
                </c:pt>
                <c:pt idx="3232">
                  <c:v>44011</c:v>
                </c:pt>
                <c:pt idx="3233">
                  <c:v>44012</c:v>
                </c:pt>
                <c:pt idx="3234">
                  <c:v>44013</c:v>
                </c:pt>
                <c:pt idx="3235">
                  <c:v>44014</c:v>
                </c:pt>
                <c:pt idx="3236">
                  <c:v>44015</c:v>
                </c:pt>
                <c:pt idx="3237">
                  <c:v>44016</c:v>
                </c:pt>
                <c:pt idx="3238">
                  <c:v>44017</c:v>
                </c:pt>
                <c:pt idx="3239">
                  <c:v>44018</c:v>
                </c:pt>
                <c:pt idx="3240">
                  <c:v>44019</c:v>
                </c:pt>
                <c:pt idx="3241">
                  <c:v>44020</c:v>
                </c:pt>
                <c:pt idx="3242">
                  <c:v>44021</c:v>
                </c:pt>
                <c:pt idx="3243">
                  <c:v>44022</c:v>
                </c:pt>
                <c:pt idx="3244">
                  <c:v>44023</c:v>
                </c:pt>
                <c:pt idx="3245">
                  <c:v>44024</c:v>
                </c:pt>
                <c:pt idx="3246">
                  <c:v>44025</c:v>
                </c:pt>
                <c:pt idx="3247">
                  <c:v>44026</c:v>
                </c:pt>
                <c:pt idx="3248">
                  <c:v>44027</c:v>
                </c:pt>
                <c:pt idx="3249">
                  <c:v>44028</c:v>
                </c:pt>
                <c:pt idx="3250">
                  <c:v>44029</c:v>
                </c:pt>
                <c:pt idx="3251">
                  <c:v>44030</c:v>
                </c:pt>
                <c:pt idx="3252">
                  <c:v>44031</c:v>
                </c:pt>
                <c:pt idx="3253">
                  <c:v>44032</c:v>
                </c:pt>
                <c:pt idx="3254">
                  <c:v>44033</c:v>
                </c:pt>
                <c:pt idx="3255">
                  <c:v>44034</c:v>
                </c:pt>
                <c:pt idx="3256">
                  <c:v>44035</c:v>
                </c:pt>
                <c:pt idx="3257">
                  <c:v>44036</c:v>
                </c:pt>
                <c:pt idx="3258">
                  <c:v>44037</c:v>
                </c:pt>
                <c:pt idx="3259">
                  <c:v>44038</c:v>
                </c:pt>
                <c:pt idx="3260">
                  <c:v>44039</c:v>
                </c:pt>
                <c:pt idx="3261">
                  <c:v>44040</c:v>
                </c:pt>
                <c:pt idx="3262">
                  <c:v>44041</c:v>
                </c:pt>
                <c:pt idx="3263">
                  <c:v>44042</c:v>
                </c:pt>
                <c:pt idx="3264">
                  <c:v>44043</c:v>
                </c:pt>
                <c:pt idx="3265">
                  <c:v>44044</c:v>
                </c:pt>
                <c:pt idx="3266">
                  <c:v>44045</c:v>
                </c:pt>
                <c:pt idx="3267">
                  <c:v>44046</c:v>
                </c:pt>
                <c:pt idx="3268">
                  <c:v>44047</c:v>
                </c:pt>
                <c:pt idx="3269">
                  <c:v>44048</c:v>
                </c:pt>
                <c:pt idx="3270">
                  <c:v>44049</c:v>
                </c:pt>
                <c:pt idx="3271">
                  <c:v>44050</c:v>
                </c:pt>
                <c:pt idx="3272">
                  <c:v>44051</c:v>
                </c:pt>
                <c:pt idx="3273">
                  <c:v>44052</c:v>
                </c:pt>
                <c:pt idx="3274">
                  <c:v>44053</c:v>
                </c:pt>
                <c:pt idx="3275">
                  <c:v>44054</c:v>
                </c:pt>
                <c:pt idx="3276">
                  <c:v>44055</c:v>
                </c:pt>
                <c:pt idx="3277">
                  <c:v>44056</c:v>
                </c:pt>
                <c:pt idx="3278">
                  <c:v>44057</c:v>
                </c:pt>
                <c:pt idx="3279">
                  <c:v>44058</c:v>
                </c:pt>
                <c:pt idx="3280">
                  <c:v>44059</c:v>
                </c:pt>
                <c:pt idx="3281">
                  <c:v>44060</c:v>
                </c:pt>
                <c:pt idx="3282">
                  <c:v>44061</c:v>
                </c:pt>
                <c:pt idx="3283">
                  <c:v>44062</c:v>
                </c:pt>
                <c:pt idx="3284">
                  <c:v>44063</c:v>
                </c:pt>
                <c:pt idx="3285">
                  <c:v>44064</c:v>
                </c:pt>
                <c:pt idx="3286">
                  <c:v>44065</c:v>
                </c:pt>
                <c:pt idx="3287">
                  <c:v>44066</c:v>
                </c:pt>
                <c:pt idx="3288">
                  <c:v>44067</c:v>
                </c:pt>
                <c:pt idx="3289">
                  <c:v>44068</c:v>
                </c:pt>
                <c:pt idx="3290">
                  <c:v>44069</c:v>
                </c:pt>
                <c:pt idx="3291">
                  <c:v>44070</c:v>
                </c:pt>
                <c:pt idx="3292">
                  <c:v>44071</c:v>
                </c:pt>
                <c:pt idx="3293">
                  <c:v>44072</c:v>
                </c:pt>
                <c:pt idx="3294">
                  <c:v>44073</c:v>
                </c:pt>
                <c:pt idx="3295">
                  <c:v>44074</c:v>
                </c:pt>
                <c:pt idx="3296">
                  <c:v>44075</c:v>
                </c:pt>
                <c:pt idx="3297">
                  <c:v>44076</c:v>
                </c:pt>
                <c:pt idx="3298">
                  <c:v>44077</c:v>
                </c:pt>
                <c:pt idx="3299">
                  <c:v>44078</c:v>
                </c:pt>
                <c:pt idx="3300">
                  <c:v>44079</c:v>
                </c:pt>
                <c:pt idx="3301">
                  <c:v>44080</c:v>
                </c:pt>
                <c:pt idx="3302">
                  <c:v>44081</c:v>
                </c:pt>
                <c:pt idx="3303">
                  <c:v>44082</c:v>
                </c:pt>
                <c:pt idx="3304">
                  <c:v>44083</c:v>
                </c:pt>
                <c:pt idx="3305">
                  <c:v>44084</c:v>
                </c:pt>
                <c:pt idx="3306">
                  <c:v>44085</c:v>
                </c:pt>
                <c:pt idx="3307">
                  <c:v>44086</c:v>
                </c:pt>
                <c:pt idx="3308">
                  <c:v>44087</c:v>
                </c:pt>
                <c:pt idx="3309">
                  <c:v>44088</c:v>
                </c:pt>
                <c:pt idx="3310">
                  <c:v>44089</c:v>
                </c:pt>
                <c:pt idx="3311">
                  <c:v>44090</c:v>
                </c:pt>
                <c:pt idx="3312">
                  <c:v>44091</c:v>
                </c:pt>
                <c:pt idx="3313">
                  <c:v>44092</c:v>
                </c:pt>
                <c:pt idx="3314">
                  <c:v>44093</c:v>
                </c:pt>
                <c:pt idx="3315">
                  <c:v>44094</c:v>
                </c:pt>
                <c:pt idx="3316">
                  <c:v>44095</c:v>
                </c:pt>
                <c:pt idx="3317">
                  <c:v>44096</c:v>
                </c:pt>
                <c:pt idx="3318">
                  <c:v>44097</c:v>
                </c:pt>
                <c:pt idx="3319">
                  <c:v>44098</c:v>
                </c:pt>
                <c:pt idx="3320">
                  <c:v>44099</c:v>
                </c:pt>
                <c:pt idx="3321">
                  <c:v>44100</c:v>
                </c:pt>
                <c:pt idx="3322">
                  <c:v>44101</c:v>
                </c:pt>
                <c:pt idx="3323">
                  <c:v>44102</c:v>
                </c:pt>
                <c:pt idx="3324">
                  <c:v>44103</c:v>
                </c:pt>
                <c:pt idx="3325">
                  <c:v>44104</c:v>
                </c:pt>
                <c:pt idx="3326">
                  <c:v>44105</c:v>
                </c:pt>
                <c:pt idx="3327">
                  <c:v>44106</c:v>
                </c:pt>
                <c:pt idx="3328">
                  <c:v>44107</c:v>
                </c:pt>
                <c:pt idx="3329">
                  <c:v>44108</c:v>
                </c:pt>
                <c:pt idx="3330">
                  <c:v>44109</c:v>
                </c:pt>
                <c:pt idx="3331">
                  <c:v>44110</c:v>
                </c:pt>
                <c:pt idx="3332">
                  <c:v>44111</c:v>
                </c:pt>
                <c:pt idx="3333">
                  <c:v>44112</c:v>
                </c:pt>
                <c:pt idx="3334">
                  <c:v>44113</c:v>
                </c:pt>
                <c:pt idx="3335">
                  <c:v>44114</c:v>
                </c:pt>
                <c:pt idx="3336">
                  <c:v>44115</c:v>
                </c:pt>
                <c:pt idx="3337">
                  <c:v>44116</c:v>
                </c:pt>
                <c:pt idx="3338">
                  <c:v>44117</c:v>
                </c:pt>
                <c:pt idx="3339">
                  <c:v>44118</c:v>
                </c:pt>
                <c:pt idx="3340">
                  <c:v>44119</c:v>
                </c:pt>
                <c:pt idx="3341">
                  <c:v>44120</c:v>
                </c:pt>
                <c:pt idx="3342">
                  <c:v>44121</c:v>
                </c:pt>
                <c:pt idx="3343">
                  <c:v>44122</c:v>
                </c:pt>
                <c:pt idx="3344">
                  <c:v>44123</c:v>
                </c:pt>
                <c:pt idx="3345">
                  <c:v>44124</c:v>
                </c:pt>
                <c:pt idx="3346">
                  <c:v>44125</c:v>
                </c:pt>
                <c:pt idx="3347">
                  <c:v>44126</c:v>
                </c:pt>
                <c:pt idx="3348">
                  <c:v>44127</c:v>
                </c:pt>
                <c:pt idx="3349">
                  <c:v>44128</c:v>
                </c:pt>
                <c:pt idx="3350">
                  <c:v>44129</c:v>
                </c:pt>
                <c:pt idx="3351">
                  <c:v>44130</c:v>
                </c:pt>
                <c:pt idx="3352">
                  <c:v>44131</c:v>
                </c:pt>
                <c:pt idx="3353">
                  <c:v>44132</c:v>
                </c:pt>
                <c:pt idx="3354">
                  <c:v>44133</c:v>
                </c:pt>
                <c:pt idx="3355">
                  <c:v>44134</c:v>
                </c:pt>
                <c:pt idx="3356">
                  <c:v>44135</c:v>
                </c:pt>
                <c:pt idx="3357">
                  <c:v>44136</c:v>
                </c:pt>
                <c:pt idx="3358">
                  <c:v>44137</c:v>
                </c:pt>
                <c:pt idx="3359">
                  <c:v>44138</c:v>
                </c:pt>
                <c:pt idx="3360">
                  <c:v>44139</c:v>
                </c:pt>
                <c:pt idx="3361">
                  <c:v>44140</c:v>
                </c:pt>
                <c:pt idx="3362">
                  <c:v>44141</c:v>
                </c:pt>
                <c:pt idx="3363">
                  <c:v>44142</c:v>
                </c:pt>
                <c:pt idx="3364">
                  <c:v>44143</c:v>
                </c:pt>
                <c:pt idx="3365">
                  <c:v>44144</c:v>
                </c:pt>
                <c:pt idx="3366">
                  <c:v>44145</c:v>
                </c:pt>
                <c:pt idx="3367">
                  <c:v>44146</c:v>
                </c:pt>
                <c:pt idx="3368">
                  <c:v>44147</c:v>
                </c:pt>
                <c:pt idx="3369">
                  <c:v>44148</c:v>
                </c:pt>
                <c:pt idx="3370">
                  <c:v>44149</c:v>
                </c:pt>
                <c:pt idx="3371">
                  <c:v>44150</c:v>
                </c:pt>
                <c:pt idx="3372">
                  <c:v>44151</c:v>
                </c:pt>
                <c:pt idx="3373">
                  <c:v>44152</c:v>
                </c:pt>
                <c:pt idx="3374">
                  <c:v>44153</c:v>
                </c:pt>
                <c:pt idx="3375">
                  <c:v>44154</c:v>
                </c:pt>
                <c:pt idx="3376">
                  <c:v>44155</c:v>
                </c:pt>
                <c:pt idx="3377">
                  <c:v>44156</c:v>
                </c:pt>
                <c:pt idx="3378">
                  <c:v>44157</c:v>
                </c:pt>
                <c:pt idx="3379">
                  <c:v>44158</c:v>
                </c:pt>
                <c:pt idx="3380">
                  <c:v>44159</c:v>
                </c:pt>
                <c:pt idx="3381">
                  <c:v>44160</c:v>
                </c:pt>
                <c:pt idx="3382">
                  <c:v>44161</c:v>
                </c:pt>
                <c:pt idx="3383">
                  <c:v>44162</c:v>
                </c:pt>
                <c:pt idx="3384">
                  <c:v>44163</c:v>
                </c:pt>
                <c:pt idx="3385">
                  <c:v>44164</c:v>
                </c:pt>
                <c:pt idx="3386">
                  <c:v>44165</c:v>
                </c:pt>
                <c:pt idx="3387">
                  <c:v>44166</c:v>
                </c:pt>
                <c:pt idx="3388">
                  <c:v>44167</c:v>
                </c:pt>
                <c:pt idx="3389">
                  <c:v>44168</c:v>
                </c:pt>
                <c:pt idx="3390">
                  <c:v>44169</c:v>
                </c:pt>
                <c:pt idx="3391">
                  <c:v>44170</c:v>
                </c:pt>
                <c:pt idx="3392">
                  <c:v>44171</c:v>
                </c:pt>
                <c:pt idx="3393">
                  <c:v>44172</c:v>
                </c:pt>
                <c:pt idx="3394">
                  <c:v>44173</c:v>
                </c:pt>
                <c:pt idx="3395">
                  <c:v>44174</c:v>
                </c:pt>
                <c:pt idx="3396">
                  <c:v>44175</c:v>
                </c:pt>
                <c:pt idx="3397">
                  <c:v>44176</c:v>
                </c:pt>
                <c:pt idx="3398">
                  <c:v>44177</c:v>
                </c:pt>
                <c:pt idx="3399">
                  <c:v>44178</c:v>
                </c:pt>
                <c:pt idx="3400">
                  <c:v>44179</c:v>
                </c:pt>
                <c:pt idx="3401">
                  <c:v>44180</c:v>
                </c:pt>
                <c:pt idx="3402">
                  <c:v>44181</c:v>
                </c:pt>
                <c:pt idx="3403">
                  <c:v>44182</c:v>
                </c:pt>
                <c:pt idx="3404">
                  <c:v>44183</c:v>
                </c:pt>
                <c:pt idx="3405">
                  <c:v>44184</c:v>
                </c:pt>
                <c:pt idx="3406">
                  <c:v>44185</c:v>
                </c:pt>
                <c:pt idx="3407">
                  <c:v>44186</c:v>
                </c:pt>
                <c:pt idx="3408">
                  <c:v>44187</c:v>
                </c:pt>
                <c:pt idx="3409">
                  <c:v>44188</c:v>
                </c:pt>
                <c:pt idx="3410">
                  <c:v>44189</c:v>
                </c:pt>
                <c:pt idx="3411">
                  <c:v>44190</c:v>
                </c:pt>
                <c:pt idx="3412">
                  <c:v>44191</c:v>
                </c:pt>
                <c:pt idx="3413">
                  <c:v>44192</c:v>
                </c:pt>
                <c:pt idx="3414">
                  <c:v>44193</c:v>
                </c:pt>
                <c:pt idx="3415">
                  <c:v>44194</c:v>
                </c:pt>
                <c:pt idx="3416">
                  <c:v>44195</c:v>
                </c:pt>
                <c:pt idx="3417">
                  <c:v>44196</c:v>
                </c:pt>
                <c:pt idx="3418">
                  <c:v>44197</c:v>
                </c:pt>
                <c:pt idx="3419">
                  <c:v>44198</c:v>
                </c:pt>
                <c:pt idx="3420">
                  <c:v>44199</c:v>
                </c:pt>
                <c:pt idx="3421">
                  <c:v>44200</c:v>
                </c:pt>
                <c:pt idx="3422">
                  <c:v>44201</c:v>
                </c:pt>
                <c:pt idx="3423">
                  <c:v>44202</c:v>
                </c:pt>
                <c:pt idx="3424">
                  <c:v>44203</c:v>
                </c:pt>
                <c:pt idx="3425">
                  <c:v>44204</c:v>
                </c:pt>
                <c:pt idx="3426">
                  <c:v>44205</c:v>
                </c:pt>
                <c:pt idx="3427">
                  <c:v>44206</c:v>
                </c:pt>
                <c:pt idx="3428">
                  <c:v>44207</c:v>
                </c:pt>
                <c:pt idx="3429">
                  <c:v>44208</c:v>
                </c:pt>
                <c:pt idx="3430">
                  <c:v>44209</c:v>
                </c:pt>
                <c:pt idx="3431">
                  <c:v>44210</c:v>
                </c:pt>
                <c:pt idx="3432">
                  <c:v>44211</c:v>
                </c:pt>
                <c:pt idx="3433">
                  <c:v>44212</c:v>
                </c:pt>
                <c:pt idx="3434">
                  <c:v>44213</c:v>
                </c:pt>
                <c:pt idx="3435">
                  <c:v>44214</c:v>
                </c:pt>
                <c:pt idx="3436">
                  <c:v>44215</c:v>
                </c:pt>
                <c:pt idx="3437">
                  <c:v>44216</c:v>
                </c:pt>
                <c:pt idx="3438">
                  <c:v>44217</c:v>
                </c:pt>
                <c:pt idx="3439">
                  <c:v>44218</c:v>
                </c:pt>
                <c:pt idx="3440">
                  <c:v>44219</c:v>
                </c:pt>
                <c:pt idx="3441">
                  <c:v>44220</c:v>
                </c:pt>
                <c:pt idx="3442">
                  <c:v>44221</c:v>
                </c:pt>
                <c:pt idx="3443">
                  <c:v>44222</c:v>
                </c:pt>
                <c:pt idx="3444">
                  <c:v>44223</c:v>
                </c:pt>
                <c:pt idx="3445">
                  <c:v>44224</c:v>
                </c:pt>
                <c:pt idx="3446">
                  <c:v>44225</c:v>
                </c:pt>
                <c:pt idx="3447">
                  <c:v>44226</c:v>
                </c:pt>
                <c:pt idx="3448">
                  <c:v>44227</c:v>
                </c:pt>
                <c:pt idx="3449">
                  <c:v>44228</c:v>
                </c:pt>
                <c:pt idx="3450">
                  <c:v>44229</c:v>
                </c:pt>
                <c:pt idx="3451">
                  <c:v>44230</c:v>
                </c:pt>
                <c:pt idx="3452">
                  <c:v>44231</c:v>
                </c:pt>
                <c:pt idx="3453">
                  <c:v>44232</c:v>
                </c:pt>
                <c:pt idx="3454">
                  <c:v>44233</c:v>
                </c:pt>
                <c:pt idx="3455">
                  <c:v>44234</c:v>
                </c:pt>
                <c:pt idx="3456">
                  <c:v>44235</c:v>
                </c:pt>
                <c:pt idx="3457">
                  <c:v>44236</c:v>
                </c:pt>
                <c:pt idx="3458">
                  <c:v>44237</c:v>
                </c:pt>
                <c:pt idx="3459">
                  <c:v>44238</c:v>
                </c:pt>
                <c:pt idx="3460">
                  <c:v>44239</c:v>
                </c:pt>
                <c:pt idx="3461">
                  <c:v>44240</c:v>
                </c:pt>
                <c:pt idx="3462">
                  <c:v>44241</c:v>
                </c:pt>
                <c:pt idx="3463">
                  <c:v>44242</c:v>
                </c:pt>
                <c:pt idx="3464">
                  <c:v>44243</c:v>
                </c:pt>
                <c:pt idx="3465">
                  <c:v>44244</c:v>
                </c:pt>
                <c:pt idx="3466">
                  <c:v>44245</c:v>
                </c:pt>
                <c:pt idx="3467">
                  <c:v>44246</c:v>
                </c:pt>
                <c:pt idx="3468">
                  <c:v>44247</c:v>
                </c:pt>
                <c:pt idx="3469">
                  <c:v>44248</c:v>
                </c:pt>
                <c:pt idx="3470">
                  <c:v>44249</c:v>
                </c:pt>
                <c:pt idx="3471">
                  <c:v>44250</c:v>
                </c:pt>
                <c:pt idx="3472">
                  <c:v>44251</c:v>
                </c:pt>
                <c:pt idx="3473">
                  <c:v>44252</c:v>
                </c:pt>
                <c:pt idx="3474">
                  <c:v>44253</c:v>
                </c:pt>
                <c:pt idx="3475">
                  <c:v>44254</c:v>
                </c:pt>
                <c:pt idx="3476">
                  <c:v>44255</c:v>
                </c:pt>
                <c:pt idx="3477">
                  <c:v>44256</c:v>
                </c:pt>
                <c:pt idx="3478">
                  <c:v>44257</c:v>
                </c:pt>
                <c:pt idx="3479">
                  <c:v>44258</c:v>
                </c:pt>
                <c:pt idx="3480">
                  <c:v>44259</c:v>
                </c:pt>
                <c:pt idx="3481">
                  <c:v>44260</c:v>
                </c:pt>
                <c:pt idx="3482">
                  <c:v>44261</c:v>
                </c:pt>
                <c:pt idx="3483">
                  <c:v>44262</c:v>
                </c:pt>
                <c:pt idx="3484">
                  <c:v>44263</c:v>
                </c:pt>
                <c:pt idx="3485">
                  <c:v>44264</c:v>
                </c:pt>
                <c:pt idx="3486">
                  <c:v>44265</c:v>
                </c:pt>
                <c:pt idx="3487">
                  <c:v>44266</c:v>
                </c:pt>
                <c:pt idx="3488">
                  <c:v>44267</c:v>
                </c:pt>
                <c:pt idx="3489">
                  <c:v>44268</c:v>
                </c:pt>
                <c:pt idx="3490">
                  <c:v>44269</c:v>
                </c:pt>
                <c:pt idx="3491">
                  <c:v>44270</c:v>
                </c:pt>
                <c:pt idx="3492">
                  <c:v>44271</c:v>
                </c:pt>
                <c:pt idx="3493">
                  <c:v>44272</c:v>
                </c:pt>
                <c:pt idx="3494">
                  <c:v>44273</c:v>
                </c:pt>
                <c:pt idx="3495">
                  <c:v>44274</c:v>
                </c:pt>
                <c:pt idx="3496">
                  <c:v>44275</c:v>
                </c:pt>
                <c:pt idx="3497">
                  <c:v>44276</c:v>
                </c:pt>
                <c:pt idx="3498">
                  <c:v>44277</c:v>
                </c:pt>
                <c:pt idx="3499">
                  <c:v>44278</c:v>
                </c:pt>
                <c:pt idx="3500">
                  <c:v>44279</c:v>
                </c:pt>
                <c:pt idx="3501">
                  <c:v>44280</c:v>
                </c:pt>
                <c:pt idx="3502">
                  <c:v>44281</c:v>
                </c:pt>
                <c:pt idx="3503">
                  <c:v>44282</c:v>
                </c:pt>
                <c:pt idx="3504">
                  <c:v>44283</c:v>
                </c:pt>
                <c:pt idx="3505">
                  <c:v>44284</c:v>
                </c:pt>
                <c:pt idx="3506">
                  <c:v>44285</c:v>
                </c:pt>
                <c:pt idx="3507">
                  <c:v>44286</c:v>
                </c:pt>
                <c:pt idx="3508">
                  <c:v>44287</c:v>
                </c:pt>
                <c:pt idx="3509">
                  <c:v>44288</c:v>
                </c:pt>
                <c:pt idx="3510">
                  <c:v>44289</c:v>
                </c:pt>
                <c:pt idx="3511">
                  <c:v>44290</c:v>
                </c:pt>
                <c:pt idx="3512">
                  <c:v>44291</c:v>
                </c:pt>
                <c:pt idx="3513">
                  <c:v>44292</c:v>
                </c:pt>
                <c:pt idx="3514">
                  <c:v>44293</c:v>
                </c:pt>
                <c:pt idx="3515">
                  <c:v>44294</c:v>
                </c:pt>
                <c:pt idx="3516">
                  <c:v>44295</c:v>
                </c:pt>
                <c:pt idx="3517">
                  <c:v>44296</c:v>
                </c:pt>
                <c:pt idx="3518">
                  <c:v>44297</c:v>
                </c:pt>
                <c:pt idx="3519">
                  <c:v>44298</c:v>
                </c:pt>
                <c:pt idx="3520">
                  <c:v>44299</c:v>
                </c:pt>
                <c:pt idx="3521">
                  <c:v>44300</c:v>
                </c:pt>
                <c:pt idx="3522">
                  <c:v>44301</c:v>
                </c:pt>
                <c:pt idx="3523">
                  <c:v>44302</c:v>
                </c:pt>
                <c:pt idx="3524">
                  <c:v>44303</c:v>
                </c:pt>
                <c:pt idx="3525">
                  <c:v>44304</c:v>
                </c:pt>
                <c:pt idx="3526">
                  <c:v>44305</c:v>
                </c:pt>
                <c:pt idx="3527">
                  <c:v>44306</c:v>
                </c:pt>
                <c:pt idx="3528">
                  <c:v>44307</c:v>
                </c:pt>
                <c:pt idx="3529">
                  <c:v>44308</c:v>
                </c:pt>
                <c:pt idx="3530">
                  <c:v>44309</c:v>
                </c:pt>
                <c:pt idx="3531">
                  <c:v>44310</c:v>
                </c:pt>
                <c:pt idx="3532">
                  <c:v>44311</c:v>
                </c:pt>
                <c:pt idx="3533">
                  <c:v>44312</c:v>
                </c:pt>
                <c:pt idx="3534">
                  <c:v>44313</c:v>
                </c:pt>
                <c:pt idx="3535">
                  <c:v>44314</c:v>
                </c:pt>
                <c:pt idx="3536">
                  <c:v>44315</c:v>
                </c:pt>
                <c:pt idx="3537">
                  <c:v>44316</c:v>
                </c:pt>
                <c:pt idx="3538">
                  <c:v>44317</c:v>
                </c:pt>
                <c:pt idx="3539">
                  <c:v>44318</c:v>
                </c:pt>
                <c:pt idx="3540">
                  <c:v>44319</c:v>
                </c:pt>
                <c:pt idx="3541">
                  <c:v>44320</c:v>
                </c:pt>
                <c:pt idx="3542">
                  <c:v>44321</c:v>
                </c:pt>
                <c:pt idx="3543">
                  <c:v>44322</c:v>
                </c:pt>
                <c:pt idx="3544">
                  <c:v>44323</c:v>
                </c:pt>
                <c:pt idx="3545">
                  <c:v>44324</c:v>
                </c:pt>
                <c:pt idx="3546">
                  <c:v>44325</c:v>
                </c:pt>
                <c:pt idx="3547">
                  <c:v>44326</c:v>
                </c:pt>
                <c:pt idx="3548">
                  <c:v>44327</c:v>
                </c:pt>
                <c:pt idx="3549">
                  <c:v>44328</c:v>
                </c:pt>
                <c:pt idx="3550">
                  <c:v>44329</c:v>
                </c:pt>
                <c:pt idx="3551">
                  <c:v>44330</c:v>
                </c:pt>
                <c:pt idx="3552">
                  <c:v>44331</c:v>
                </c:pt>
                <c:pt idx="3553">
                  <c:v>44332</c:v>
                </c:pt>
                <c:pt idx="3554">
                  <c:v>44333</c:v>
                </c:pt>
                <c:pt idx="3555">
                  <c:v>44334</c:v>
                </c:pt>
                <c:pt idx="3556">
                  <c:v>44335</c:v>
                </c:pt>
                <c:pt idx="3557">
                  <c:v>44336</c:v>
                </c:pt>
                <c:pt idx="3558">
                  <c:v>44337</c:v>
                </c:pt>
                <c:pt idx="3559">
                  <c:v>44338</c:v>
                </c:pt>
                <c:pt idx="3560">
                  <c:v>44339</c:v>
                </c:pt>
                <c:pt idx="3561">
                  <c:v>44340</c:v>
                </c:pt>
                <c:pt idx="3562">
                  <c:v>44341</c:v>
                </c:pt>
                <c:pt idx="3563">
                  <c:v>44342</c:v>
                </c:pt>
                <c:pt idx="3564">
                  <c:v>44343</c:v>
                </c:pt>
                <c:pt idx="3565">
                  <c:v>44344</c:v>
                </c:pt>
                <c:pt idx="3566">
                  <c:v>44345</c:v>
                </c:pt>
                <c:pt idx="3567">
                  <c:v>44346</c:v>
                </c:pt>
                <c:pt idx="3568">
                  <c:v>44347</c:v>
                </c:pt>
                <c:pt idx="3569">
                  <c:v>44348</c:v>
                </c:pt>
                <c:pt idx="3570">
                  <c:v>44349</c:v>
                </c:pt>
                <c:pt idx="3571">
                  <c:v>44350</c:v>
                </c:pt>
                <c:pt idx="3572">
                  <c:v>44351</c:v>
                </c:pt>
                <c:pt idx="3573">
                  <c:v>44352</c:v>
                </c:pt>
                <c:pt idx="3574">
                  <c:v>44353</c:v>
                </c:pt>
                <c:pt idx="3575">
                  <c:v>44354</c:v>
                </c:pt>
                <c:pt idx="3576">
                  <c:v>44355</c:v>
                </c:pt>
                <c:pt idx="3577">
                  <c:v>44356</c:v>
                </c:pt>
                <c:pt idx="3578">
                  <c:v>44357</c:v>
                </c:pt>
                <c:pt idx="3579">
                  <c:v>44358</c:v>
                </c:pt>
                <c:pt idx="3580">
                  <c:v>44359</c:v>
                </c:pt>
                <c:pt idx="3581">
                  <c:v>44360</c:v>
                </c:pt>
                <c:pt idx="3582">
                  <c:v>44361</c:v>
                </c:pt>
                <c:pt idx="3583">
                  <c:v>44362</c:v>
                </c:pt>
                <c:pt idx="3584">
                  <c:v>44363</c:v>
                </c:pt>
                <c:pt idx="3585">
                  <c:v>44364</c:v>
                </c:pt>
                <c:pt idx="3586">
                  <c:v>44365</c:v>
                </c:pt>
                <c:pt idx="3587">
                  <c:v>44366</c:v>
                </c:pt>
                <c:pt idx="3588">
                  <c:v>44367</c:v>
                </c:pt>
                <c:pt idx="3589">
                  <c:v>44368</c:v>
                </c:pt>
                <c:pt idx="3590">
                  <c:v>44369</c:v>
                </c:pt>
                <c:pt idx="3591">
                  <c:v>44370</c:v>
                </c:pt>
                <c:pt idx="3592">
                  <c:v>44371</c:v>
                </c:pt>
                <c:pt idx="3593">
                  <c:v>44372</c:v>
                </c:pt>
                <c:pt idx="3594">
                  <c:v>44373</c:v>
                </c:pt>
                <c:pt idx="3595">
                  <c:v>44374</c:v>
                </c:pt>
                <c:pt idx="3596">
                  <c:v>44375</c:v>
                </c:pt>
                <c:pt idx="3597">
                  <c:v>44376</c:v>
                </c:pt>
                <c:pt idx="3598">
                  <c:v>44377</c:v>
                </c:pt>
                <c:pt idx="3599">
                  <c:v>44378</c:v>
                </c:pt>
                <c:pt idx="3600">
                  <c:v>44379</c:v>
                </c:pt>
                <c:pt idx="3601">
                  <c:v>44380</c:v>
                </c:pt>
                <c:pt idx="3602">
                  <c:v>44381</c:v>
                </c:pt>
                <c:pt idx="3603">
                  <c:v>44382</c:v>
                </c:pt>
                <c:pt idx="3604">
                  <c:v>44383</c:v>
                </c:pt>
                <c:pt idx="3605">
                  <c:v>44384</c:v>
                </c:pt>
                <c:pt idx="3606">
                  <c:v>44385</c:v>
                </c:pt>
                <c:pt idx="3607">
                  <c:v>44386</c:v>
                </c:pt>
                <c:pt idx="3608">
                  <c:v>44387</c:v>
                </c:pt>
                <c:pt idx="3609">
                  <c:v>44388</c:v>
                </c:pt>
                <c:pt idx="3610">
                  <c:v>44389</c:v>
                </c:pt>
                <c:pt idx="3611">
                  <c:v>44390</c:v>
                </c:pt>
                <c:pt idx="3612">
                  <c:v>44391</c:v>
                </c:pt>
                <c:pt idx="3613">
                  <c:v>44392</c:v>
                </c:pt>
                <c:pt idx="3614">
                  <c:v>44393</c:v>
                </c:pt>
                <c:pt idx="3615">
                  <c:v>44394</c:v>
                </c:pt>
                <c:pt idx="3616">
                  <c:v>44395</c:v>
                </c:pt>
                <c:pt idx="3617">
                  <c:v>44396</c:v>
                </c:pt>
                <c:pt idx="3618">
                  <c:v>44397</c:v>
                </c:pt>
                <c:pt idx="3619">
                  <c:v>44398</c:v>
                </c:pt>
                <c:pt idx="3620">
                  <c:v>44399</c:v>
                </c:pt>
                <c:pt idx="3621">
                  <c:v>44400</c:v>
                </c:pt>
                <c:pt idx="3622">
                  <c:v>44401</c:v>
                </c:pt>
                <c:pt idx="3623">
                  <c:v>44402</c:v>
                </c:pt>
                <c:pt idx="3624">
                  <c:v>44403</c:v>
                </c:pt>
                <c:pt idx="3625">
                  <c:v>44404</c:v>
                </c:pt>
                <c:pt idx="3626">
                  <c:v>44405</c:v>
                </c:pt>
                <c:pt idx="3627">
                  <c:v>44406</c:v>
                </c:pt>
                <c:pt idx="3628">
                  <c:v>44407</c:v>
                </c:pt>
                <c:pt idx="3629">
                  <c:v>44408</c:v>
                </c:pt>
                <c:pt idx="3630">
                  <c:v>44409</c:v>
                </c:pt>
                <c:pt idx="3631">
                  <c:v>44410</c:v>
                </c:pt>
                <c:pt idx="3632">
                  <c:v>44411</c:v>
                </c:pt>
                <c:pt idx="3633">
                  <c:v>44412</c:v>
                </c:pt>
                <c:pt idx="3634">
                  <c:v>44413</c:v>
                </c:pt>
                <c:pt idx="3635">
                  <c:v>44414</c:v>
                </c:pt>
                <c:pt idx="3636">
                  <c:v>44415</c:v>
                </c:pt>
                <c:pt idx="3637">
                  <c:v>44416</c:v>
                </c:pt>
                <c:pt idx="3638">
                  <c:v>44417</c:v>
                </c:pt>
                <c:pt idx="3639">
                  <c:v>44418</c:v>
                </c:pt>
                <c:pt idx="3640">
                  <c:v>44419</c:v>
                </c:pt>
                <c:pt idx="3641">
                  <c:v>44420</c:v>
                </c:pt>
                <c:pt idx="3642">
                  <c:v>44421</c:v>
                </c:pt>
                <c:pt idx="3643">
                  <c:v>44422</c:v>
                </c:pt>
                <c:pt idx="3644">
                  <c:v>44423</c:v>
                </c:pt>
                <c:pt idx="3645">
                  <c:v>44424</c:v>
                </c:pt>
                <c:pt idx="3646">
                  <c:v>44425</c:v>
                </c:pt>
                <c:pt idx="3647">
                  <c:v>44426</c:v>
                </c:pt>
                <c:pt idx="3648">
                  <c:v>44427</c:v>
                </c:pt>
                <c:pt idx="3649">
                  <c:v>44428</c:v>
                </c:pt>
                <c:pt idx="3650">
                  <c:v>44429</c:v>
                </c:pt>
                <c:pt idx="3651">
                  <c:v>44430</c:v>
                </c:pt>
                <c:pt idx="3652">
                  <c:v>44431</c:v>
                </c:pt>
              </c:numCache>
            </c:numRef>
          </c:cat>
          <c:val>
            <c:numRef>
              <c:f>'2-Year'!$D$9:$D$3900</c:f>
              <c:numCache>
                <c:formatCode>General</c:formatCode>
                <c:ptCount val="3892"/>
                <c:pt idx="0">
                  <c:v>0.22689999999999999</c:v>
                </c:pt>
                <c:pt idx="1">
                  <c:v>0.2072</c:v>
                </c:pt>
                <c:pt idx="2">
                  <c:v>0.18759999999999999</c:v>
                </c:pt>
                <c:pt idx="3">
                  <c:v>0.18759999999999999</c:v>
                </c:pt>
                <c:pt idx="4">
                  <c:v>0.18759999999999999</c:v>
                </c:pt>
                <c:pt idx="5">
                  <c:v>0.20330000000000001</c:v>
                </c:pt>
                <c:pt idx="6">
                  <c:v>0.19550000000000001</c:v>
                </c:pt>
                <c:pt idx="7">
                  <c:v>0.19950000000000001</c:v>
                </c:pt>
                <c:pt idx="8">
                  <c:v>0.18</c:v>
                </c:pt>
                <c:pt idx="9">
                  <c:v>0.1961</c:v>
                </c:pt>
                <c:pt idx="10">
                  <c:v>0.1961</c:v>
                </c:pt>
                <c:pt idx="11">
                  <c:v>0.1961</c:v>
                </c:pt>
                <c:pt idx="12">
                  <c:v>0.1961</c:v>
                </c:pt>
                <c:pt idx="13">
                  <c:v>0.19620000000000001</c:v>
                </c:pt>
                <c:pt idx="14">
                  <c:v>0.20019999999999999</c:v>
                </c:pt>
                <c:pt idx="15">
                  <c:v>0.18840000000000001</c:v>
                </c:pt>
                <c:pt idx="16">
                  <c:v>0.16880000000000001</c:v>
                </c:pt>
                <c:pt idx="17">
                  <c:v>0.16880000000000001</c:v>
                </c:pt>
                <c:pt idx="18">
                  <c:v>0.16880000000000001</c:v>
                </c:pt>
                <c:pt idx="19">
                  <c:v>0.20469999999999999</c:v>
                </c:pt>
                <c:pt idx="20">
                  <c:v>0.2009</c:v>
                </c:pt>
                <c:pt idx="21">
                  <c:v>0.185</c:v>
                </c:pt>
                <c:pt idx="22">
                  <c:v>0.18909999999999999</c:v>
                </c:pt>
                <c:pt idx="23">
                  <c:v>0.16520000000000001</c:v>
                </c:pt>
                <c:pt idx="24">
                  <c:v>0.16520000000000001</c:v>
                </c:pt>
                <c:pt idx="25">
                  <c:v>0.16520000000000001</c:v>
                </c:pt>
                <c:pt idx="26">
                  <c:v>0.1532</c:v>
                </c:pt>
                <c:pt idx="27">
                  <c:v>0.1613</c:v>
                </c:pt>
                <c:pt idx="28">
                  <c:v>0.19359999999999999</c:v>
                </c:pt>
                <c:pt idx="29">
                  <c:v>0.1978</c:v>
                </c:pt>
                <c:pt idx="30">
                  <c:v>0.21640000000000001</c:v>
                </c:pt>
                <c:pt idx="31">
                  <c:v>0.21640000000000001</c:v>
                </c:pt>
                <c:pt idx="32">
                  <c:v>0.21640000000000001</c:v>
                </c:pt>
                <c:pt idx="33">
                  <c:v>0.22670000000000001</c:v>
                </c:pt>
                <c:pt idx="34">
                  <c:v>0.23499999999999999</c:v>
                </c:pt>
                <c:pt idx="35">
                  <c:v>0.2465</c:v>
                </c:pt>
                <c:pt idx="36">
                  <c:v>0.25819999999999999</c:v>
                </c:pt>
                <c:pt idx="37">
                  <c:v>0.24299999999999999</c:v>
                </c:pt>
                <c:pt idx="38">
                  <c:v>0.24299999999999999</c:v>
                </c:pt>
                <c:pt idx="39">
                  <c:v>0.24299999999999999</c:v>
                </c:pt>
                <c:pt idx="40">
                  <c:v>0.23139999999999999</c:v>
                </c:pt>
                <c:pt idx="41">
                  <c:v>0.25130000000000002</c:v>
                </c:pt>
                <c:pt idx="42">
                  <c:v>0.25540000000000002</c:v>
                </c:pt>
                <c:pt idx="43">
                  <c:v>0.26350000000000001</c:v>
                </c:pt>
                <c:pt idx="44">
                  <c:v>0.28820000000000001</c:v>
                </c:pt>
                <c:pt idx="45">
                  <c:v>0.28820000000000001</c:v>
                </c:pt>
                <c:pt idx="46">
                  <c:v>0.28820000000000001</c:v>
                </c:pt>
                <c:pt idx="47">
                  <c:v>0.28820000000000001</c:v>
                </c:pt>
                <c:pt idx="48">
                  <c:v>0.3004</c:v>
                </c:pt>
                <c:pt idx="49">
                  <c:v>0.28460000000000002</c:v>
                </c:pt>
                <c:pt idx="50">
                  <c:v>0.27679999999999999</c:v>
                </c:pt>
                <c:pt idx="51">
                  <c:v>0.26540000000000002</c:v>
                </c:pt>
                <c:pt idx="52">
                  <c:v>0.26540000000000002</c:v>
                </c:pt>
                <c:pt idx="53">
                  <c:v>0.26540000000000002</c:v>
                </c:pt>
                <c:pt idx="54">
                  <c:v>0.2656</c:v>
                </c:pt>
                <c:pt idx="55">
                  <c:v>0.26579999999999998</c:v>
                </c:pt>
                <c:pt idx="56">
                  <c:v>0.26600000000000001</c:v>
                </c:pt>
                <c:pt idx="57">
                  <c:v>0.26219999999999999</c:v>
                </c:pt>
                <c:pt idx="58">
                  <c:v>0.26679999999999998</c:v>
                </c:pt>
                <c:pt idx="59">
                  <c:v>0.26679999999999998</c:v>
                </c:pt>
                <c:pt idx="60">
                  <c:v>0.26679999999999998</c:v>
                </c:pt>
                <c:pt idx="61">
                  <c:v>0.2792</c:v>
                </c:pt>
                <c:pt idx="62">
                  <c:v>0.24279999999999999</c:v>
                </c:pt>
                <c:pt idx="63">
                  <c:v>0.2853</c:v>
                </c:pt>
                <c:pt idx="64">
                  <c:v>0.30880000000000002</c:v>
                </c:pt>
                <c:pt idx="65">
                  <c:v>0.28920000000000001</c:v>
                </c:pt>
                <c:pt idx="66">
                  <c:v>0.28920000000000001</c:v>
                </c:pt>
                <c:pt idx="67">
                  <c:v>0.28920000000000001</c:v>
                </c:pt>
                <c:pt idx="68">
                  <c:v>0.2382</c:v>
                </c:pt>
                <c:pt idx="69">
                  <c:v>0.23619999999999999</c:v>
                </c:pt>
                <c:pt idx="70">
                  <c:v>0.22639999999999999</c:v>
                </c:pt>
                <c:pt idx="71">
                  <c:v>0.2382</c:v>
                </c:pt>
                <c:pt idx="72">
                  <c:v>0.21840000000000001</c:v>
                </c:pt>
                <c:pt idx="73">
                  <c:v>0.21840000000000001</c:v>
                </c:pt>
                <c:pt idx="74">
                  <c:v>0.21840000000000001</c:v>
                </c:pt>
                <c:pt idx="75">
                  <c:v>0.23419999999999999</c:v>
                </c:pt>
                <c:pt idx="76">
                  <c:v>0.23810000000000001</c:v>
                </c:pt>
                <c:pt idx="77">
                  <c:v>0.22620000000000001</c:v>
                </c:pt>
                <c:pt idx="78">
                  <c:v>0.23</c:v>
                </c:pt>
                <c:pt idx="79">
                  <c:v>0.23</c:v>
                </c:pt>
                <c:pt idx="80">
                  <c:v>0.23</c:v>
                </c:pt>
                <c:pt idx="81">
                  <c:v>0.23</c:v>
                </c:pt>
                <c:pt idx="82">
                  <c:v>0.23</c:v>
                </c:pt>
                <c:pt idx="83">
                  <c:v>0.23799999999999999</c:v>
                </c:pt>
                <c:pt idx="84">
                  <c:v>0.24199999999999999</c:v>
                </c:pt>
                <c:pt idx="85">
                  <c:v>0.2621</c:v>
                </c:pt>
                <c:pt idx="86">
                  <c:v>0.2782</c:v>
                </c:pt>
                <c:pt idx="87">
                  <c:v>0.2782</c:v>
                </c:pt>
                <c:pt idx="88">
                  <c:v>0.2782</c:v>
                </c:pt>
                <c:pt idx="89">
                  <c:v>0.2621</c:v>
                </c:pt>
                <c:pt idx="90">
                  <c:v>0.25779999999999997</c:v>
                </c:pt>
                <c:pt idx="91">
                  <c:v>0.26179999999999998</c:v>
                </c:pt>
                <c:pt idx="92">
                  <c:v>0.26179999999999998</c:v>
                </c:pt>
                <c:pt idx="93">
                  <c:v>0.27350000000000002</c:v>
                </c:pt>
                <c:pt idx="94">
                  <c:v>0.27350000000000002</c:v>
                </c:pt>
                <c:pt idx="95">
                  <c:v>0.27350000000000002</c:v>
                </c:pt>
                <c:pt idx="96">
                  <c:v>0.25390000000000001</c:v>
                </c:pt>
                <c:pt idx="97">
                  <c:v>0.25390000000000001</c:v>
                </c:pt>
                <c:pt idx="98">
                  <c:v>0.25390000000000001</c:v>
                </c:pt>
                <c:pt idx="99">
                  <c:v>0.25390000000000001</c:v>
                </c:pt>
                <c:pt idx="100">
                  <c:v>0.25</c:v>
                </c:pt>
                <c:pt idx="101">
                  <c:v>0.25</c:v>
                </c:pt>
                <c:pt idx="102">
                  <c:v>0.25</c:v>
                </c:pt>
                <c:pt idx="103">
                  <c:v>0.25790000000000002</c:v>
                </c:pt>
                <c:pt idx="104">
                  <c:v>0.254</c:v>
                </c:pt>
                <c:pt idx="105">
                  <c:v>0.23419999999999999</c:v>
                </c:pt>
                <c:pt idx="106">
                  <c:v>0.21829999999999999</c:v>
                </c:pt>
                <c:pt idx="107">
                  <c:v>0.22209999999999999</c:v>
                </c:pt>
                <c:pt idx="108">
                  <c:v>0.22209999999999999</c:v>
                </c:pt>
                <c:pt idx="109">
                  <c:v>0.22209999999999999</c:v>
                </c:pt>
                <c:pt idx="110">
                  <c:v>0.22209999999999999</c:v>
                </c:pt>
                <c:pt idx="111">
                  <c:v>0.23</c:v>
                </c:pt>
                <c:pt idx="112">
                  <c:v>0.23799999999999999</c:v>
                </c:pt>
                <c:pt idx="113">
                  <c:v>0.23799999999999999</c:v>
                </c:pt>
                <c:pt idx="114">
                  <c:v>0.2218</c:v>
                </c:pt>
                <c:pt idx="115">
                  <c:v>0.2218</c:v>
                </c:pt>
                <c:pt idx="116">
                  <c:v>0.2218</c:v>
                </c:pt>
                <c:pt idx="117">
                  <c:v>0.2339</c:v>
                </c:pt>
                <c:pt idx="118">
                  <c:v>0.25490000000000002</c:v>
                </c:pt>
                <c:pt idx="119">
                  <c:v>0.27060000000000001</c:v>
                </c:pt>
                <c:pt idx="120">
                  <c:v>0.27460000000000001</c:v>
                </c:pt>
                <c:pt idx="121">
                  <c:v>0.28239999999999998</c:v>
                </c:pt>
                <c:pt idx="122">
                  <c:v>0.28239999999999998</c:v>
                </c:pt>
                <c:pt idx="123">
                  <c:v>0.28239999999999998</c:v>
                </c:pt>
                <c:pt idx="124">
                  <c:v>0.28239999999999998</c:v>
                </c:pt>
                <c:pt idx="125">
                  <c:v>0.2903</c:v>
                </c:pt>
                <c:pt idx="126">
                  <c:v>0.26669999999999999</c:v>
                </c:pt>
                <c:pt idx="127">
                  <c:v>0.26669999999999999</c:v>
                </c:pt>
                <c:pt idx="128">
                  <c:v>0.23910000000000001</c:v>
                </c:pt>
                <c:pt idx="129">
                  <c:v>0.23910000000000001</c:v>
                </c:pt>
                <c:pt idx="130">
                  <c:v>0.23910000000000001</c:v>
                </c:pt>
                <c:pt idx="131">
                  <c:v>0.23910000000000001</c:v>
                </c:pt>
                <c:pt idx="132">
                  <c:v>0.255</c:v>
                </c:pt>
                <c:pt idx="133">
                  <c:v>0.25919999999999999</c:v>
                </c:pt>
                <c:pt idx="134">
                  <c:v>0.25929999999999997</c:v>
                </c:pt>
                <c:pt idx="135">
                  <c:v>0.25590000000000002</c:v>
                </c:pt>
                <c:pt idx="136">
                  <c:v>0.25590000000000002</c:v>
                </c:pt>
                <c:pt idx="137">
                  <c:v>0.25590000000000002</c:v>
                </c:pt>
                <c:pt idx="138">
                  <c:v>0.2442</c:v>
                </c:pt>
                <c:pt idx="139">
                  <c:v>0.2404</c:v>
                </c:pt>
                <c:pt idx="140">
                  <c:v>0.2286</c:v>
                </c:pt>
                <c:pt idx="141">
                  <c:v>0.22869999999999999</c:v>
                </c:pt>
                <c:pt idx="142">
                  <c:v>0.2213</c:v>
                </c:pt>
                <c:pt idx="143">
                  <c:v>0.2213</c:v>
                </c:pt>
                <c:pt idx="144">
                  <c:v>0.2213</c:v>
                </c:pt>
                <c:pt idx="145">
                  <c:v>0.2213</c:v>
                </c:pt>
                <c:pt idx="146">
                  <c:v>0.21740000000000001</c:v>
                </c:pt>
                <c:pt idx="147">
                  <c:v>0.22550000000000001</c:v>
                </c:pt>
                <c:pt idx="148">
                  <c:v>0.23380000000000001</c:v>
                </c:pt>
                <c:pt idx="149">
                  <c:v>0.24030000000000001</c:v>
                </c:pt>
                <c:pt idx="150">
                  <c:v>0.24030000000000001</c:v>
                </c:pt>
                <c:pt idx="151">
                  <c:v>0.24030000000000001</c:v>
                </c:pt>
                <c:pt idx="152">
                  <c:v>0.2344</c:v>
                </c:pt>
                <c:pt idx="153">
                  <c:v>0.23449999999999999</c:v>
                </c:pt>
                <c:pt idx="154">
                  <c:v>0.22259999999999999</c:v>
                </c:pt>
                <c:pt idx="155">
                  <c:v>0.21079999999999999</c:v>
                </c:pt>
                <c:pt idx="156">
                  <c:v>0.21079999999999999</c:v>
                </c:pt>
                <c:pt idx="157">
                  <c:v>0.21079999999999999</c:v>
                </c:pt>
                <c:pt idx="158">
                  <c:v>0.21079999999999999</c:v>
                </c:pt>
                <c:pt idx="159">
                  <c:v>0.21079999999999999</c:v>
                </c:pt>
                <c:pt idx="160">
                  <c:v>0.2147</c:v>
                </c:pt>
                <c:pt idx="161">
                  <c:v>0.2225</c:v>
                </c:pt>
                <c:pt idx="162">
                  <c:v>0.2225</c:v>
                </c:pt>
                <c:pt idx="163">
                  <c:v>0.23019999999999999</c:v>
                </c:pt>
                <c:pt idx="164">
                  <c:v>0.23019999999999999</c:v>
                </c:pt>
                <c:pt idx="165">
                  <c:v>0.23019999999999999</c:v>
                </c:pt>
                <c:pt idx="166">
                  <c:v>0.23019999999999999</c:v>
                </c:pt>
                <c:pt idx="167">
                  <c:v>0.246</c:v>
                </c:pt>
                <c:pt idx="168">
                  <c:v>0.254</c:v>
                </c:pt>
                <c:pt idx="169">
                  <c:v>0.26190000000000002</c:v>
                </c:pt>
                <c:pt idx="170">
                  <c:v>0.27389999999999998</c:v>
                </c:pt>
                <c:pt idx="171">
                  <c:v>0.27389999999999998</c:v>
                </c:pt>
                <c:pt idx="172">
                  <c:v>0.27389999999999998</c:v>
                </c:pt>
                <c:pt idx="173">
                  <c:v>0.28599999999999998</c:v>
                </c:pt>
                <c:pt idx="174">
                  <c:v>0.28199999999999997</c:v>
                </c:pt>
                <c:pt idx="175">
                  <c:v>0.26200000000000001</c:v>
                </c:pt>
                <c:pt idx="176">
                  <c:v>0.29010000000000002</c:v>
                </c:pt>
                <c:pt idx="177">
                  <c:v>0.29039999999999999</c:v>
                </c:pt>
                <c:pt idx="178">
                  <c:v>0.29039999999999999</c:v>
                </c:pt>
                <c:pt idx="179">
                  <c:v>0.29039999999999999</c:v>
                </c:pt>
                <c:pt idx="180">
                  <c:v>0.29039999999999999</c:v>
                </c:pt>
                <c:pt idx="181">
                  <c:v>0.29849999999999999</c:v>
                </c:pt>
                <c:pt idx="182">
                  <c:v>0.29699999999999999</c:v>
                </c:pt>
                <c:pt idx="183">
                  <c:v>0.30099999999999999</c:v>
                </c:pt>
                <c:pt idx="184">
                  <c:v>0.3049</c:v>
                </c:pt>
                <c:pt idx="185">
                  <c:v>0.3049</c:v>
                </c:pt>
                <c:pt idx="186">
                  <c:v>0.3049</c:v>
                </c:pt>
                <c:pt idx="187">
                  <c:v>0.2853</c:v>
                </c:pt>
                <c:pt idx="188">
                  <c:v>0.28920000000000001</c:v>
                </c:pt>
                <c:pt idx="189">
                  <c:v>0.29320000000000002</c:v>
                </c:pt>
                <c:pt idx="190">
                  <c:v>0.2893</c:v>
                </c:pt>
                <c:pt idx="191">
                  <c:v>0.2737</c:v>
                </c:pt>
                <c:pt idx="192">
                  <c:v>0.2737</c:v>
                </c:pt>
                <c:pt idx="193">
                  <c:v>0.2737</c:v>
                </c:pt>
                <c:pt idx="194">
                  <c:v>0.29349999999999998</c:v>
                </c:pt>
                <c:pt idx="195">
                  <c:v>0.2777</c:v>
                </c:pt>
                <c:pt idx="196">
                  <c:v>0.30149999999999999</c:v>
                </c:pt>
                <c:pt idx="197">
                  <c:v>0.30559999999999998</c:v>
                </c:pt>
                <c:pt idx="198">
                  <c:v>0.31780000000000003</c:v>
                </c:pt>
                <c:pt idx="199">
                  <c:v>0.31780000000000003</c:v>
                </c:pt>
                <c:pt idx="200">
                  <c:v>0.31780000000000003</c:v>
                </c:pt>
                <c:pt idx="201">
                  <c:v>0.32190000000000002</c:v>
                </c:pt>
                <c:pt idx="202">
                  <c:v>0.34599999999999997</c:v>
                </c:pt>
                <c:pt idx="203">
                  <c:v>0.38619999999999999</c:v>
                </c:pt>
                <c:pt idx="204">
                  <c:v>0.36230000000000001</c:v>
                </c:pt>
                <c:pt idx="205">
                  <c:v>0.35870000000000002</c:v>
                </c:pt>
                <c:pt idx="206">
                  <c:v>0.35870000000000002</c:v>
                </c:pt>
                <c:pt idx="207">
                  <c:v>0.35870000000000002</c:v>
                </c:pt>
                <c:pt idx="208">
                  <c:v>0.37909999999999999</c:v>
                </c:pt>
                <c:pt idx="209">
                  <c:v>0.39140000000000003</c:v>
                </c:pt>
                <c:pt idx="210">
                  <c:v>0.36730000000000002</c:v>
                </c:pt>
                <c:pt idx="211">
                  <c:v>0.3634</c:v>
                </c:pt>
                <c:pt idx="212">
                  <c:v>0.35170000000000001</c:v>
                </c:pt>
                <c:pt idx="213">
                  <c:v>0.35170000000000001</c:v>
                </c:pt>
                <c:pt idx="214">
                  <c:v>0.35170000000000001</c:v>
                </c:pt>
                <c:pt idx="215">
                  <c:v>0.34360000000000002</c:v>
                </c:pt>
                <c:pt idx="216">
                  <c:v>0.31929999999999997</c:v>
                </c:pt>
                <c:pt idx="217">
                  <c:v>0.34050000000000002</c:v>
                </c:pt>
                <c:pt idx="218">
                  <c:v>0.33650000000000002</c:v>
                </c:pt>
                <c:pt idx="219">
                  <c:v>0.32869999999999999</c:v>
                </c:pt>
                <c:pt idx="220">
                  <c:v>0.32869999999999999</c:v>
                </c:pt>
                <c:pt idx="221">
                  <c:v>0.32869999999999999</c:v>
                </c:pt>
                <c:pt idx="222">
                  <c:v>0.32290000000000002</c:v>
                </c:pt>
                <c:pt idx="223">
                  <c:v>0.36840000000000001</c:v>
                </c:pt>
                <c:pt idx="224">
                  <c:v>0.34079999999999999</c:v>
                </c:pt>
                <c:pt idx="225">
                  <c:v>0.33739999999999998</c:v>
                </c:pt>
                <c:pt idx="226">
                  <c:v>0.31359999999999999</c:v>
                </c:pt>
                <c:pt idx="227">
                  <c:v>0.31359999999999999</c:v>
                </c:pt>
                <c:pt idx="228">
                  <c:v>0.31359999999999999</c:v>
                </c:pt>
                <c:pt idx="229">
                  <c:v>0.31359999999999999</c:v>
                </c:pt>
                <c:pt idx="230">
                  <c:v>0.2858</c:v>
                </c:pt>
                <c:pt idx="231">
                  <c:v>0.28989999999999999</c:v>
                </c:pt>
                <c:pt idx="232">
                  <c:v>0.28589999999999999</c:v>
                </c:pt>
                <c:pt idx="233">
                  <c:v>0.26600000000000001</c:v>
                </c:pt>
                <c:pt idx="234">
                  <c:v>0.26600000000000001</c:v>
                </c:pt>
                <c:pt idx="235">
                  <c:v>0.26600000000000001</c:v>
                </c:pt>
                <c:pt idx="236">
                  <c:v>0.2681</c:v>
                </c:pt>
                <c:pt idx="237">
                  <c:v>0.27010000000000001</c:v>
                </c:pt>
                <c:pt idx="238">
                  <c:v>0.2661</c:v>
                </c:pt>
                <c:pt idx="239">
                  <c:v>0.2661</c:v>
                </c:pt>
                <c:pt idx="240">
                  <c:v>0.26419999999999999</c:v>
                </c:pt>
                <c:pt idx="241">
                  <c:v>0.26419999999999999</c:v>
                </c:pt>
                <c:pt idx="242">
                  <c:v>0.26419999999999999</c:v>
                </c:pt>
                <c:pt idx="243">
                  <c:v>0.2581</c:v>
                </c:pt>
                <c:pt idx="244">
                  <c:v>0.26619999999999999</c:v>
                </c:pt>
                <c:pt idx="245">
                  <c:v>0.26569999999999999</c:v>
                </c:pt>
                <c:pt idx="246">
                  <c:v>0.25779999999999997</c:v>
                </c:pt>
                <c:pt idx="247">
                  <c:v>0.25779999999999997</c:v>
                </c:pt>
                <c:pt idx="248">
                  <c:v>0.25779999999999997</c:v>
                </c:pt>
                <c:pt idx="249">
                  <c:v>0.25779999999999997</c:v>
                </c:pt>
                <c:pt idx="250">
                  <c:v>0.25590000000000002</c:v>
                </c:pt>
                <c:pt idx="251">
                  <c:v>0.26569999999999999</c:v>
                </c:pt>
                <c:pt idx="252">
                  <c:v>0.26179999999999998</c:v>
                </c:pt>
                <c:pt idx="253">
                  <c:v>0.25790000000000002</c:v>
                </c:pt>
                <c:pt idx="254">
                  <c:v>0.254</c:v>
                </c:pt>
                <c:pt idx="255">
                  <c:v>0.254</c:v>
                </c:pt>
                <c:pt idx="256">
                  <c:v>0.254</c:v>
                </c:pt>
                <c:pt idx="257">
                  <c:v>0.254</c:v>
                </c:pt>
                <c:pt idx="258">
                  <c:v>0.254</c:v>
                </c:pt>
                <c:pt idx="259">
                  <c:v>0.254</c:v>
                </c:pt>
                <c:pt idx="260">
                  <c:v>0.25800000000000001</c:v>
                </c:pt>
                <c:pt idx="261">
                  <c:v>0.25800000000000001</c:v>
                </c:pt>
                <c:pt idx="262">
                  <c:v>0.25800000000000001</c:v>
                </c:pt>
                <c:pt idx="263">
                  <c:v>0.25800000000000001</c:v>
                </c:pt>
                <c:pt idx="264">
                  <c:v>0.26200000000000001</c:v>
                </c:pt>
                <c:pt idx="265">
                  <c:v>0.27400000000000002</c:v>
                </c:pt>
                <c:pt idx="266">
                  <c:v>0.28610000000000002</c:v>
                </c:pt>
                <c:pt idx="267">
                  <c:v>0.29420000000000002</c:v>
                </c:pt>
                <c:pt idx="268">
                  <c:v>0.29239999999999999</c:v>
                </c:pt>
                <c:pt idx="269">
                  <c:v>0.29239999999999999</c:v>
                </c:pt>
                <c:pt idx="270">
                  <c:v>0.29239999999999999</c:v>
                </c:pt>
                <c:pt idx="271">
                  <c:v>0.28639999999999999</c:v>
                </c:pt>
                <c:pt idx="272">
                  <c:v>0.29049999999999998</c:v>
                </c:pt>
                <c:pt idx="273">
                  <c:v>0.28920000000000001</c:v>
                </c:pt>
                <c:pt idx="274">
                  <c:v>0.29699999999999999</c:v>
                </c:pt>
                <c:pt idx="275">
                  <c:v>0.2853</c:v>
                </c:pt>
                <c:pt idx="276">
                  <c:v>0.2853</c:v>
                </c:pt>
                <c:pt idx="277">
                  <c:v>0.2853</c:v>
                </c:pt>
                <c:pt idx="278">
                  <c:v>0.2853</c:v>
                </c:pt>
                <c:pt idx="279">
                  <c:v>0.28920000000000001</c:v>
                </c:pt>
                <c:pt idx="280">
                  <c:v>0.26569999999999999</c:v>
                </c:pt>
                <c:pt idx="281">
                  <c:v>0.26179999999999998</c:v>
                </c:pt>
                <c:pt idx="282">
                  <c:v>0.24610000000000001</c:v>
                </c:pt>
                <c:pt idx="283">
                  <c:v>0.24610000000000001</c:v>
                </c:pt>
                <c:pt idx="284">
                  <c:v>0.24610000000000001</c:v>
                </c:pt>
                <c:pt idx="285">
                  <c:v>0.25</c:v>
                </c:pt>
                <c:pt idx="286">
                  <c:v>0.25</c:v>
                </c:pt>
                <c:pt idx="287">
                  <c:v>0.26190000000000002</c:v>
                </c:pt>
                <c:pt idx="288">
                  <c:v>0.26579999999999998</c:v>
                </c:pt>
                <c:pt idx="289">
                  <c:v>0.26590000000000003</c:v>
                </c:pt>
                <c:pt idx="290">
                  <c:v>0.26590000000000003</c:v>
                </c:pt>
                <c:pt idx="291">
                  <c:v>0.26590000000000003</c:v>
                </c:pt>
                <c:pt idx="292">
                  <c:v>0.26590000000000003</c:v>
                </c:pt>
                <c:pt idx="293">
                  <c:v>0.28989999999999999</c:v>
                </c:pt>
                <c:pt idx="294">
                  <c:v>0.28999999999999998</c:v>
                </c:pt>
                <c:pt idx="295">
                  <c:v>0.29399999999999998</c:v>
                </c:pt>
                <c:pt idx="296">
                  <c:v>0.27010000000000001</c:v>
                </c:pt>
                <c:pt idx="297">
                  <c:v>0.27010000000000001</c:v>
                </c:pt>
                <c:pt idx="298">
                  <c:v>0.27010000000000001</c:v>
                </c:pt>
                <c:pt idx="299">
                  <c:v>0.28220000000000001</c:v>
                </c:pt>
                <c:pt idx="300">
                  <c:v>0.2903</c:v>
                </c:pt>
                <c:pt idx="301">
                  <c:v>0.3105</c:v>
                </c:pt>
                <c:pt idx="302">
                  <c:v>0.29849999999999999</c:v>
                </c:pt>
                <c:pt idx="303">
                  <c:v>0.30280000000000001</c:v>
                </c:pt>
                <c:pt idx="304">
                  <c:v>0.30280000000000001</c:v>
                </c:pt>
                <c:pt idx="305">
                  <c:v>0.30280000000000001</c:v>
                </c:pt>
                <c:pt idx="306">
                  <c:v>0.29470000000000002</c:v>
                </c:pt>
                <c:pt idx="307">
                  <c:v>0.307</c:v>
                </c:pt>
                <c:pt idx="308">
                  <c:v>0.309</c:v>
                </c:pt>
                <c:pt idx="309">
                  <c:v>0.30109999999999998</c:v>
                </c:pt>
                <c:pt idx="310">
                  <c:v>0.30109999999999998</c:v>
                </c:pt>
                <c:pt idx="311">
                  <c:v>0.30109999999999998</c:v>
                </c:pt>
                <c:pt idx="312">
                  <c:v>0.30109999999999998</c:v>
                </c:pt>
                <c:pt idx="313">
                  <c:v>0.29330000000000001</c:v>
                </c:pt>
                <c:pt idx="314">
                  <c:v>0.30130000000000001</c:v>
                </c:pt>
                <c:pt idx="315">
                  <c:v>0.30130000000000001</c:v>
                </c:pt>
                <c:pt idx="316">
                  <c:v>0.28560000000000002</c:v>
                </c:pt>
                <c:pt idx="317">
                  <c:v>0.26979999999999998</c:v>
                </c:pt>
                <c:pt idx="318">
                  <c:v>0.26979999999999998</c:v>
                </c:pt>
                <c:pt idx="319">
                  <c:v>0.26979999999999998</c:v>
                </c:pt>
                <c:pt idx="320">
                  <c:v>0.26190000000000002</c:v>
                </c:pt>
                <c:pt idx="321">
                  <c:v>0.26590000000000003</c:v>
                </c:pt>
                <c:pt idx="322">
                  <c:v>0.26190000000000002</c:v>
                </c:pt>
                <c:pt idx="323">
                  <c:v>0.254</c:v>
                </c:pt>
                <c:pt idx="324">
                  <c:v>0.23799999999999999</c:v>
                </c:pt>
                <c:pt idx="325">
                  <c:v>0.23799999999999999</c:v>
                </c:pt>
                <c:pt idx="326">
                  <c:v>0.23799999999999999</c:v>
                </c:pt>
                <c:pt idx="327">
                  <c:v>0.22589999999999999</c:v>
                </c:pt>
                <c:pt idx="328">
                  <c:v>0.2379</c:v>
                </c:pt>
                <c:pt idx="329">
                  <c:v>0.22189999999999999</c:v>
                </c:pt>
                <c:pt idx="330">
                  <c:v>0.21379999999999999</c:v>
                </c:pt>
                <c:pt idx="331">
                  <c:v>0.20150000000000001</c:v>
                </c:pt>
                <c:pt idx="332">
                  <c:v>0.20150000000000001</c:v>
                </c:pt>
                <c:pt idx="333">
                  <c:v>0.20150000000000001</c:v>
                </c:pt>
                <c:pt idx="334">
                  <c:v>0.20949999999999999</c:v>
                </c:pt>
                <c:pt idx="335">
                  <c:v>0.2135</c:v>
                </c:pt>
                <c:pt idx="336">
                  <c:v>0.21510000000000001</c:v>
                </c:pt>
                <c:pt idx="337">
                  <c:v>0.2288</c:v>
                </c:pt>
                <c:pt idx="338">
                  <c:v>0.23860000000000001</c:v>
                </c:pt>
                <c:pt idx="339">
                  <c:v>0.23860000000000001</c:v>
                </c:pt>
                <c:pt idx="340">
                  <c:v>0.23860000000000001</c:v>
                </c:pt>
                <c:pt idx="341">
                  <c:v>0.22289999999999999</c:v>
                </c:pt>
                <c:pt idx="342">
                  <c:v>0.21129999999999999</c:v>
                </c:pt>
                <c:pt idx="343">
                  <c:v>0.2271</c:v>
                </c:pt>
                <c:pt idx="344">
                  <c:v>0.2233</c:v>
                </c:pt>
                <c:pt idx="345">
                  <c:v>0.23760000000000001</c:v>
                </c:pt>
                <c:pt idx="346">
                  <c:v>0.23760000000000001</c:v>
                </c:pt>
                <c:pt idx="347">
                  <c:v>0.23760000000000001</c:v>
                </c:pt>
                <c:pt idx="348">
                  <c:v>0.2397</c:v>
                </c:pt>
                <c:pt idx="349">
                  <c:v>0.26369999999999999</c:v>
                </c:pt>
                <c:pt idx="350">
                  <c:v>0.27179999999999999</c:v>
                </c:pt>
                <c:pt idx="351">
                  <c:v>0.27200000000000002</c:v>
                </c:pt>
                <c:pt idx="352">
                  <c:v>0.2606</c:v>
                </c:pt>
                <c:pt idx="353">
                  <c:v>0.2606</c:v>
                </c:pt>
                <c:pt idx="354">
                  <c:v>0.2606</c:v>
                </c:pt>
                <c:pt idx="355">
                  <c:v>0.26479999999999998</c:v>
                </c:pt>
                <c:pt idx="356">
                  <c:v>0.27500000000000002</c:v>
                </c:pt>
                <c:pt idx="357">
                  <c:v>0.2853</c:v>
                </c:pt>
                <c:pt idx="358">
                  <c:v>0.29149999999999998</c:v>
                </c:pt>
                <c:pt idx="359">
                  <c:v>0.28620000000000001</c:v>
                </c:pt>
                <c:pt idx="360">
                  <c:v>0.28620000000000001</c:v>
                </c:pt>
                <c:pt idx="361">
                  <c:v>0.28620000000000001</c:v>
                </c:pt>
                <c:pt idx="362">
                  <c:v>0.28239999999999998</c:v>
                </c:pt>
                <c:pt idx="363">
                  <c:v>0.28660000000000002</c:v>
                </c:pt>
                <c:pt idx="364">
                  <c:v>0.25850000000000001</c:v>
                </c:pt>
                <c:pt idx="365">
                  <c:v>0.25869999999999999</c:v>
                </c:pt>
                <c:pt idx="366">
                  <c:v>0.26740000000000003</c:v>
                </c:pt>
                <c:pt idx="367">
                  <c:v>0.26740000000000003</c:v>
                </c:pt>
                <c:pt idx="368">
                  <c:v>0.26740000000000003</c:v>
                </c:pt>
                <c:pt idx="369">
                  <c:v>0.26350000000000001</c:v>
                </c:pt>
                <c:pt idx="370">
                  <c:v>0.26369999999999999</c:v>
                </c:pt>
                <c:pt idx="371">
                  <c:v>0.26960000000000001</c:v>
                </c:pt>
                <c:pt idx="372">
                  <c:v>0.25390000000000001</c:v>
                </c:pt>
                <c:pt idx="373">
                  <c:v>0.2205</c:v>
                </c:pt>
                <c:pt idx="374">
                  <c:v>0.2205</c:v>
                </c:pt>
                <c:pt idx="375">
                  <c:v>0.2205</c:v>
                </c:pt>
                <c:pt idx="376">
                  <c:v>0.2205</c:v>
                </c:pt>
                <c:pt idx="377">
                  <c:v>0.2303</c:v>
                </c:pt>
                <c:pt idx="378">
                  <c:v>0.23419999999999999</c:v>
                </c:pt>
                <c:pt idx="379">
                  <c:v>0.25790000000000002</c:v>
                </c:pt>
                <c:pt idx="380">
                  <c:v>0.25</c:v>
                </c:pt>
                <c:pt idx="381">
                  <c:v>0.25</c:v>
                </c:pt>
                <c:pt idx="382">
                  <c:v>0.25</c:v>
                </c:pt>
                <c:pt idx="383">
                  <c:v>0.246</c:v>
                </c:pt>
                <c:pt idx="384">
                  <c:v>0.246</c:v>
                </c:pt>
                <c:pt idx="385">
                  <c:v>0.24199999999999999</c:v>
                </c:pt>
                <c:pt idx="386">
                  <c:v>0.23400000000000001</c:v>
                </c:pt>
                <c:pt idx="387">
                  <c:v>0.25</c:v>
                </c:pt>
                <c:pt idx="388">
                  <c:v>0.25</c:v>
                </c:pt>
                <c:pt idx="389">
                  <c:v>0.25</c:v>
                </c:pt>
                <c:pt idx="390">
                  <c:v>0.254</c:v>
                </c:pt>
                <c:pt idx="391">
                  <c:v>0.254</c:v>
                </c:pt>
                <c:pt idx="392">
                  <c:v>0.2581</c:v>
                </c:pt>
                <c:pt idx="393">
                  <c:v>0.2581</c:v>
                </c:pt>
                <c:pt idx="394">
                  <c:v>0.2581</c:v>
                </c:pt>
                <c:pt idx="395">
                  <c:v>0.2581</c:v>
                </c:pt>
                <c:pt idx="396">
                  <c:v>0.2581</c:v>
                </c:pt>
                <c:pt idx="397">
                  <c:v>0.2581</c:v>
                </c:pt>
                <c:pt idx="398">
                  <c:v>0.26219999999999999</c:v>
                </c:pt>
                <c:pt idx="399">
                  <c:v>0.25779999999999997</c:v>
                </c:pt>
                <c:pt idx="400">
                  <c:v>0.25</c:v>
                </c:pt>
                <c:pt idx="401">
                  <c:v>0.23039999999999999</c:v>
                </c:pt>
                <c:pt idx="402">
                  <c:v>0.23039999999999999</c:v>
                </c:pt>
                <c:pt idx="403">
                  <c:v>0.23039999999999999</c:v>
                </c:pt>
                <c:pt idx="404">
                  <c:v>0.23430000000000001</c:v>
                </c:pt>
                <c:pt idx="405">
                  <c:v>0.23430000000000001</c:v>
                </c:pt>
                <c:pt idx="406">
                  <c:v>0.2303</c:v>
                </c:pt>
                <c:pt idx="407">
                  <c:v>0.24210000000000001</c:v>
                </c:pt>
                <c:pt idx="408">
                  <c:v>0.25790000000000002</c:v>
                </c:pt>
                <c:pt idx="409">
                  <c:v>0.25790000000000002</c:v>
                </c:pt>
                <c:pt idx="410">
                  <c:v>0.25790000000000002</c:v>
                </c:pt>
                <c:pt idx="411">
                  <c:v>0.25790000000000002</c:v>
                </c:pt>
                <c:pt idx="412">
                  <c:v>0.25790000000000002</c:v>
                </c:pt>
                <c:pt idx="413">
                  <c:v>0.25990000000000002</c:v>
                </c:pt>
                <c:pt idx="414">
                  <c:v>0.26200000000000001</c:v>
                </c:pt>
                <c:pt idx="415">
                  <c:v>0.26</c:v>
                </c:pt>
                <c:pt idx="416">
                  <c:v>0.26</c:v>
                </c:pt>
                <c:pt idx="417">
                  <c:v>0.26</c:v>
                </c:pt>
                <c:pt idx="418">
                  <c:v>0.25800000000000001</c:v>
                </c:pt>
                <c:pt idx="419">
                  <c:v>0.26600000000000001</c:v>
                </c:pt>
                <c:pt idx="420">
                  <c:v>0.29420000000000002</c:v>
                </c:pt>
                <c:pt idx="421">
                  <c:v>0.29830000000000001</c:v>
                </c:pt>
                <c:pt idx="422">
                  <c:v>0.29449999999999998</c:v>
                </c:pt>
                <c:pt idx="423">
                  <c:v>0.29449999999999998</c:v>
                </c:pt>
                <c:pt idx="424">
                  <c:v>0.29449999999999998</c:v>
                </c:pt>
                <c:pt idx="425">
                  <c:v>0.30669999999999997</c:v>
                </c:pt>
                <c:pt idx="426">
                  <c:v>0.28649999999999998</c:v>
                </c:pt>
                <c:pt idx="427">
                  <c:v>0.28920000000000001</c:v>
                </c:pt>
                <c:pt idx="428">
                  <c:v>0.31080000000000002</c:v>
                </c:pt>
                <c:pt idx="429">
                  <c:v>0.29699999999999999</c:v>
                </c:pt>
                <c:pt idx="430">
                  <c:v>0.29699999999999999</c:v>
                </c:pt>
                <c:pt idx="431">
                  <c:v>0.29699999999999999</c:v>
                </c:pt>
                <c:pt idx="432">
                  <c:v>0.28920000000000001</c:v>
                </c:pt>
                <c:pt idx="433">
                  <c:v>0.28920000000000001</c:v>
                </c:pt>
                <c:pt idx="434">
                  <c:v>0.28139999999999998</c:v>
                </c:pt>
                <c:pt idx="435">
                  <c:v>0.28139999999999998</c:v>
                </c:pt>
                <c:pt idx="436">
                  <c:v>0.28160000000000002</c:v>
                </c:pt>
                <c:pt idx="437">
                  <c:v>0.28160000000000002</c:v>
                </c:pt>
                <c:pt idx="438">
                  <c:v>0.28160000000000002</c:v>
                </c:pt>
                <c:pt idx="439">
                  <c:v>0.2737</c:v>
                </c:pt>
                <c:pt idx="440">
                  <c:v>0.30149999999999999</c:v>
                </c:pt>
                <c:pt idx="441">
                  <c:v>0.26979999999999998</c:v>
                </c:pt>
                <c:pt idx="442">
                  <c:v>0.25790000000000002</c:v>
                </c:pt>
                <c:pt idx="443">
                  <c:v>0.25800000000000001</c:v>
                </c:pt>
                <c:pt idx="444">
                  <c:v>0.25800000000000001</c:v>
                </c:pt>
                <c:pt idx="445">
                  <c:v>0.25800000000000001</c:v>
                </c:pt>
                <c:pt idx="446">
                  <c:v>0.25800000000000001</c:v>
                </c:pt>
                <c:pt idx="447">
                  <c:v>0.25</c:v>
                </c:pt>
                <c:pt idx="448">
                  <c:v>0.246</c:v>
                </c:pt>
                <c:pt idx="449">
                  <c:v>0.24199999999999999</c:v>
                </c:pt>
                <c:pt idx="450">
                  <c:v>0.2379</c:v>
                </c:pt>
                <c:pt idx="451">
                  <c:v>0.2379</c:v>
                </c:pt>
                <c:pt idx="452">
                  <c:v>0.2379</c:v>
                </c:pt>
                <c:pt idx="453">
                  <c:v>0.2419</c:v>
                </c:pt>
                <c:pt idx="454">
                  <c:v>0.254</c:v>
                </c:pt>
                <c:pt idx="455">
                  <c:v>0.2702</c:v>
                </c:pt>
                <c:pt idx="456">
                  <c:v>0.2702</c:v>
                </c:pt>
                <c:pt idx="457">
                  <c:v>0.27029999999999998</c:v>
                </c:pt>
                <c:pt idx="458">
                  <c:v>0.27029999999999998</c:v>
                </c:pt>
                <c:pt idx="459">
                  <c:v>0.27029999999999998</c:v>
                </c:pt>
                <c:pt idx="460">
                  <c:v>0.26629999999999998</c:v>
                </c:pt>
                <c:pt idx="461">
                  <c:v>0.26019999999999999</c:v>
                </c:pt>
                <c:pt idx="462">
                  <c:v>0.26179999999999998</c:v>
                </c:pt>
                <c:pt idx="463">
                  <c:v>0.25390000000000001</c:v>
                </c:pt>
                <c:pt idx="464">
                  <c:v>0.24610000000000001</c:v>
                </c:pt>
                <c:pt idx="465">
                  <c:v>0.24610000000000001</c:v>
                </c:pt>
                <c:pt idx="466">
                  <c:v>0.24610000000000001</c:v>
                </c:pt>
                <c:pt idx="467">
                  <c:v>0.25</c:v>
                </c:pt>
                <c:pt idx="468">
                  <c:v>0.24210000000000001</c:v>
                </c:pt>
                <c:pt idx="469">
                  <c:v>0.23810000000000001</c:v>
                </c:pt>
                <c:pt idx="470">
                  <c:v>0.23810000000000001</c:v>
                </c:pt>
                <c:pt idx="471">
                  <c:v>0.23810000000000001</c:v>
                </c:pt>
                <c:pt idx="472">
                  <c:v>0.23810000000000001</c:v>
                </c:pt>
                <c:pt idx="473">
                  <c:v>0.23810000000000001</c:v>
                </c:pt>
                <c:pt idx="474">
                  <c:v>0.2341</c:v>
                </c:pt>
                <c:pt idx="475">
                  <c:v>0.23799999999999999</c:v>
                </c:pt>
                <c:pt idx="476">
                  <c:v>0.24199999999999999</c:v>
                </c:pt>
                <c:pt idx="477">
                  <c:v>0.25</c:v>
                </c:pt>
                <c:pt idx="478">
                  <c:v>0.23400000000000001</c:v>
                </c:pt>
                <c:pt idx="479">
                  <c:v>0.23400000000000001</c:v>
                </c:pt>
                <c:pt idx="480">
                  <c:v>0.23400000000000001</c:v>
                </c:pt>
                <c:pt idx="481">
                  <c:v>0.25</c:v>
                </c:pt>
                <c:pt idx="482">
                  <c:v>0.27789999999999998</c:v>
                </c:pt>
                <c:pt idx="483">
                  <c:v>0.27389999999999998</c:v>
                </c:pt>
                <c:pt idx="484">
                  <c:v>0.27</c:v>
                </c:pt>
                <c:pt idx="485">
                  <c:v>0.2661</c:v>
                </c:pt>
                <c:pt idx="486">
                  <c:v>0.2661</c:v>
                </c:pt>
                <c:pt idx="487">
                  <c:v>0.2661</c:v>
                </c:pt>
                <c:pt idx="488">
                  <c:v>0.2661</c:v>
                </c:pt>
                <c:pt idx="489">
                  <c:v>0.2661</c:v>
                </c:pt>
                <c:pt idx="490">
                  <c:v>0.2661</c:v>
                </c:pt>
                <c:pt idx="491">
                  <c:v>0.26219999999999999</c:v>
                </c:pt>
                <c:pt idx="492">
                  <c:v>0.2465</c:v>
                </c:pt>
                <c:pt idx="493">
                  <c:v>0.2465</c:v>
                </c:pt>
                <c:pt idx="494">
                  <c:v>0.2465</c:v>
                </c:pt>
                <c:pt idx="495">
                  <c:v>0.24679999999999999</c:v>
                </c:pt>
                <c:pt idx="496">
                  <c:v>0.24679999999999999</c:v>
                </c:pt>
                <c:pt idx="497">
                  <c:v>0.25490000000000002</c:v>
                </c:pt>
                <c:pt idx="498">
                  <c:v>0.26690000000000003</c:v>
                </c:pt>
                <c:pt idx="499">
                  <c:v>0.26350000000000001</c:v>
                </c:pt>
                <c:pt idx="500">
                  <c:v>0.26350000000000001</c:v>
                </c:pt>
                <c:pt idx="501">
                  <c:v>0.26350000000000001</c:v>
                </c:pt>
                <c:pt idx="502">
                  <c:v>0.26369999999999999</c:v>
                </c:pt>
                <c:pt idx="503">
                  <c:v>0.252</c:v>
                </c:pt>
                <c:pt idx="504">
                  <c:v>0.2402</c:v>
                </c:pt>
                <c:pt idx="505">
                  <c:v>0.24829999999999999</c:v>
                </c:pt>
                <c:pt idx="506">
                  <c:v>0.24890000000000001</c:v>
                </c:pt>
                <c:pt idx="507">
                  <c:v>0.24890000000000001</c:v>
                </c:pt>
                <c:pt idx="508">
                  <c:v>0.24890000000000001</c:v>
                </c:pt>
                <c:pt idx="509">
                  <c:v>0.245</c:v>
                </c:pt>
                <c:pt idx="510">
                  <c:v>0.2452</c:v>
                </c:pt>
                <c:pt idx="511">
                  <c:v>0.24129999999999999</c:v>
                </c:pt>
                <c:pt idx="512">
                  <c:v>0.2616</c:v>
                </c:pt>
                <c:pt idx="513">
                  <c:v>0.25030000000000002</c:v>
                </c:pt>
                <c:pt idx="514">
                  <c:v>0.25030000000000002</c:v>
                </c:pt>
                <c:pt idx="515">
                  <c:v>0.25030000000000002</c:v>
                </c:pt>
                <c:pt idx="516">
                  <c:v>0.25030000000000002</c:v>
                </c:pt>
                <c:pt idx="517">
                  <c:v>0.24229999999999999</c:v>
                </c:pt>
                <c:pt idx="518">
                  <c:v>0.2344</c:v>
                </c:pt>
                <c:pt idx="519">
                  <c:v>0.23860000000000001</c:v>
                </c:pt>
                <c:pt idx="520">
                  <c:v>0.27179999999999999</c:v>
                </c:pt>
                <c:pt idx="521">
                  <c:v>0.27179999999999999</c:v>
                </c:pt>
                <c:pt idx="522">
                  <c:v>0.27179999999999999</c:v>
                </c:pt>
                <c:pt idx="523">
                  <c:v>0.27400000000000002</c:v>
                </c:pt>
                <c:pt idx="524">
                  <c:v>0.27739999999999998</c:v>
                </c:pt>
                <c:pt idx="525">
                  <c:v>0.26569999999999999</c:v>
                </c:pt>
                <c:pt idx="526">
                  <c:v>0.26179999999999998</c:v>
                </c:pt>
                <c:pt idx="527">
                  <c:v>0.26179999999999998</c:v>
                </c:pt>
                <c:pt idx="528">
                  <c:v>0.26179999999999998</c:v>
                </c:pt>
                <c:pt idx="529">
                  <c:v>0.26179999999999998</c:v>
                </c:pt>
                <c:pt idx="530">
                  <c:v>0.25</c:v>
                </c:pt>
                <c:pt idx="531">
                  <c:v>0.254</c:v>
                </c:pt>
                <c:pt idx="532">
                  <c:v>0.246</c:v>
                </c:pt>
                <c:pt idx="533">
                  <c:v>0.25</c:v>
                </c:pt>
                <c:pt idx="534">
                  <c:v>0.25</c:v>
                </c:pt>
                <c:pt idx="535">
                  <c:v>0.25</c:v>
                </c:pt>
                <c:pt idx="536">
                  <c:v>0.25</c:v>
                </c:pt>
                <c:pt idx="537">
                  <c:v>0.254</c:v>
                </c:pt>
                <c:pt idx="538">
                  <c:v>0.26200000000000001</c:v>
                </c:pt>
                <c:pt idx="539">
                  <c:v>0.27400000000000002</c:v>
                </c:pt>
                <c:pt idx="540">
                  <c:v>0.26200000000000001</c:v>
                </c:pt>
                <c:pt idx="541">
                  <c:v>0.2661</c:v>
                </c:pt>
                <c:pt idx="542">
                  <c:v>0.2661</c:v>
                </c:pt>
                <c:pt idx="543">
                  <c:v>0.2661</c:v>
                </c:pt>
                <c:pt idx="544">
                  <c:v>0.2661</c:v>
                </c:pt>
                <c:pt idx="545">
                  <c:v>0.27010000000000001</c:v>
                </c:pt>
                <c:pt idx="546">
                  <c:v>0.2581</c:v>
                </c:pt>
                <c:pt idx="547">
                  <c:v>0.25</c:v>
                </c:pt>
                <c:pt idx="548">
                  <c:v>0.248</c:v>
                </c:pt>
                <c:pt idx="549">
                  <c:v>0.248</c:v>
                </c:pt>
                <c:pt idx="550">
                  <c:v>0.248</c:v>
                </c:pt>
                <c:pt idx="551">
                  <c:v>0.23780000000000001</c:v>
                </c:pt>
                <c:pt idx="552">
                  <c:v>0.2422</c:v>
                </c:pt>
                <c:pt idx="553">
                  <c:v>0.2422</c:v>
                </c:pt>
                <c:pt idx="554">
                  <c:v>0.23430000000000001</c:v>
                </c:pt>
                <c:pt idx="555">
                  <c:v>0.23419999999999999</c:v>
                </c:pt>
                <c:pt idx="556">
                  <c:v>0.23419999999999999</c:v>
                </c:pt>
                <c:pt idx="557">
                  <c:v>0.23419999999999999</c:v>
                </c:pt>
                <c:pt idx="558">
                  <c:v>0.23419999999999999</c:v>
                </c:pt>
                <c:pt idx="559">
                  <c:v>0.23810000000000001</c:v>
                </c:pt>
                <c:pt idx="560">
                  <c:v>0.246</c:v>
                </c:pt>
                <c:pt idx="561">
                  <c:v>0.25</c:v>
                </c:pt>
                <c:pt idx="562">
                  <c:v>0.25</c:v>
                </c:pt>
                <c:pt idx="563">
                  <c:v>0.25</c:v>
                </c:pt>
                <c:pt idx="564">
                  <c:v>0.25</c:v>
                </c:pt>
                <c:pt idx="565">
                  <c:v>0.254</c:v>
                </c:pt>
                <c:pt idx="566">
                  <c:v>0.254</c:v>
                </c:pt>
                <c:pt idx="567">
                  <c:v>0.25800000000000001</c:v>
                </c:pt>
                <c:pt idx="568">
                  <c:v>0.26200000000000001</c:v>
                </c:pt>
                <c:pt idx="569">
                  <c:v>0.25</c:v>
                </c:pt>
                <c:pt idx="570">
                  <c:v>0.25</c:v>
                </c:pt>
                <c:pt idx="571">
                  <c:v>0.25</c:v>
                </c:pt>
                <c:pt idx="572">
                  <c:v>0.24199999999999999</c:v>
                </c:pt>
                <c:pt idx="573">
                  <c:v>0.2379</c:v>
                </c:pt>
                <c:pt idx="574">
                  <c:v>0.246</c:v>
                </c:pt>
                <c:pt idx="575">
                  <c:v>0.246</c:v>
                </c:pt>
                <c:pt idx="576">
                  <c:v>0.25</c:v>
                </c:pt>
                <c:pt idx="577">
                  <c:v>0.25</c:v>
                </c:pt>
                <c:pt idx="578">
                  <c:v>0.25</c:v>
                </c:pt>
                <c:pt idx="579">
                  <c:v>0.2419</c:v>
                </c:pt>
                <c:pt idx="580">
                  <c:v>0.24590000000000001</c:v>
                </c:pt>
                <c:pt idx="581">
                  <c:v>0.2422</c:v>
                </c:pt>
                <c:pt idx="582">
                  <c:v>0.2422</c:v>
                </c:pt>
                <c:pt idx="583">
                  <c:v>0.24210000000000001</c:v>
                </c:pt>
                <c:pt idx="584">
                  <c:v>0.24210000000000001</c:v>
                </c:pt>
                <c:pt idx="585">
                  <c:v>0.24210000000000001</c:v>
                </c:pt>
                <c:pt idx="586">
                  <c:v>0.2382</c:v>
                </c:pt>
                <c:pt idx="587">
                  <c:v>0.2382</c:v>
                </c:pt>
                <c:pt idx="588">
                  <c:v>0.22639999999999999</c:v>
                </c:pt>
                <c:pt idx="589">
                  <c:v>0.2263</c:v>
                </c:pt>
                <c:pt idx="590">
                  <c:v>0.22819999999999999</c:v>
                </c:pt>
                <c:pt idx="591">
                  <c:v>0.22819999999999999</c:v>
                </c:pt>
                <c:pt idx="592">
                  <c:v>0.22819999999999999</c:v>
                </c:pt>
                <c:pt idx="593">
                  <c:v>0.23019999999999999</c:v>
                </c:pt>
                <c:pt idx="594">
                  <c:v>0.2301</c:v>
                </c:pt>
                <c:pt idx="595">
                  <c:v>0.2301</c:v>
                </c:pt>
                <c:pt idx="596">
                  <c:v>0.2301</c:v>
                </c:pt>
                <c:pt idx="597">
                  <c:v>0.22600000000000001</c:v>
                </c:pt>
                <c:pt idx="598">
                  <c:v>0.22600000000000001</c:v>
                </c:pt>
                <c:pt idx="599">
                  <c:v>0.22600000000000001</c:v>
                </c:pt>
                <c:pt idx="600">
                  <c:v>0.218</c:v>
                </c:pt>
                <c:pt idx="601">
                  <c:v>0.22589999999999999</c:v>
                </c:pt>
                <c:pt idx="602">
                  <c:v>0.22589999999999999</c:v>
                </c:pt>
                <c:pt idx="603">
                  <c:v>0.22589999999999999</c:v>
                </c:pt>
                <c:pt idx="604">
                  <c:v>0.2298</c:v>
                </c:pt>
                <c:pt idx="605">
                  <c:v>0.2298</c:v>
                </c:pt>
                <c:pt idx="606">
                  <c:v>0.2298</c:v>
                </c:pt>
                <c:pt idx="607">
                  <c:v>0.22170000000000001</c:v>
                </c:pt>
                <c:pt idx="608">
                  <c:v>0.22570000000000001</c:v>
                </c:pt>
                <c:pt idx="609">
                  <c:v>0.22689999999999999</c:v>
                </c:pt>
                <c:pt idx="610">
                  <c:v>0.22489999999999999</c:v>
                </c:pt>
                <c:pt idx="611">
                  <c:v>0.2112</c:v>
                </c:pt>
                <c:pt idx="612">
                  <c:v>0.2112</c:v>
                </c:pt>
                <c:pt idx="613">
                  <c:v>0.2112</c:v>
                </c:pt>
                <c:pt idx="614">
                  <c:v>0.2072</c:v>
                </c:pt>
                <c:pt idx="615">
                  <c:v>0.2074</c:v>
                </c:pt>
                <c:pt idx="616">
                  <c:v>0.1996</c:v>
                </c:pt>
                <c:pt idx="617">
                  <c:v>0.1958</c:v>
                </c:pt>
                <c:pt idx="618">
                  <c:v>0.21579999999999999</c:v>
                </c:pt>
                <c:pt idx="619">
                  <c:v>0.21579999999999999</c:v>
                </c:pt>
                <c:pt idx="620">
                  <c:v>0.21579999999999999</c:v>
                </c:pt>
                <c:pt idx="621">
                  <c:v>0.21199999999999999</c:v>
                </c:pt>
                <c:pt idx="622">
                  <c:v>0.22</c:v>
                </c:pt>
                <c:pt idx="623">
                  <c:v>0.22020000000000001</c:v>
                </c:pt>
                <c:pt idx="624">
                  <c:v>0.2203</c:v>
                </c:pt>
                <c:pt idx="625">
                  <c:v>0.23669999999999999</c:v>
                </c:pt>
                <c:pt idx="626">
                  <c:v>0.23669999999999999</c:v>
                </c:pt>
                <c:pt idx="627">
                  <c:v>0.23669999999999999</c:v>
                </c:pt>
                <c:pt idx="628">
                  <c:v>0.23680000000000001</c:v>
                </c:pt>
                <c:pt idx="629">
                  <c:v>0.245</c:v>
                </c:pt>
                <c:pt idx="630">
                  <c:v>0.23710000000000001</c:v>
                </c:pt>
                <c:pt idx="631">
                  <c:v>0.2293</c:v>
                </c:pt>
                <c:pt idx="632">
                  <c:v>0.24179999999999999</c:v>
                </c:pt>
                <c:pt idx="633">
                  <c:v>0.24179999999999999</c:v>
                </c:pt>
                <c:pt idx="634">
                  <c:v>0.24179999999999999</c:v>
                </c:pt>
                <c:pt idx="635">
                  <c:v>0.2379</c:v>
                </c:pt>
                <c:pt idx="636">
                  <c:v>0.23400000000000001</c:v>
                </c:pt>
                <c:pt idx="637">
                  <c:v>0.24629999999999999</c:v>
                </c:pt>
                <c:pt idx="638">
                  <c:v>0.2465</c:v>
                </c:pt>
                <c:pt idx="639">
                  <c:v>0.2472</c:v>
                </c:pt>
                <c:pt idx="640">
                  <c:v>0.2472</c:v>
                </c:pt>
                <c:pt idx="641">
                  <c:v>0.2472</c:v>
                </c:pt>
                <c:pt idx="642">
                  <c:v>0.2472</c:v>
                </c:pt>
                <c:pt idx="643">
                  <c:v>0.28820000000000001</c:v>
                </c:pt>
                <c:pt idx="644">
                  <c:v>0.29310000000000003</c:v>
                </c:pt>
                <c:pt idx="645">
                  <c:v>0.29310000000000003</c:v>
                </c:pt>
                <c:pt idx="646">
                  <c:v>0.29330000000000001</c:v>
                </c:pt>
                <c:pt idx="647">
                  <c:v>0.29330000000000001</c:v>
                </c:pt>
                <c:pt idx="648">
                  <c:v>0.29330000000000001</c:v>
                </c:pt>
                <c:pt idx="649">
                  <c:v>0.29139999999999999</c:v>
                </c:pt>
                <c:pt idx="650">
                  <c:v>0.2974</c:v>
                </c:pt>
                <c:pt idx="651">
                  <c:v>0.28560000000000002</c:v>
                </c:pt>
                <c:pt idx="652">
                  <c:v>0.28760000000000002</c:v>
                </c:pt>
                <c:pt idx="653">
                  <c:v>0.30170000000000002</c:v>
                </c:pt>
                <c:pt idx="654">
                  <c:v>0.30170000000000002</c:v>
                </c:pt>
                <c:pt idx="655">
                  <c:v>0.30170000000000002</c:v>
                </c:pt>
                <c:pt idx="656">
                  <c:v>0.30969999999999998</c:v>
                </c:pt>
                <c:pt idx="657">
                  <c:v>0.32179999999999997</c:v>
                </c:pt>
                <c:pt idx="658">
                  <c:v>0.32590000000000002</c:v>
                </c:pt>
                <c:pt idx="659">
                  <c:v>0.28199999999999997</c:v>
                </c:pt>
                <c:pt idx="660">
                  <c:v>0.27010000000000001</c:v>
                </c:pt>
                <c:pt idx="661">
                  <c:v>0.27010000000000001</c:v>
                </c:pt>
                <c:pt idx="662">
                  <c:v>0.27010000000000001</c:v>
                </c:pt>
                <c:pt idx="663">
                  <c:v>0.26200000000000001</c:v>
                </c:pt>
                <c:pt idx="664">
                  <c:v>0.2621</c:v>
                </c:pt>
                <c:pt idx="665">
                  <c:v>0.30640000000000001</c:v>
                </c:pt>
                <c:pt idx="666">
                  <c:v>0.32669999999999999</c:v>
                </c:pt>
                <c:pt idx="667">
                  <c:v>0.36759999999999998</c:v>
                </c:pt>
                <c:pt idx="668">
                  <c:v>0.36759999999999998</c:v>
                </c:pt>
                <c:pt idx="669">
                  <c:v>0.36759999999999998</c:v>
                </c:pt>
                <c:pt idx="670">
                  <c:v>0.3841</c:v>
                </c:pt>
                <c:pt idx="671">
                  <c:v>0.4047</c:v>
                </c:pt>
                <c:pt idx="672">
                  <c:v>0.37890000000000001</c:v>
                </c:pt>
                <c:pt idx="673">
                  <c:v>0.35139999999999999</c:v>
                </c:pt>
                <c:pt idx="674">
                  <c:v>0.35539999999999999</c:v>
                </c:pt>
                <c:pt idx="675">
                  <c:v>0.35539999999999999</c:v>
                </c:pt>
                <c:pt idx="676">
                  <c:v>0.35539999999999999</c:v>
                </c:pt>
                <c:pt idx="677">
                  <c:v>0.35139999999999999</c:v>
                </c:pt>
                <c:pt idx="678">
                  <c:v>0.34739999999999999</c:v>
                </c:pt>
                <c:pt idx="679">
                  <c:v>0.36309999999999998</c:v>
                </c:pt>
                <c:pt idx="680">
                  <c:v>0.36309999999999998</c:v>
                </c:pt>
                <c:pt idx="681">
                  <c:v>0.39479999999999998</c:v>
                </c:pt>
                <c:pt idx="682">
                  <c:v>0.39479999999999998</c:v>
                </c:pt>
                <c:pt idx="683">
                  <c:v>0.39479999999999998</c:v>
                </c:pt>
                <c:pt idx="684">
                  <c:v>0.35909999999999997</c:v>
                </c:pt>
                <c:pt idx="685">
                  <c:v>0.36699999999999999</c:v>
                </c:pt>
                <c:pt idx="686">
                  <c:v>0.35110000000000002</c:v>
                </c:pt>
                <c:pt idx="687">
                  <c:v>0.3291</c:v>
                </c:pt>
                <c:pt idx="688">
                  <c:v>0.33900000000000002</c:v>
                </c:pt>
                <c:pt idx="689">
                  <c:v>0.33900000000000002</c:v>
                </c:pt>
                <c:pt idx="690">
                  <c:v>0.33900000000000002</c:v>
                </c:pt>
                <c:pt idx="691">
                  <c:v>0.32690000000000002</c:v>
                </c:pt>
                <c:pt idx="692">
                  <c:v>0.32279999999999998</c:v>
                </c:pt>
                <c:pt idx="693">
                  <c:v>0.29859999999999998</c:v>
                </c:pt>
                <c:pt idx="694">
                  <c:v>0.30259999999999998</c:v>
                </c:pt>
                <c:pt idx="695">
                  <c:v>0.29820000000000002</c:v>
                </c:pt>
                <c:pt idx="696">
                  <c:v>0.29820000000000002</c:v>
                </c:pt>
                <c:pt idx="697">
                  <c:v>0.29820000000000002</c:v>
                </c:pt>
                <c:pt idx="698">
                  <c:v>0.30209999999999998</c:v>
                </c:pt>
                <c:pt idx="699">
                  <c:v>0.30609999999999998</c:v>
                </c:pt>
                <c:pt idx="700">
                  <c:v>0.34810000000000002</c:v>
                </c:pt>
                <c:pt idx="701">
                  <c:v>0.3206</c:v>
                </c:pt>
                <c:pt idx="702">
                  <c:v>0.31269999999999998</c:v>
                </c:pt>
                <c:pt idx="703">
                  <c:v>0.31269999999999998</c:v>
                </c:pt>
                <c:pt idx="704">
                  <c:v>0.31269999999999998</c:v>
                </c:pt>
                <c:pt idx="705">
                  <c:v>0.31669999999999998</c:v>
                </c:pt>
                <c:pt idx="706">
                  <c:v>0.31269999999999998</c:v>
                </c:pt>
                <c:pt idx="707">
                  <c:v>0.30890000000000001</c:v>
                </c:pt>
                <c:pt idx="708">
                  <c:v>0.32469999999999999</c:v>
                </c:pt>
                <c:pt idx="709">
                  <c:v>0.2974</c:v>
                </c:pt>
                <c:pt idx="710">
                  <c:v>0.2974</c:v>
                </c:pt>
                <c:pt idx="711">
                  <c:v>0.2974</c:v>
                </c:pt>
                <c:pt idx="712">
                  <c:v>0.3014</c:v>
                </c:pt>
                <c:pt idx="713">
                  <c:v>0.3054</c:v>
                </c:pt>
                <c:pt idx="714">
                  <c:v>0.30149999999999999</c:v>
                </c:pt>
                <c:pt idx="715">
                  <c:v>0.30159999999999998</c:v>
                </c:pt>
                <c:pt idx="716">
                  <c:v>0.30180000000000001</c:v>
                </c:pt>
                <c:pt idx="717">
                  <c:v>0.30180000000000001</c:v>
                </c:pt>
                <c:pt idx="718">
                  <c:v>0.30180000000000001</c:v>
                </c:pt>
                <c:pt idx="719">
                  <c:v>0.30590000000000001</c:v>
                </c:pt>
                <c:pt idx="720">
                  <c:v>0.33</c:v>
                </c:pt>
                <c:pt idx="721">
                  <c:v>0.3261</c:v>
                </c:pt>
                <c:pt idx="722">
                  <c:v>0.34620000000000001</c:v>
                </c:pt>
                <c:pt idx="723">
                  <c:v>0.33860000000000001</c:v>
                </c:pt>
                <c:pt idx="724">
                  <c:v>0.33860000000000001</c:v>
                </c:pt>
                <c:pt idx="725">
                  <c:v>0.33860000000000001</c:v>
                </c:pt>
                <c:pt idx="726">
                  <c:v>0.3508</c:v>
                </c:pt>
                <c:pt idx="727">
                  <c:v>0.33879999999999999</c:v>
                </c:pt>
                <c:pt idx="728">
                  <c:v>0.36730000000000002</c:v>
                </c:pt>
                <c:pt idx="729">
                  <c:v>0.38769999999999999</c:v>
                </c:pt>
                <c:pt idx="730">
                  <c:v>0.37609999999999999</c:v>
                </c:pt>
                <c:pt idx="731">
                  <c:v>0.37609999999999999</c:v>
                </c:pt>
                <c:pt idx="732">
                  <c:v>0.37609999999999999</c:v>
                </c:pt>
                <c:pt idx="733">
                  <c:v>0.36399999999999999</c:v>
                </c:pt>
                <c:pt idx="734">
                  <c:v>0.35599999999999998</c:v>
                </c:pt>
                <c:pt idx="735">
                  <c:v>0.3947</c:v>
                </c:pt>
                <c:pt idx="736">
                  <c:v>0.3947</c:v>
                </c:pt>
                <c:pt idx="737">
                  <c:v>0.3987</c:v>
                </c:pt>
                <c:pt idx="738">
                  <c:v>0.3987</c:v>
                </c:pt>
                <c:pt idx="739">
                  <c:v>0.3987</c:v>
                </c:pt>
                <c:pt idx="740">
                  <c:v>0.3987</c:v>
                </c:pt>
                <c:pt idx="741">
                  <c:v>0.41449999999999998</c:v>
                </c:pt>
                <c:pt idx="742">
                  <c:v>0.47</c:v>
                </c:pt>
                <c:pt idx="743">
                  <c:v>0.51770000000000005</c:v>
                </c:pt>
                <c:pt idx="744">
                  <c:v>0.45450000000000002</c:v>
                </c:pt>
                <c:pt idx="745">
                  <c:v>0.45450000000000002</c:v>
                </c:pt>
                <c:pt idx="746">
                  <c:v>0.45450000000000002</c:v>
                </c:pt>
                <c:pt idx="747">
                  <c:v>0.44269999999999998</c:v>
                </c:pt>
                <c:pt idx="748">
                  <c:v>0.47070000000000001</c:v>
                </c:pt>
                <c:pt idx="749">
                  <c:v>0.44290000000000002</c:v>
                </c:pt>
                <c:pt idx="750">
                  <c:v>0.443</c:v>
                </c:pt>
                <c:pt idx="751">
                  <c:v>0.43120000000000003</c:v>
                </c:pt>
                <c:pt idx="752">
                  <c:v>0.43120000000000003</c:v>
                </c:pt>
                <c:pt idx="753">
                  <c:v>0.43120000000000003</c:v>
                </c:pt>
                <c:pt idx="754">
                  <c:v>0.38700000000000001</c:v>
                </c:pt>
                <c:pt idx="755">
                  <c:v>0.371</c:v>
                </c:pt>
                <c:pt idx="756">
                  <c:v>0.3206</c:v>
                </c:pt>
                <c:pt idx="757">
                  <c:v>0.3347</c:v>
                </c:pt>
                <c:pt idx="758">
                  <c:v>0.33040000000000003</c:v>
                </c:pt>
                <c:pt idx="759">
                  <c:v>0.33040000000000003</c:v>
                </c:pt>
                <c:pt idx="760">
                  <c:v>0.33040000000000003</c:v>
                </c:pt>
                <c:pt idx="761">
                  <c:v>0.33040000000000003</c:v>
                </c:pt>
                <c:pt idx="762">
                  <c:v>0.32619999999999999</c:v>
                </c:pt>
                <c:pt idx="763">
                  <c:v>0.3402</c:v>
                </c:pt>
                <c:pt idx="764">
                  <c:v>0.3402</c:v>
                </c:pt>
                <c:pt idx="765">
                  <c:v>0.33239999999999997</c:v>
                </c:pt>
                <c:pt idx="766">
                  <c:v>0.33239999999999997</c:v>
                </c:pt>
                <c:pt idx="767">
                  <c:v>0.33239999999999997</c:v>
                </c:pt>
                <c:pt idx="768">
                  <c:v>0.31680000000000003</c:v>
                </c:pt>
                <c:pt idx="769">
                  <c:v>0.32869999999999999</c:v>
                </c:pt>
                <c:pt idx="770">
                  <c:v>0.31690000000000002</c:v>
                </c:pt>
                <c:pt idx="771">
                  <c:v>0.30909999999999999</c:v>
                </c:pt>
                <c:pt idx="772">
                  <c:v>0.32919999999999999</c:v>
                </c:pt>
                <c:pt idx="773">
                  <c:v>0.32919999999999999</c:v>
                </c:pt>
                <c:pt idx="774">
                  <c:v>0.32919999999999999</c:v>
                </c:pt>
                <c:pt idx="775">
                  <c:v>0.3412</c:v>
                </c:pt>
                <c:pt idx="776">
                  <c:v>0.38109999999999999</c:v>
                </c:pt>
                <c:pt idx="777">
                  <c:v>0.3574</c:v>
                </c:pt>
                <c:pt idx="778">
                  <c:v>0.34160000000000001</c:v>
                </c:pt>
                <c:pt idx="779">
                  <c:v>0.35010000000000002</c:v>
                </c:pt>
                <c:pt idx="780">
                  <c:v>0.35010000000000002</c:v>
                </c:pt>
                <c:pt idx="781">
                  <c:v>0.35010000000000002</c:v>
                </c:pt>
                <c:pt idx="782">
                  <c:v>0.35010000000000002</c:v>
                </c:pt>
                <c:pt idx="783">
                  <c:v>0.3543</c:v>
                </c:pt>
                <c:pt idx="784">
                  <c:v>0.33029999999999998</c:v>
                </c:pt>
                <c:pt idx="785">
                  <c:v>0.31030000000000002</c:v>
                </c:pt>
                <c:pt idx="786">
                  <c:v>0.31059999999999999</c:v>
                </c:pt>
                <c:pt idx="787">
                  <c:v>0.31059999999999999</c:v>
                </c:pt>
                <c:pt idx="788">
                  <c:v>0.31059999999999999</c:v>
                </c:pt>
                <c:pt idx="789">
                  <c:v>0.31059999999999999</c:v>
                </c:pt>
                <c:pt idx="790">
                  <c:v>0.29049999999999998</c:v>
                </c:pt>
                <c:pt idx="791">
                  <c:v>0.30680000000000002</c:v>
                </c:pt>
                <c:pt idx="792">
                  <c:v>0.30280000000000001</c:v>
                </c:pt>
                <c:pt idx="793">
                  <c:v>0.2989</c:v>
                </c:pt>
                <c:pt idx="794">
                  <c:v>0.2989</c:v>
                </c:pt>
                <c:pt idx="795">
                  <c:v>0.2989</c:v>
                </c:pt>
                <c:pt idx="796">
                  <c:v>0.30309999999999998</c:v>
                </c:pt>
                <c:pt idx="797">
                  <c:v>0.31269999999999998</c:v>
                </c:pt>
                <c:pt idx="798">
                  <c:v>0.31269999999999998</c:v>
                </c:pt>
                <c:pt idx="799">
                  <c:v>0.30499999999999999</c:v>
                </c:pt>
                <c:pt idx="800">
                  <c:v>0.30909999999999999</c:v>
                </c:pt>
                <c:pt idx="801">
                  <c:v>0.30909999999999999</c:v>
                </c:pt>
                <c:pt idx="802">
                  <c:v>0.30909999999999999</c:v>
                </c:pt>
                <c:pt idx="803">
                  <c:v>0.30130000000000001</c:v>
                </c:pt>
                <c:pt idx="804">
                  <c:v>0.3014</c:v>
                </c:pt>
                <c:pt idx="805">
                  <c:v>0.28960000000000002</c:v>
                </c:pt>
                <c:pt idx="806">
                  <c:v>0.28170000000000001</c:v>
                </c:pt>
                <c:pt idx="807">
                  <c:v>0.30980000000000002</c:v>
                </c:pt>
                <c:pt idx="808">
                  <c:v>0.30980000000000002</c:v>
                </c:pt>
                <c:pt idx="809">
                  <c:v>0.30980000000000002</c:v>
                </c:pt>
                <c:pt idx="810">
                  <c:v>0.30980000000000002</c:v>
                </c:pt>
                <c:pt idx="811">
                  <c:v>0.32590000000000002</c:v>
                </c:pt>
                <c:pt idx="812">
                  <c:v>0.29799999999999999</c:v>
                </c:pt>
                <c:pt idx="813">
                  <c:v>0.28999999999999998</c:v>
                </c:pt>
                <c:pt idx="814">
                  <c:v>0.29020000000000001</c:v>
                </c:pt>
                <c:pt idx="815">
                  <c:v>0.29020000000000001</c:v>
                </c:pt>
                <c:pt idx="816">
                  <c:v>0.29020000000000001</c:v>
                </c:pt>
                <c:pt idx="817">
                  <c:v>0.2782</c:v>
                </c:pt>
                <c:pt idx="818">
                  <c:v>0.2863</c:v>
                </c:pt>
                <c:pt idx="819">
                  <c:v>0.2742</c:v>
                </c:pt>
                <c:pt idx="820">
                  <c:v>0.2702</c:v>
                </c:pt>
                <c:pt idx="821">
                  <c:v>0.27839999999999998</c:v>
                </c:pt>
                <c:pt idx="822">
                  <c:v>0.27839999999999998</c:v>
                </c:pt>
                <c:pt idx="823">
                  <c:v>0.27839999999999998</c:v>
                </c:pt>
                <c:pt idx="824">
                  <c:v>0.27850000000000003</c:v>
                </c:pt>
                <c:pt idx="825">
                  <c:v>0.2893</c:v>
                </c:pt>
                <c:pt idx="826">
                  <c:v>0.28539999999999999</c:v>
                </c:pt>
                <c:pt idx="827">
                  <c:v>0.28539999999999999</c:v>
                </c:pt>
                <c:pt idx="828">
                  <c:v>0.28139999999999998</c:v>
                </c:pt>
                <c:pt idx="829">
                  <c:v>0.28139999999999998</c:v>
                </c:pt>
                <c:pt idx="830">
                  <c:v>0.28139999999999998</c:v>
                </c:pt>
                <c:pt idx="831">
                  <c:v>0.28539999999999999</c:v>
                </c:pt>
                <c:pt idx="832">
                  <c:v>0.28549999999999998</c:v>
                </c:pt>
                <c:pt idx="833">
                  <c:v>0.28949999999999998</c:v>
                </c:pt>
                <c:pt idx="834">
                  <c:v>0.3014</c:v>
                </c:pt>
                <c:pt idx="835">
                  <c:v>0.30159999999999998</c:v>
                </c:pt>
                <c:pt idx="836">
                  <c:v>0.30159999999999998</c:v>
                </c:pt>
                <c:pt idx="837">
                  <c:v>0.30159999999999998</c:v>
                </c:pt>
                <c:pt idx="838">
                  <c:v>0.29770000000000002</c:v>
                </c:pt>
                <c:pt idx="839">
                  <c:v>0.29780000000000001</c:v>
                </c:pt>
                <c:pt idx="840">
                  <c:v>0.30580000000000002</c:v>
                </c:pt>
                <c:pt idx="841">
                  <c:v>0.32190000000000002</c:v>
                </c:pt>
                <c:pt idx="842">
                  <c:v>0.32419999999999999</c:v>
                </c:pt>
                <c:pt idx="843">
                  <c:v>0.32419999999999999</c:v>
                </c:pt>
                <c:pt idx="844">
                  <c:v>0.32419999999999999</c:v>
                </c:pt>
                <c:pt idx="845">
                  <c:v>0.33029999999999998</c:v>
                </c:pt>
                <c:pt idx="846">
                  <c:v>0.31840000000000002</c:v>
                </c:pt>
                <c:pt idx="847">
                  <c:v>0.33239999999999997</c:v>
                </c:pt>
                <c:pt idx="848">
                  <c:v>0.36380000000000001</c:v>
                </c:pt>
                <c:pt idx="849">
                  <c:v>0.37559999999999999</c:v>
                </c:pt>
                <c:pt idx="850">
                  <c:v>0.37559999999999999</c:v>
                </c:pt>
                <c:pt idx="851">
                  <c:v>0.37559999999999999</c:v>
                </c:pt>
                <c:pt idx="852">
                  <c:v>0.38340000000000002</c:v>
                </c:pt>
                <c:pt idx="853">
                  <c:v>0.3952</c:v>
                </c:pt>
                <c:pt idx="854">
                  <c:v>0.3952</c:v>
                </c:pt>
                <c:pt idx="855">
                  <c:v>0.40699999999999997</c:v>
                </c:pt>
                <c:pt idx="856">
                  <c:v>0.38740000000000002</c:v>
                </c:pt>
                <c:pt idx="857">
                  <c:v>0.38740000000000002</c:v>
                </c:pt>
                <c:pt idx="858">
                  <c:v>0.38740000000000002</c:v>
                </c:pt>
                <c:pt idx="859">
                  <c:v>0.3795</c:v>
                </c:pt>
                <c:pt idx="860">
                  <c:v>0.37990000000000002</c:v>
                </c:pt>
                <c:pt idx="861">
                  <c:v>0.37990000000000002</c:v>
                </c:pt>
                <c:pt idx="862">
                  <c:v>0.38009999999999999</c:v>
                </c:pt>
                <c:pt idx="863">
                  <c:v>0.39650000000000002</c:v>
                </c:pt>
                <c:pt idx="864">
                  <c:v>0.39650000000000002</c:v>
                </c:pt>
                <c:pt idx="865">
                  <c:v>0.39650000000000002</c:v>
                </c:pt>
                <c:pt idx="866">
                  <c:v>0.39269999999999999</c:v>
                </c:pt>
                <c:pt idx="867">
                  <c:v>0.39090000000000003</c:v>
                </c:pt>
                <c:pt idx="868">
                  <c:v>0.42499999999999999</c:v>
                </c:pt>
                <c:pt idx="869">
                  <c:v>0.42920000000000003</c:v>
                </c:pt>
                <c:pt idx="870">
                  <c:v>0.36990000000000001</c:v>
                </c:pt>
                <c:pt idx="871">
                  <c:v>0.36990000000000001</c:v>
                </c:pt>
                <c:pt idx="872">
                  <c:v>0.36990000000000001</c:v>
                </c:pt>
                <c:pt idx="873">
                  <c:v>0.35599999999999998</c:v>
                </c:pt>
                <c:pt idx="874">
                  <c:v>0.37819999999999998</c:v>
                </c:pt>
                <c:pt idx="875">
                  <c:v>0.39050000000000001</c:v>
                </c:pt>
                <c:pt idx="876">
                  <c:v>0.3826</c:v>
                </c:pt>
                <c:pt idx="877">
                  <c:v>0.37119999999999997</c:v>
                </c:pt>
                <c:pt idx="878">
                  <c:v>0.37119999999999997</c:v>
                </c:pt>
                <c:pt idx="879">
                  <c:v>0.37119999999999997</c:v>
                </c:pt>
                <c:pt idx="880">
                  <c:v>0.37119999999999997</c:v>
                </c:pt>
                <c:pt idx="881">
                  <c:v>0.3755</c:v>
                </c:pt>
                <c:pt idx="882">
                  <c:v>0.4</c:v>
                </c:pt>
                <c:pt idx="883">
                  <c:v>0.35959999999999998</c:v>
                </c:pt>
                <c:pt idx="884">
                  <c:v>0.33550000000000002</c:v>
                </c:pt>
                <c:pt idx="885">
                  <c:v>0.33550000000000002</c:v>
                </c:pt>
                <c:pt idx="886">
                  <c:v>0.33550000000000002</c:v>
                </c:pt>
                <c:pt idx="887">
                  <c:v>0.33979999999999999</c:v>
                </c:pt>
                <c:pt idx="888">
                  <c:v>0.33989999999999998</c:v>
                </c:pt>
                <c:pt idx="889">
                  <c:v>0.35149999999999998</c:v>
                </c:pt>
                <c:pt idx="890">
                  <c:v>0.34360000000000002</c:v>
                </c:pt>
                <c:pt idx="891">
                  <c:v>0.32769999999999999</c:v>
                </c:pt>
                <c:pt idx="892">
                  <c:v>0.32769999999999999</c:v>
                </c:pt>
                <c:pt idx="893">
                  <c:v>0.32769999999999999</c:v>
                </c:pt>
                <c:pt idx="894">
                  <c:v>0.29420000000000002</c:v>
                </c:pt>
                <c:pt idx="895">
                  <c:v>0.31180000000000002</c:v>
                </c:pt>
                <c:pt idx="896">
                  <c:v>0.31169999999999998</c:v>
                </c:pt>
                <c:pt idx="897">
                  <c:v>0.3196</c:v>
                </c:pt>
                <c:pt idx="898">
                  <c:v>0.3034</c:v>
                </c:pt>
                <c:pt idx="899">
                  <c:v>0.3034</c:v>
                </c:pt>
                <c:pt idx="900">
                  <c:v>0.3034</c:v>
                </c:pt>
                <c:pt idx="901">
                  <c:v>0.30730000000000002</c:v>
                </c:pt>
                <c:pt idx="902">
                  <c:v>0.33110000000000001</c:v>
                </c:pt>
                <c:pt idx="903">
                  <c:v>0.33900000000000002</c:v>
                </c:pt>
                <c:pt idx="904">
                  <c:v>0.311</c:v>
                </c:pt>
                <c:pt idx="905">
                  <c:v>0.31069999999999998</c:v>
                </c:pt>
                <c:pt idx="906">
                  <c:v>0.31069999999999998</c:v>
                </c:pt>
                <c:pt idx="907">
                  <c:v>0.31069999999999998</c:v>
                </c:pt>
                <c:pt idx="908">
                  <c:v>0.31069999999999998</c:v>
                </c:pt>
                <c:pt idx="909">
                  <c:v>0.29849999999999999</c:v>
                </c:pt>
                <c:pt idx="910">
                  <c:v>0.3145</c:v>
                </c:pt>
                <c:pt idx="911">
                  <c:v>0.31850000000000001</c:v>
                </c:pt>
                <c:pt idx="912">
                  <c:v>0.31419999999999998</c:v>
                </c:pt>
                <c:pt idx="913">
                  <c:v>0.31419999999999998</c:v>
                </c:pt>
                <c:pt idx="914">
                  <c:v>0.31419999999999998</c:v>
                </c:pt>
                <c:pt idx="915">
                  <c:v>0.31809999999999999</c:v>
                </c:pt>
                <c:pt idx="916">
                  <c:v>0.314</c:v>
                </c:pt>
                <c:pt idx="917">
                  <c:v>0.32450000000000001</c:v>
                </c:pt>
                <c:pt idx="918">
                  <c:v>0.3206</c:v>
                </c:pt>
                <c:pt idx="919">
                  <c:v>0.31690000000000002</c:v>
                </c:pt>
                <c:pt idx="920">
                  <c:v>0.31690000000000002</c:v>
                </c:pt>
                <c:pt idx="921">
                  <c:v>0.31690000000000002</c:v>
                </c:pt>
                <c:pt idx="922">
                  <c:v>0.30120000000000002</c:v>
                </c:pt>
                <c:pt idx="923">
                  <c:v>0.33289999999999997</c:v>
                </c:pt>
                <c:pt idx="924">
                  <c:v>0.33300000000000002</c:v>
                </c:pt>
                <c:pt idx="925">
                  <c:v>0.34110000000000001</c:v>
                </c:pt>
                <c:pt idx="926">
                  <c:v>0.36930000000000002</c:v>
                </c:pt>
                <c:pt idx="927">
                  <c:v>0.36930000000000002</c:v>
                </c:pt>
                <c:pt idx="928">
                  <c:v>0.36930000000000002</c:v>
                </c:pt>
                <c:pt idx="929">
                  <c:v>0.36549999999999999</c:v>
                </c:pt>
                <c:pt idx="930">
                  <c:v>0.36969999999999997</c:v>
                </c:pt>
                <c:pt idx="931">
                  <c:v>0.36180000000000001</c:v>
                </c:pt>
                <c:pt idx="932">
                  <c:v>0.33800000000000002</c:v>
                </c:pt>
                <c:pt idx="933">
                  <c:v>0.34239999999999998</c:v>
                </c:pt>
                <c:pt idx="934">
                  <c:v>0.34239999999999998</c:v>
                </c:pt>
                <c:pt idx="935">
                  <c:v>0.34239999999999998</c:v>
                </c:pt>
                <c:pt idx="936">
                  <c:v>0.35859999999999997</c:v>
                </c:pt>
                <c:pt idx="937">
                  <c:v>0.34660000000000002</c:v>
                </c:pt>
                <c:pt idx="938">
                  <c:v>0.41949999999999998</c:v>
                </c:pt>
                <c:pt idx="939">
                  <c:v>0.41970000000000002</c:v>
                </c:pt>
                <c:pt idx="940">
                  <c:v>0.42449999999999999</c:v>
                </c:pt>
                <c:pt idx="941">
                  <c:v>0.42449999999999999</c:v>
                </c:pt>
                <c:pt idx="942">
                  <c:v>0.42449999999999999</c:v>
                </c:pt>
                <c:pt idx="943">
                  <c:v>0.43290000000000001</c:v>
                </c:pt>
                <c:pt idx="944">
                  <c:v>0.42499999999999999</c:v>
                </c:pt>
                <c:pt idx="945">
                  <c:v>0.44180000000000003</c:v>
                </c:pt>
                <c:pt idx="946">
                  <c:v>0.44569999999999999</c:v>
                </c:pt>
                <c:pt idx="947">
                  <c:v>0.4496</c:v>
                </c:pt>
                <c:pt idx="948">
                  <c:v>0.4496</c:v>
                </c:pt>
                <c:pt idx="949">
                  <c:v>0.4496</c:v>
                </c:pt>
                <c:pt idx="950">
                  <c:v>0.41830000000000001</c:v>
                </c:pt>
                <c:pt idx="951">
                  <c:v>0.43009999999999998</c:v>
                </c:pt>
                <c:pt idx="952">
                  <c:v>0.45390000000000003</c:v>
                </c:pt>
                <c:pt idx="953">
                  <c:v>0.45400000000000001</c:v>
                </c:pt>
                <c:pt idx="954">
                  <c:v>0.41070000000000001</c:v>
                </c:pt>
                <c:pt idx="955">
                  <c:v>0.41070000000000001</c:v>
                </c:pt>
                <c:pt idx="956">
                  <c:v>0.41070000000000001</c:v>
                </c:pt>
                <c:pt idx="957">
                  <c:v>0.39479999999999998</c:v>
                </c:pt>
                <c:pt idx="958">
                  <c:v>0.39489999999999997</c:v>
                </c:pt>
                <c:pt idx="959">
                  <c:v>0.36309999999999998</c:v>
                </c:pt>
                <c:pt idx="960">
                  <c:v>0.35110000000000002</c:v>
                </c:pt>
                <c:pt idx="961">
                  <c:v>0.35499999999999998</c:v>
                </c:pt>
                <c:pt idx="962">
                  <c:v>0.35499999999999998</c:v>
                </c:pt>
                <c:pt idx="963">
                  <c:v>0.35499999999999998</c:v>
                </c:pt>
                <c:pt idx="964">
                  <c:v>0.36699999999999999</c:v>
                </c:pt>
                <c:pt idx="965">
                  <c:v>0.36699999999999999</c:v>
                </c:pt>
                <c:pt idx="966">
                  <c:v>0.36699999999999999</c:v>
                </c:pt>
                <c:pt idx="967">
                  <c:v>0.3952</c:v>
                </c:pt>
                <c:pt idx="968">
                  <c:v>0.3952</c:v>
                </c:pt>
                <c:pt idx="969">
                  <c:v>0.3952</c:v>
                </c:pt>
                <c:pt idx="970">
                  <c:v>0.3952</c:v>
                </c:pt>
                <c:pt idx="971">
                  <c:v>0.39119999999999999</c:v>
                </c:pt>
                <c:pt idx="972">
                  <c:v>0.39929999999999999</c:v>
                </c:pt>
                <c:pt idx="973">
                  <c:v>0.44180000000000003</c:v>
                </c:pt>
                <c:pt idx="974">
                  <c:v>0.43780000000000002</c:v>
                </c:pt>
                <c:pt idx="975">
                  <c:v>0.43</c:v>
                </c:pt>
                <c:pt idx="976">
                  <c:v>0.43</c:v>
                </c:pt>
                <c:pt idx="977">
                  <c:v>0.43</c:v>
                </c:pt>
                <c:pt idx="978">
                  <c:v>0.43190000000000001</c:v>
                </c:pt>
                <c:pt idx="979">
                  <c:v>0.43780000000000002</c:v>
                </c:pt>
                <c:pt idx="980">
                  <c:v>0.41039999999999999</c:v>
                </c:pt>
                <c:pt idx="981">
                  <c:v>0.40649999999999997</c:v>
                </c:pt>
                <c:pt idx="982">
                  <c:v>0.4224</c:v>
                </c:pt>
                <c:pt idx="983">
                  <c:v>0.4224</c:v>
                </c:pt>
                <c:pt idx="984">
                  <c:v>0.4224</c:v>
                </c:pt>
                <c:pt idx="985">
                  <c:v>0.41849999999999998</c:v>
                </c:pt>
                <c:pt idx="986">
                  <c:v>0.42259999999999998</c:v>
                </c:pt>
                <c:pt idx="987">
                  <c:v>0.39879999999999999</c:v>
                </c:pt>
                <c:pt idx="988">
                  <c:v>0.38690000000000002</c:v>
                </c:pt>
                <c:pt idx="989">
                  <c:v>0.38300000000000001</c:v>
                </c:pt>
                <c:pt idx="990">
                  <c:v>0.38300000000000001</c:v>
                </c:pt>
                <c:pt idx="991">
                  <c:v>0.38300000000000001</c:v>
                </c:pt>
                <c:pt idx="992">
                  <c:v>0.39500000000000002</c:v>
                </c:pt>
                <c:pt idx="993">
                  <c:v>0.379</c:v>
                </c:pt>
                <c:pt idx="994">
                  <c:v>0.36699999999999999</c:v>
                </c:pt>
                <c:pt idx="995">
                  <c:v>0.35089999999999999</c:v>
                </c:pt>
                <c:pt idx="996">
                  <c:v>0.3589</c:v>
                </c:pt>
                <c:pt idx="997">
                  <c:v>0.3589</c:v>
                </c:pt>
                <c:pt idx="998">
                  <c:v>0.3589</c:v>
                </c:pt>
                <c:pt idx="999">
                  <c:v>0.3427</c:v>
                </c:pt>
                <c:pt idx="1000">
                  <c:v>0.33460000000000001</c:v>
                </c:pt>
                <c:pt idx="1001">
                  <c:v>0.33860000000000001</c:v>
                </c:pt>
                <c:pt idx="1002">
                  <c:v>0.34260000000000002</c:v>
                </c:pt>
                <c:pt idx="1003">
                  <c:v>0.34239999999999998</c:v>
                </c:pt>
                <c:pt idx="1004">
                  <c:v>0.34239999999999998</c:v>
                </c:pt>
                <c:pt idx="1005">
                  <c:v>0.34239999999999998</c:v>
                </c:pt>
                <c:pt idx="1006">
                  <c:v>0.34239999999999998</c:v>
                </c:pt>
                <c:pt idx="1007">
                  <c:v>0.34439999999999998</c:v>
                </c:pt>
                <c:pt idx="1008">
                  <c:v>0.36520000000000002</c:v>
                </c:pt>
                <c:pt idx="1009">
                  <c:v>0.375</c:v>
                </c:pt>
                <c:pt idx="1010">
                  <c:v>0.373</c:v>
                </c:pt>
                <c:pt idx="1011">
                  <c:v>0.373</c:v>
                </c:pt>
                <c:pt idx="1012">
                  <c:v>0.373</c:v>
                </c:pt>
                <c:pt idx="1013">
                  <c:v>0.38679999999999998</c:v>
                </c:pt>
                <c:pt idx="1014">
                  <c:v>0.3987</c:v>
                </c:pt>
                <c:pt idx="1015">
                  <c:v>0.39079999999999998</c:v>
                </c:pt>
                <c:pt idx="1016">
                  <c:v>0.379</c:v>
                </c:pt>
                <c:pt idx="1017">
                  <c:v>0.39879999999999999</c:v>
                </c:pt>
                <c:pt idx="1018">
                  <c:v>0.39879999999999999</c:v>
                </c:pt>
                <c:pt idx="1019">
                  <c:v>0.39879999999999999</c:v>
                </c:pt>
                <c:pt idx="1020">
                  <c:v>0.41880000000000001</c:v>
                </c:pt>
                <c:pt idx="1021">
                  <c:v>0.43880000000000002</c:v>
                </c:pt>
                <c:pt idx="1022">
                  <c:v>0.43090000000000001</c:v>
                </c:pt>
                <c:pt idx="1023">
                  <c:v>0.437</c:v>
                </c:pt>
                <c:pt idx="1024">
                  <c:v>0.44929999999999998</c:v>
                </c:pt>
                <c:pt idx="1025">
                  <c:v>0.44929999999999998</c:v>
                </c:pt>
                <c:pt idx="1026">
                  <c:v>0.44929999999999998</c:v>
                </c:pt>
                <c:pt idx="1027">
                  <c:v>0.46750000000000003</c:v>
                </c:pt>
                <c:pt idx="1028">
                  <c:v>0.47970000000000002</c:v>
                </c:pt>
                <c:pt idx="1029">
                  <c:v>0.44350000000000001</c:v>
                </c:pt>
                <c:pt idx="1030">
                  <c:v>0.44769999999999999</c:v>
                </c:pt>
                <c:pt idx="1031">
                  <c:v>0.45610000000000001</c:v>
                </c:pt>
                <c:pt idx="1032">
                  <c:v>0.45610000000000001</c:v>
                </c:pt>
                <c:pt idx="1033">
                  <c:v>0.45610000000000001</c:v>
                </c:pt>
                <c:pt idx="1034">
                  <c:v>0.46429999999999999</c:v>
                </c:pt>
                <c:pt idx="1035">
                  <c:v>0.45629999999999998</c:v>
                </c:pt>
                <c:pt idx="1036">
                  <c:v>0.48039999999999999</c:v>
                </c:pt>
                <c:pt idx="1037">
                  <c:v>0.4627</c:v>
                </c:pt>
                <c:pt idx="1038">
                  <c:v>0.4607</c:v>
                </c:pt>
                <c:pt idx="1039">
                  <c:v>0.4607</c:v>
                </c:pt>
                <c:pt idx="1040">
                  <c:v>0.4607</c:v>
                </c:pt>
                <c:pt idx="1041">
                  <c:v>0.45669999999999999</c:v>
                </c:pt>
                <c:pt idx="1042">
                  <c:v>0.46450000000000002</c:v>
                </c:pt>
                <c:pt idx="1043">
                  <c:v>0.4803</c:v>
                </c:pt>
                <c:pt idx="1044">
                  <c:v>0.50590000000000002</c:v>
                </c:pt>
                <c:pt idx="1045">
                  <c:v>0.50590000000000002</c:v>
                </c:pt>
                <c:pt idx="1046">
                  <c:v>0.50590000000000002</c:v>
                </c:pt>
                <c:pt idx="1047">
                  <c:v>0.50590000000000002</c:v>
                </c:pt>
                <c:pt idx="1048">
                  <c:v>0.51190000000000002</c:v>
                </c:pt>
                <c:pt idx="1049">
                  <c:v>0.504</c:v>
                </c:pt>
                <c:pt idx="1050">
                  <c:v>0.47610000000000002</c:v>
                </c:pt>
                <c:pt idx="1051">
                  <c:v>0.4541</c:v>
                </c:pt>
                <c:pt idx="1052">
                  <c:v>0.44790000000000002</c:v>
                </c:pt>
                <c:pt idx="1053">
                  <c:v>0.44790000000000002</c:v>
                </c:pt>
                <c:pt idx="1054">
                  <c:v>0.44790000000000002</c:v>
                </c:pt>
                <c:pt idx="1055">
                  <c:v>0.45989999999999998</c:v>
                </c:pt>
                <c:pt idx="1056">
                  <c:v>0.47589999999999999</c:v>
                </c:pt>
                <c:pt idx="1057">
                  <c:v>0.4839</c:v>
                </c:pt>
                <c:pt idx="1058">
                  <c:v>0.44359999999999999</c:v>
                </c:pt>
                <c:pt idx="1059">
                  <c:v>0.47770000000000001</c:v>
                </c:pt>
                <c:pt idx="1060">
                  <c:v>0.47770000000000001</c:v>
                </c:pt>
                <c:pt idx="1061">
                  <c:v>0.47770000000000001</c:v>
                </c:pt>
                <c:pt idx="1062">
                  <c:v>0.4899</c:v>
                </c:pt>
                <c:pt idx="1063">
                  <c:v>0.47160000000000002</c:v>
                </c:pt>
                <c:pt idx="1064">
                  <c:v>0.46750000000000003</c:v>
                </c:pt>
                <c:pt idx="1065">
                  <c:v>0.49180000000000001</c:v>
                </c:pt>
                <c:pt idx="1066">
                  <c:v>0.48770000000000002</c:v>
                </c:pt>
                <c:pt idx="1067">
                  <c:v>0.48770000000000002</c:v>
                </c:pt>
                <c:pt idx="1068">
                  <c:v>0.48770000000000002</c:v>
                </c:pt>
                <c:pt idx="1069">
                  <c:v>0.5</c:v>
                </c:pt>
                <c:pt idx="1070">
                  <c:v>0.5393</c:v>
                </c:pt>
                <c:pt idx="1071">
                  <c:v>0.55510000000000004</c:v>
                </c:pt>
                <c:pt idx="1072">
                  <c:v>0.52759999999999996</c:v>
                </c:pt>
                <c:pt idx="1073">
                  <c:v>0.4723</c:v>
                </c:pt>
                <c:pt idx="1074">
                  <c:v>0.4723</c:v>
                </c:pt>
                <c:pt idx="1075">
                  <c:v>0.4723</c:v>
                </c:pt>
                <c:pt idx="1076">
                  <c:v>0.46439999999999998</c:v>
                </c:pt>
                <c:pt idx="1077">
                  <c:v>0.46239999999999998</c:v>
                </c:pt>
                <c:pt idx="1078">
                  <c:v>0.45639999999999997</c:v>
                </c:pt>
                <c:pt idx="1079">
                  <c:v>0.42849999999999999</c:v>
                </c:pt>
                <c:pt idx="1080">
                  <c:v>0.44419999999999998</c:v>
                </c:pt>
                <c:pt idx="1081">
                  <c:v>0.44419999999999998</c:v>
                </c:pt>
                <c:pt idx="1082">
                  <c:v>0.44419999999999998</c:v>
                </c:pt>
                <c:pt idx="1083">
                  <c:v>0.44009999999999999</c:v>
                </c:pt>
                <c:pt idx="1084">
                  <c:v>0.432</c:v>
                </c:pt>
                <c:pt idx="1085">
                  <c:v>0.41189999999999999</c:v>
                </c:pt>
                <c:pt idx="1086">
                  <c:v>0.4158</c:v>
                </c:pt>
                <c:pt idx="1087">
                  <c:v>0.40739999999999998</c:v>
                </c:pt>
                <c:pt idx="1088">
                  <c:v>0.40739999999999998</c:v>
                </c:pt>
                <c:pt idx="1089">
                  <c:v>0.40739999999999998</c:v>
                </c:pt>
                <c:pt idx="1090">
                  <c:v>0.41539999999999999</c:v>
                </c:pt>
                <c:pt idx="1091">
                  <c:v>0.42730000000000001</c:v>
                </c:pt>
                <c:pt idx="1092">
                  <c:v>0.47170000000000001</c:v>
                </c:pt>
                <c:pt idx="1093">
                  <c:v>0.46760000000000002</c:v>
                </c:pt>
                <c:pt idx="1094">
                  <c:v>0.49180000000000001</c:v>
                </c:pt>
                <c:pt idx="1095">
                  <c:v>0.49180000000000001</c:v>
                </c:pt>
                <c:pt idx="1096">
                  <c:v>0.49180000000000001</c:v>
                </c:pt>
                <c:pt idx="1097">
                  <c:v>0.5</c:v>
                </c:pt>
                <c:pt idx="1098">
                  <c:v>0.49180000000000001</c:v>
                </c:pt>
                <c:pt idx="1099">
                  <c:v>0.51180000000000003</c:v>
                </c:pt>
                <c:pt idx="1100">
                  <c:v>0.5</c:v>
                </c:pt>
                <c:pt idx="1101">
                  <c:v>0.48820000000000002</c:v>
                </c:pt>
                <c:pt idx="1102">
                  <c:v>0.48820000000000002</c:v>
                </c:pt>
                <c:pt idx="1103">
                  <c:v>0.48820000000000002</c:v>
                </c:pt>
                <c:pt idx="1104">
                  <c:v>0.48820000000000002</c:v>
                </c:pt>
                <c:pt idx="1105">
                  <c:v>0.52370000000000005</c:v>
                </c:pt>
                <c:pt idx="1106">
                  <c:v>0.51580000000000004</c:v>
                </c:pt>
                <c:pt idx="1107">
                  <c:v>0.53169999999999995</c:v>
                </c:pt>
                <c:pt idx="1108">
                  <c:v>0.50790000000000002</c:v>
                </c:pt>
                <c:pt idx="1109">
                  <c:v>0.50790000000000002</c:v>
                </c:pt>
                <c:pt idx="1110">
                  <c:v>0.50790000000000002</c:v>
                </c:pt>
                <c:pt idx="1111">
                  <c:v>0.52790000000000004</c:v>
                </c:pt>
                <c:pt idx="1112">
                  <c:v>0.55579999999999996</c:v>
                </c:pt>
                <c:pt idx="1113">
                  <c:v>0.56789999999999996</c:v>
                </c:pt>
                <c:pt idx="1114">
                  <c:v>0.56000000000000005</c:v>
                </c:pt>
                <c:pt idx="1115">
                  <c:v>0.56020000000000003</c:v>
                </c:pt>
                <c:pt idx="1116">
                  <c:v>0.56020000000000003</c:v>
                </c:pt>
                <c:pt idx="1117">
                  <c:v>0.56020000000000003</c:v>
                </c:pt>
                <c:pt idx="1118">
                  <c:v>0.54020000000000001</c:v>
                </c:pt>
                <c:pt idx="1119">
                  <c:v>0.53620000000000001</c:v>
                </c:pt>
                <c:pt idx="1120">
                  <c:v>0.56859999999999999</c:v>
                </c:pt>
                <c:pt idx="1121">
                  <c:v>0.56059999999999999</c:v>
                </c:pt>
                <c:pt idx="1122">
                  <c:v>0.56489999999999996</c:v>
                </c:pt>
                <c:pt idx="1123">
                  <c:v>0.56489999999999996</c:v>
                </c:pt>
                <c:pt idx="1124">
                  <c:v>0.56489999999999996</c:v>
                </c:pt>
                <c:pt idx="1125">
                  <c:v>0.54869999999999997</c:v>
                </c:pt>
                <c:pt idx="1126">
                  <c:v>0.53659999999999997</c:v>
                </c:pt>
                <c:pt idx="1127">
                  <c:v>0.58660000000000001</c:v>
                </c:pt>
                <c:pt idx="1128">
                  <c:v>0.55110000000000003</c:v>
                </c:pt>
                <c:pt idx="1129">
                  <c:v>0.57479999999999998</c:v>
                </c:pt>
                <c:pt idx="1130">
                  <c:v>0.57479999999999998</c:v>
                </c:pt>
                <c:pt idx="1131">
                  <c:v>0.57479999999999998</c:v>
                </c:pt>
                <c:pt idx="1132">
                  <c:v>0.57079999999999997</c:v>
                </c:pt>
                <c:pt idx="1133">
                  <c:v>0.56699999999999995</c:v>
                </c:pt>
                <c:pt idx="1134">
                  <c:v>0.51580000000000004</c:v>
                </c:pt>
                <c:pt idx="1135">
                  <c:v>0.52370000000000005</c:v>
                </c:pt>
                <c:pt idx="1136">
                  <c:v>0.5575</c:v>
                </c:pt>
                <c:pt idx="1137">
                  <c:v>0.5575</c:v>
                </c:pt>
                <c:pt idx="1138">
                  <c:v>0.5575</c:v>
                </c:pt>
                <c:pt idx="1139">
                  <c:v>0.53180000000000005</c:v>
                </c:pt>
                <c:pt idx="1140">
                  <c:v>0.504</c:v>
                </c:pt>
                <c:pt idx="1141">
                  <c:v>0.44829999999999998</c:v>
                </c:pt>
                <c:pt idx="1142">
                  <c:v>0.44030000000000002</c:v>
                </c:pt>
                <c:pt idx="1143">
                  <c:v>0.4239</c:v>
                </c:pt>
                <c:pt idx="1144">
                  <c:v>0.4239</c:v>
                </c:pt>
                <c:pt idx="1145">
                  <c:v>0.4239</c:v>
                </c:pt>
                <c:pt idx="1146">
                  <c:v>0.4239</c:v>
                </c:pt>
                <c:pt idx="1147">
                  <c:v>0.36780000000000002</c:v>
                </c:pt>
                <c:pt idx="1148">
                  <c:v>0.30759999999999998</c:v>
                </c:pt>
                <c:pt idx="1149">
                  <c:v>0.34329999999999999</c:v>
                </c:pt>
                <c:pt idx="1150">
                  <c:v>0.37090000000000001</c:v>
                </c:pt>
                <c:pt idx="1151">
                  <c:v>0.37090000000000001</c:v>
                </c:pt>
                <c:pt idx="1152">
                  <c:v>0.37090000000000001</c:v>
                </c:pt>
                <c:pt idx="1153">
                  <c:v>0.35049999999999998</c:v>
                </c:pt>
                <c:pt idx="1154">
                  <c:v>0.3624</c:v>
                </c:pt>
                <c:pt idx="1155">
                  <c:v>0.35820000000000002</c:v>
                </c:pt>
                <c:pt idx="1156">
                  <c:v>0.38629999999999998</c:v>
                </c:pt>
                <c:pt idx="1157">
                  <c:v>0.38590000000000002</c:v>
                </c:pt>
                <c:pt idx="1158">
                  <c:v>0.38590000000000002</c:v>
                </c:pt>
                <c:pt idx="1159">
                  <c:v>0.38590000000000002</c:v>
                </c:pt>
                <c:pt idx="1160">
                  <c:v>0.38159999999999999</c:v>
                </c:pt>
                <c:pt idx="1161">
                  <c:v>0.39369999999999999</c:v>
                </c:pt>
                <c:pt idx="1162">
                  <c:v>0.48110000000000003</c:v>
                </c:pt>
                <c:pt idx="1163">
                  <c:v>0.46929999999999999</c:v>
                </c:pt>
                <c:pt idx="1164">
                  <c:v>0.4914</c:v>
                </c:pt>
                <c:pt idx="1165">
                  <c:v>0.4914</c:v>
                </c:pt>
                <c:pt idx="1166">
                  <c:v>0.4914</c:v>
                </c:pt>
                <c:pt idx="1167">
                  <c:v>0.51139999999999997</c:v>
                </c:pt>
                <c:pt idx="1168">
                  <c:v>0.51160000000000005</c:v>
                </c:pt>
                <c:pt idx="1169">
                  <c:v>0.52170000000000005</c:v>
                </c:pt>
                <c:pt idx="1170">
                  <c:v>0.54969999999999997</c:v>
                </c:pt>
                <c:pt idx="1171">
                  <c:v>0.4985</c:v>
                </c:pt>
                <c:pt idx="1172">
                  <c:v>0.4985</c:v>
                </c:pt>
                <c:pt idx="1173">
                  <c:v>0.4985</c:v>
                </c:pt>
                <c:pt idx="1174">
                  <c:v>0.53490000000000004</c:v>
                </c:pt>
                <c:pt idx="1175">
                  <c:v>0.53490000000000004</c:v>
                </c:pt>
                <c:pt idx="1176">
                  <c:v>0.53920000000000001</c:v>
                </c:pt>
                <c:pt idx="1177">
                  <c:v>0.51529999999999998</c:v>
                </c:pt>
                <c:pt idx="1178">
                  <c:v>0.51190000000000002</c:v>
                </c:pt>
                <c:pt idx="1179">
                  <c:v>0.51190000000000002</c:v>
                </c:pt>
                <c:pt idx="1180">
                  <c:v>0.51190000000000002</c:v>
                </c:pt>
                <c:pt idx="1181">
                  <c:v>0.50800000000000001</c:v>
                </c:pt>
                <c:pt idx="1182">
                  <c:v>0.50419999999999998</c:v>
                </c:pt>
                <c:pt idx="1183">
                  <c:v>0.52049999999999996</c:v>
                </c:pt>
                <c:pt idx="1184">
                  <c:v>0.50860000000000005</c:v>
                </c:pt>
                <c:pt idx="1185">
                  <c:v>0.501</c:v>
                </c:pt>
                <c:pt idx="1186">
                  <c:v>0.501</c:v>
                </c:pt>
                <c:pt idx="1187">
                  <c:v>0.501</c:v>
                </c:pt>
                <c:pt idx="1188">
                  <c:v>0.49299999999999999</c:v>
                </c:pt>
                <c:pt idx="1189">
                  <c:v>0.51970000000000005</c:v>
                </c:pt>
                <c:pt idx="1190">
                  <c:v>0.51570000000000005</c:v>
                </c:pt>
                <c:pt idx="1191">
                  <c:v>0.51570000000000005</c:v>
                </c:pt>
                <c:pt idx="1192">
                  <c:v>0.46850000000000003</c:v>
                </c:pt>
                <c:pt idx="1193">
                  <c:v>0.46850000000000003</c:v>
                </c:pt>
                <c:pt idx="1194">
                  <c:v>0.46850000000000003</c:v>
                </c:pt>
                <c:pt idx="1195">
                  <c:v>0.49609999999999999</c:v>
                </c:pt>
                <c:pt idx="1196">
                  <c:v>0.53549999999999998</c:v>
                </c:pt>
                <c:pt idx="1197">
                  <c:v>0.5554</c:v>
                </c:pt>
                <c:pt idx="1198">
                  <c:v>0.53959999999999997</c:v>
                </c:pt>
                <c:pt idx="1199">
                  <c:v>0.64329999999999998</c:v>
                </c:pt>
                <c:pt idx="1200">
                  <c:v>0.64329999999999998</c:v>
                </c:pt>
                <c:pt idx="1201">
                  <c:v>0.64329999999999998</c:v>
                </c:pt>
                <c:pt idx="1202">
                  <c:v>0.62749999999999995</c:v>
                </c:pt>
                <c:pt idx="1203">
                  <c:v>0.61170000000000002</c:v>
                </c:pt>
                <c:pt idx="1204">
                  <c:v>0.56789999999999996</c:v>
                </c:pt>
                <c:pt idx="1205">
                  <c:v>0.6</c:v>
                </c:pt>
                <c:pt idx="1206">
                  <c:v>0.54010000000000002</c:v>
                </c:pt>
                <c:pt idx="1207">
                  <c:v>0.54010000000000002</c:v>
                </c:pt>
                <c:pt idx="1208">
                  <c:v>0.54010000000000002</c:v>
                </c:pt>
                <c:pt idx="1209">
                  <c:v>0.57640000000000002</c:v>
                </c:pt>
                <c:pt idx="1210">
                  <c:v>0.55230000000000001</c:v>
                </c:pt>
                <c:pt idx="1211">
                  <c:v>0.61699999999999999</c:v>
                </c:pt>
                <c:pt idx="1212">
                  <c:v>0.63129999999999997</c:v>
                </c:pt>
                <c:pt idx="1213">
                  <c:v>0.63800000000000001</c:v>
                </c:pt>
                <c:pt idx="1214">
                  <c:v>0.63800000000000001</c:v>
                </c:pt>
                <c:pt idx="1215">
                  <c:v>0.63800000000000001</c:v>
                </c:pt>
                <c:pt idx="1216">
                  <c:v>0.65859999999999996</c:v>
                </c:pt>
                <c:pt idx="1217">
                  <c:v>0.73929999999999996</c:v>
                </c:pt>
                <c:pt idx="1218">
                  <c:v>0.73929999999999996</c:v>
                </c:pt>
                <c:pt idx="1219">
                  <c:v>0.73929999999999996</c:v>
                </c:pt>
                <c:pt idx="1220">
                  <c:v>0.73929999999999996</c:v>
                </c:pt>
                <c:pt idx="1221">
                  <c:v>0.73929999999999996</c:v>
                </c:pt>
                <c:pt idx="1222">
                  <c:v>0.73929999999999996</c:v>
                </c:pt>
                <c:pt idx="1223">
                  <c:v>0.70779999999999998</c:v>
                </c:pt>
                <c:pt idx="1224">
                  <c:v>0.68410000000000004</c:v>
                </c:pt>
                <c:pt idx="1225">
                  <c:v>0.66449999999999998</c:v>
                </c:pt>
                <c:pt idx="1226">
                  <c:v>0.66449999999999998</c:v>
                </c:pt>
                <c:pt idx="1227">
                  <c:v>0.66469999999999996</c:v>
                </c:pt>
                <c:pt idx="1228">
                  <c:v>0.66469999999999996</c:v>
                </c:pt>
                <c:pt idx="1229">
                  <c:v>0.66469999999999996</c:v>
                </c:pt>
                <c:pt idx="1230">
                  <c:v>0.65680000000000005</c:v>
                </c:pt>
                <c:pt idx="1231">
                  <c:v>0.625</c:v>
                </c:pt>
                <c:pt idx="1232">
                  <c:v>0.60909999999999997</c:v>
                </c:pt>
                <c:pt idx="1233">
                  <c:v>0.60509999999999997</c:v>
                </c:pt>
                <c:pt idx="1234">
                  <c:v>0.56100000000000005</c:v>
                </c:pt>
                <c:pt idx="1235">
                  <c:v>0.56100000000000005</c:v>
                </c:pt>
                <c:pt idx="1236">
                  <c:v>0.56100000000000005</c:v>
                </c:pt>
                <c:pt idx="1237">
                  <c:v>0.54490000000000005</c:v>
                </c:pt>
                <c:pt idx="1238">
                  <c:v>0.53879999999999995</c:v>
                </c:pt>
                <c:pt idx="1239">
                  <c:v>0.50060000000000004</c:v>
                </c:pt>
                <c:pt idx="1240">
                  <c:v>0.41220000000000001</c:v>
                </c:pt>
                <c:pt idx="1241">
                  <c:v>0.48349999999999999</c:v>
                </c:pt>
                <c:pt idx="1242">
                  <c:v>0.48349999999999999</c:v>
                </c:pt>
                <c:pt idx="1243">
                  <c:v>0.48349999999999999</c:v>
                </c:pt>
                <c:pt idx="1244">
                  <c:v>0.48349999999999999</c:v>
                </c:pt>
                <c:pt idx="1245">
                  <c:v>0.4914</c:v>
                </c:pt>
                <c:pt idx="1246">
                  <c:v>0.50739999999999996</c:v>
                </c:pt>
                <c:pt idx="1247">
                  <c:v>0.51739999999999997</c:v>
                </c:pt>
                <c:pt idx="1248">
                  <c:v>0.4864</c:v>
                </c:pt>
                <c:pt idx="1249">
                  <c:v>0.4864</c:v>
                </c:pt>
                <c:pt idx="1250">
                  <c:v>0.4864</c:v>
                </c:pt>
                <c:pt idx="1251">
                  <c:v>0.51070000000000004</c:v>
                </c:pt>
                <c:pt idx="1252">
                  <c:v>0.51049999999999995</c:v>
                </c:pt>
                <c:pt idx="1253">
                  <c:v>0.46539999999999998</c:v>
                </c:pt>
                <c:pt idx="1254">
                  <c:v>0.51580000000000004</c:v>
                </c:pt>
                <c:pt idx="1255">
                  <c:v>0.44879999999999998</c:v>
                </c:pt>
                <c:pt idx="1256">
                  <c:v>0.44879999999999998</c:v>
                </c:pt>
                <c:pt idx="1257">
                  <c:v>0.44879999999999998</c:v>
                </c:pt>
                <c:pt idx="1258">
                  <c:v>0.45860000000000001</c:v>
                </c:pt>
                <c:pt idx="1259">
                  <c:v>0.50790000000000002</c:v>
                </c:pt>
                <c:pt idx="1260">
                  <c:v>0.48420000000000002</c:v>
                </c:pt>
                <c:pt idx="1261">
                  <c:v>0.51980000000000004</c:v>
                </c:pt>
                <c:pt idx="1262">
                  <c:v>0.64349999999999996</c:v>
                </c:pt>
                <c:pt idx="1263">
                  <c:v>0.64349999999999996</c:v>
                </c:pt>
                <c:pt idx="1264">
                  <c:v>0.64349999999999996</c:v>
                </c:pt>
                <c:pt idx="1265">
                  <c:v>0.65169999999999995</c:v>
                </c:pt>
                <c:pt idx="1266">
                  <c:v>0.64990000000000003</c:v>
                </c:pt>
                <c:pt idx="1267">
                  <c:v>0.66420000000000001</c:v>
                </c:pt>
                <c:pt idx="1268">
                  <c:v>0.62419999999999998</c:v>
                </c:pt>
                <c:pt idx="1269">
                  <c:v>0.6411</c:v>
                </c:pt>
                <c:pt idx="1270">
                  <c:v>0.6411</c:v>
                </c:pt>
                <c:pt idx="1271">
                  <c:v>0.6411</c:v>
                </c:pt>
                <c:pt idx="1272">
                  <c:v>0.6411</c:v>
                </c:pt>
                <c:pt idx="1273">
                  <c:v>0.66149999999999998</c:v>
                </c:pt>
                <c:pt idx="1274">
                  <c:v>0.59699999999999998</c:v>
                </c:pt>
                <c:pt idx="1275">
                  <c:v>0.61739999999999995</c:v>
                </c:pt>
                <c:pt idx="1276">
                  <c:v>0.6321</c:v>
                </c:pt>
                <c:pt idx="1277">
                  <c:v>0.6321</c:v>
                </c:pt>
                <c:pt idx="1278">
                  <c:v>0.6321</c:v>
                </c:pt>
                <c:pt idx="1279">
                  <c:v>0.60170000000000001</c:v>
                </c:pt>
                <c:pt idx="1280">
                  <c:v>0.55289999999999995</c:v>
                </c:pt>
                <c:pt idx="1281">
                  <c:v>0.60260000000000002</c:v>
                </c:pt>
                <c:pt idx="1282">
                  <c:v>0.64610000000000001</c:v>
                </c:pt>
                <c:pt idx="1283">
                  <c:v>0.61839999999999995</c:v>
                </c:pt>
                <c:pt idx="1284">
                  <c:v>0.61839999999999995</c:v>
                </c:pt>
                <c:pt idx="1285">
                  <c:v>0.61839999999999995</c:v>
                </c:pt>
                <c:pt idx="1286">
                  <c:v>0.66210000000000002</c:v>
                </c:pt>
                <c:pt idx="1287">
                  <c:v>0.67820000000000003</c:v>
                </c:pt>
                <c:pt idx="1288">
                  <c:v>0.65459999999999996</c:v>
                </c:pt>
                <c:pt idx="1289">
                  <c:v>0.63890000000000002</c:v>
                </c:pt>
                <c:pt idx="1290">
                  <c:v>0.72340000000000004</c:v>
                </c:pt>
                <c:pt idx="1291">
                  <c:v>0.72340000000000004</c:v>
                </c:pt>
                <c:pt idx="1292">
                  <c:v>0.72340000000000004</c:v>
                </c:pt>
                <c:pt idx="1293">
                  <c:v>0.69169999999999998</c:v>
                </c:pt>
                <c:pt idx="1294">
                  <c:v>0.67989999999999995</c:v>
                </c:pt>
                <c:pt idx="1295">
                  <c:v>0.68020000000000003</c:v>
                </c:pt>
                <c:pt idx="1296">
                  <c:v>0.66439999999999999</c:v>
                </c:pt>
                <c:pt idx="1297">
                  <c:v>0.65700000000000003</c:v>
                </c:pt>
                <c:pt idx="1298">
                  <c:v>0.65700000000000003</c:v>
                </c:pt>
                <c:pt idx="1299">
                  <c:v>0.65700000000000003</c:v>
                </c:pt>
                <c:pt idx="1300">
                  <c:v>0.64910000000000001</c:v>
                </c:pt>
                <c:pt idx="1301">
                  <c:v>0.67159999999999997</c:v>
                </c:pt>
                <c:pt idx="1302">
                  <c:v>0.55249999999999999</c:v>
                </c:pt>
                <c:pt idx="1303">
                  <c:v>0.60919999999999996</c:v>
                </c:pt>
                <c:pt idx="1304">
                  <c:v>0.58120000000000005</c:v>
                </c:pt>
                <c:pt idx="1305">
                  <c:v>0.58120000000000005</c:v>
                </c:pt>
                <c:pt idx="1306">
                  <c:v>0.58120000000000005</c:v>
                </c:pt>
                <c:pt idx="1307">
                  <c:v>0.56910000000000005</c:v>
                </c:pt>
                <c:pt idx="1308">
                  <c:v>0.55700000000000005</c:v>
                </c:pt>
                <c:pt idx="1309">
                  <c:v>0.60229999999999995</c:v>
                </c:pt>
                <c:pt idx="1310">
                  <c:v>0.61019999999999996</c:v>
                </c:pt>
                <c:pt idx="1311">
                  <c:v>0.59440000000000004</c:v>
                </c:pt>
                <c:pt idx="1312">
                  <c:v>0.59440000000000004</c:v>
                </c:pt>
                <c:pt idx="1313">
                  <c:v>0.59440000000000004</c:v>
                </c:pt>
                <c:pt idx="1314">
                  <c:v>0.57869999999999999</c:v>
                </c:pt>
                <c:pt idx="1315">
                  <c:v>0.55510000000000004</c:v>
                </c:pt>
                <c:pt idx="1316">
                  <c:v>0.53549999999999998</c:v>
                </c:pt>
                <c:pt idx="1317">
                  <c:v>0.53959999999999997</c:v>
                </c:pt>
                <c:pt idx="1318">
                  <c:v>0.47620000000000001</c:v>
                </c:pt>
                <c:pt idx="1319">
                  <c:v>0.47620000000000001</c:v>
                </c:pt>
                <c:pt idx="1320">
                  <c:v>0.47620000000000001</c:v>
                </c:pt>
                <c:pt idx="1321">
                  <c:v>0.496</c:v>
                </c:pt>
                <c:pt idx="1322">
                  <c:v>0.51590000000000003</c:v>
                </c:pt>
                <c:pt idx="1323">
                  <c:v>0.53180000000000005</c:v>
                </c:pt>
                <c:pt idx="1324">
                  <c:v>0.54779999999999995</c:v>
                </c:pt>
                <c:pt idx="1325">
                  <c:v>0.55600000000000005</c:v>
                </c:pt>
                <c:pt idx="1326">
                  <c:v>0.55600000000000005</c:v>
                </c:pt>
                <c:pt idx="1327">
                  <c:v>0.55600000000000005</c:v>
                </c:pt>
                <c:pt idx="1328">
                  <c:v>0.52800000000000002</c:v>
                </c:pt>
                <c:pt idx="1329">
                  <c:v>0.51200000000000001</c:v>
                </c:pt>
                <c:pt idx="1330">
                  <c:v>0.496</c:v>
                </c:pt>
                <c:pt idx="1331">
                  <c:v>0.4839</c:v>
                </c:pt>
                <c:pt idx="1332">
                  <c:v>0.5081</c:v>
                </c:pt>
                <c:pt idx="1333">
                  <c:v>0.5081</c:v>
                </c:pt>
                <c:pt idx="1334">
                  <c:v>0.5081</c:v>
                </c:pt>
                <c:pt idx="1335">
                  <c:v>0.5202</c:v>
                </c:pt>
                <c:pt idx="1336">
                  <c:v>0.51619999999999999</c:v>
                </c:pt>
                <c:pt idx="1337">
                  <c:v>0.54459999999999997</c:v>
                </c:pt>
                <c:pt idx="1338">
                  <c:v>0.52839999999999998</c:v>
                </c:pt>
                <c:pt idx="1339">
                  <c:v>0.50409999999999999</c:v>
                </c:pt>
                <c:pt idx="1340">
                  <c:v>0.50409999999999999</c:v>
                </c:pt>
                <c:pt idx="1341">
                  <c:v>0.50409999999999999</c:v>
                </c:pt>
                <c:pt idx="1342">
                  <c:v>0.51629999999999998</c:v>
                </c:pt>
                <c:pt idx="1343">
                  <c:v>0.56100000000000005</c:v>
                </c:pt>
                <c:pt idx="1344">
                  <c:v>0.55700000000000005</c:v>
                </c:pt>
                <c:pt idx="1345">
                  <c:v>0.56699999999999995</c:v>
                </c:pt>
                <c:pt idx="1346">
                  <c:v>0.59499999999999997</c:v>
                </c:pt>
                <c:pt idx="1347">
                  <c:v>0.59499999999999997</c:v>
                </c:pt>
                <c:pt idx="1348">
                  <c:v>0.59499999999999997</c:v>
                </c:pt>
                <c:pt idx="1349">
                  <c:v>0.59909999999999997</c:v>
                </c:pt>
                <c:pt idx="1350">
                  <c:v>0.623</c:v>
                </c:pt>
                <c:pt idx="1351">
                  <c:v>0.6351</c:v>
                </c:pt>
                <c:pt idx="1352">
                  <c:v>0.63129999999999997</c:v>
                </c:pt>
                <c:pt idx="1353">
                  <c:v>0.57189999999999996</c:v>
                </c:pt>
                <c:pt idx="1354">
                  <c:v>0.57189999999999996</c:v>
                </c:pt>
                <c:pt idx="1355">
                  <c:v>0.57189999999999996</c:v>
                </c:pt>
                <c:pt idx="1356">
                  <c:v>0.61599999999999999</c:v>
                </c:pt>
                <c:pt idx="1357">
                  <c:v>0.59609999999999996</c:v>
                </c:pt>
                <c:pt idx="1358">
                  <c:v>0.57620000000000005</c:v>
                </c:pt>
                <c:pt idx="1359">
                  <c:v>0.54410000000000003</c:v>
                </c:pt>
                <c:pt idx="1360">
                  <c:v>0.5363</c:v>
                </c:pt>
                <c:pt idx="1361">
                  <c:v>0.5363</c:v>
                </c:pt>
                <c:pt idx="1362">
                  <c:v>0.5363</c:v>
                </c:pt>
                <c:pt idx="1363">
                  <c:v>0.57669999999999999</c:v>
                </c:pt>
                <c:pt idx="1364">
                  <c:v>0.61329999999999996</c:v>
                </c:pt>
                <c:pt idx="1365">
                  <c:v>0.58499999999999996</c:v>
                </c:pt>
                <c:pt idx="1366">
                  <c:v>0.57299999999999995</c:v>
                </c:pt>
                <c:pt idx="1367">
                  <c:v>0.61419999999999997</c:v>
                </c:pt>
                <c:pt idx="1368">
                  <c:v>0.61419999999999997</c:v>
                </c:pt>
                <c:pt idx="1369">
                  <c:v>0.61419999999999997</c:v>
                </c:pt>
                <c:pt idx="1370">
                  <c:v>0.61419999999999997</c:v>
                </c:pt>
                <c:pt idx="1371">
                  <c:v>0.61229999999999996</c:v>
                </c:pt>
                <c:pt idx="1372">
                  <c:v>0.64849999999999997</c:v>
                </c:pt>
                <c:pt idx="1373">
                  <c:v>0.62890000000000001</c:v>
                </c:pt>
                <c:pt idx="1374">
                  <c:v>0.60529999999999995</c:v>
                </c:pt>
                <c:pt idx="1375">
                  <c:v>0.60529999999999995</c:v>
                </c:pt>
                <c:pt idx="1376">
                  <c:v>0.60529999999999995</c:v>
                </c:pt>
                <c:pt idx="1377">
                  <c:v>0.64470000000000005</c:v>
                </c:pt>
                <c:pt idx="1378">
                  <c:v>0.65269999999999995</c:v>
                </c:pt>
                <c:pt idx="1379">
                  <c:v>0.67249999999999999</c:v>
                </c:pt>
                <c:pt idx="1380">
                  <c:v>0.66069999999999995</c:v>
                </c:pt>
                <c:pt idx="1381">
                  <c:v>0.7087</c:v>
                </c:pt>
                <c:pt idx="1382">
                  <c:v>0.7087</c:v>
                </c:pt>
                <c:pt idx="1383">
                  <c:v>0.7087</c:v>
                </c:pt>
                <c:pt idx="1384">
                  <c:v>0.68079999999999996</c:v>
                </c:pt>
                <c:pt idx="1385">
                  <c:v>0.71689999999999998</c:v>
                </c:pt>
                <c:pt idx="1386">
                  <c:v>0.72499999999999998</c:v>
                </c:pt>
                <c:pt idx="1387">
                  <c:v>0.71309999999999996</c:v>
                </c:pt>
                <c:pt idx="1388">
                  <c:v>0.72560000000000002</c:v>
                </c:pt>
                <c:pt idx="1389">
                  <c:v>0.72560000000000002</c:v>
                </c:pt>
                <c:pt idx="1390">
                  <c:v>0.72560000000000002</c:v>
                </c:pt>
                <c:pt idx="1391">
                  <c:v>0.70150000000000001</c:v>
                </c:pt>
                <c:pt idx="1392">
                  <c:v>0.6855</c:v>
                </c:pt>
                <c:pt idx="1393">
                  <c:v>0.6492</c:v>
                </c:pt>
                <c:pt idx="1394">
                  <c:v>0.6331</c:v>
                </c:pt>
                <c:pt idx="1395">
                  <c:v>0.6169</c:v>
                </c:pt>
                <c:pt idx="1396">
                  <c:v>0.6169</c:v>
                </c:pt>
                <c:pt idx="1397">
                  <c:v>0.6169</c:v>
                </c:pt>
                <c:pt idx="1398">
                  <c:v>0.65749999999999997</c:v>
                </c:pt>
                <c:pt idx="1399">
                  <c:v>0.67789999999999995</c:v>
                </c:pt>
                <c:pt idx="1400">
                  <c:v>0.68020000000000003</c:v>
                </c:pt>
                <c:pt idx="1401">
                  <c:v>0.68799999999999994</c:v>
                </c:pt>
                <c:pt idx="1402">
                  <c:v>0.7117</c:v>
                </c:pt>
                <c:pt idx="1403">
                  <c:v>0.7117</c:v>
                </c:pt>
                <c:pt idx="1404">
                  <c:v>0.7117</c:v>
                </c:pt>
                <c:pt idx="1405">
                  <c:v>0.63290000000000002</c:v>
                </c:pt>
                <c:pt idx="1406">
                  <c:v>0.64270000000000005</c:v>
                </c:pt>
                <c:pt idx="1407">
                  <c:v>0.68820000000000003</c:v>
                </c:pt>
                <c:pt idx="1408">
                  <c:v>0.627</c:v>
                </c:pt>
                <c:pt idx="1409">
                  <c:v>0.627</c:v>
                </c:pt>
                <c:pt idx="1410">
                  <c:v>0.627</c:v>
                </c:pt>
                <c:pt idx="1411">
                  <c:v>0.627</c:v>
                </c:pt>
                <c:pt idx="1412">
                  <c:v>0.58919999999999995</c:v>
                </c:pt>
                <c:pt idx="1413">
                  <c:v>0.58520000000000005</c:v>
                </c:pt>
                <c:pt idx="1414">
                  <c:v>0.54139999999999999</c:v>
                </c:pt>
                <c:pt idx="1415">
                  <c:v>0.58509999999999995</c:v>
                </c:pt>
                <c:pt idx="1416">
                  <c:v>0.63700000000000001</c:v>
                </c:pt>
                <c:pt idx="1417">
                  <c:v>0.63700000000000001</c:v>
                </c:pt>
                <c:pt idx="1418">
                  <c:v>0.63700000000000001</c:v>
                </c:pt>
                <c:pt idx="1419">
                  <c:v>0.67720000000000002</c:v>
                </c:pt>
                <c:pt idx="1420">
                  <c:v>0.63700000000000001</c:v>
                </c:pt>
                <c:pt idx="1421">
                  <c:v>0.625</c:v>
                </c:pt>
                <c:pt idx="1422">
                  <c:v>0.6552</c:v>
                </c:pt>
                <c:pt idx="1423">
                  <c:v>0.66549999999999998</c:v>
                </c:pt>
                <c:pt idx="1424">
                  <c:v>0.66549999999999998</c:v>
                </c:pt>
                <c:pt idx="1425">
                  <c:v>0.66549999999999998</c:v>
                </c:pt>
                <c:pt idx="1426">
                  <c:v>0.70609999999999995</c:v>
                </c:pt>
                <c:pt idx="1427">
                  <c:v>0.67779999999999996</c:v>
                </c:pt>
                <c:pt idx="1428">
                  <c:v>0.70630000000000004</c:v>
                </c:pt>
                <c:pt idx="1429">
                  <c:v>0.69420000000000004</c:v>
                </c:pt>
                <c:pt idx="1430">
                  <c:v>0.67810000000000004</c:v>
                </c:pt>
                <c:pt idx="1431">
                  <c:v>0.67810000000000004</c:v>
                </c:pt>
                <c:pt idx="1432">
                  <c:v>0.67810000000000004</c:v>
                </c:pt>
                <c:pt idx="1433">
                  <c:v>0.64949999999999997</c:v>
                </c:pt>
                <c:pt idx="1434">
                  <c:v>0.66800000000000004</c:v>
                </c:pt>
                <c:pt idx="1435">
                  <c:v>0.70379999999999998</c:v>
                </c:pt>
                <c:pt idx="1436">
                  <c:v>0.72750000000000004</c:v>
                </c:pt>
                <c:pt idx="1437">
                  <c:v>0.66059999999999997</c:v>
                </c:pt>
                <c:pt idx="1438">
                  <c:v>0.66059999999999997</c:v>
                </c:pt>
                <c:pt idx="1439">
                  <c:v>0.66059999999999997</c:v>
                </c:pt>
                <c:pt idx="1440">
                  <c:v>0.66459999999999997</c:v>
                </c:pt>
                <c:pt idx="1441">
                  <c:v>0.73219999999999996</c:v>
                </c:pt>
                <c:pt idx="1442">
                  <c:v>0.72629999999999995</c:v>
                </c:pt>
                <c:pt idx="1443">
                  <c:v>0.7006</c:v>
                </c:pt>
                <c:pt idx="1444">
                  <c:v>0.71689999999999998</c:v>
                </c:pt>
                <c:pt idx="1445">
                  <c:v>0.71689999999999998</c:v>
                </c:pt>
                <c:pt idx="1446">
                  <c:v>0.71689999999999998</c:v>
                </c:pt>
                <c:pt idx="1447">
                  <c:v>0.72099999999999997</c:v>
                </c:pt>
                <c:pt idx="1448">
                  <c:v>0.67300000000000004</c:v>
                </c:pt>
                <c:pt idx="1449">
                  <c:v>0.66510000000000002</c:v>
                </c:pt>
                <c:pt idx="1450">
                  <c:v>0.70730000000000004</c:v>
                </c:pt>
                <c:pt idx="1451">
                  <c:v>0.7218</c:v>
                </c:pt>
                <c:pt idx="1452">
                  <c:v>0.7218</c:v>
                </c:pt>
                <c:pt idx="1453">
                  <c:v>0.7218</c:v>
                </c:pt>
                <c:pt idx="1454">
                  <c:v>0.70579999999999998</c:v>
                </c:pt>
                <c:pt idx="1455">
                  <c:v>0.71799999999999997</c:v>
                </c:pt>
                <c:pt idx="1456">
                  <c:v>0.65739999999999998</c:v>
                </c:pt>
                <c:pt idx="1457">
                  <c:v>0.65329999999999999</c:v>
                </c:pt>
                <c:pt idx="1458">
                  <c:v>0.61280000000000001</c:v>
                </c:pt>
                <c:pt idx="1459">
                  <c:v>0.61280000000000001</c:v>
                </c:pt>
                <c:pt idx="1460">
                  <c:v>0.61280000000000001</c:v>
                </c:pt>
                <c:pt idx="1461">
                  <c:v>0.56799999999999995</c:v>
                </c:pt>
                <c:pt idx="1462">
                  <c:v>0.60050000000000003</c:v>
                </c:pt>
                <c:pt idx="1463">
                  <c:v>0.67200000000000004</c:v>
                </c:pt>
                <c:pt idx="1464">
                  <c:v>0.68779999999999997</c:v>
                </c:pt>
                <c:pt idx="1465">
                  <c:v>0.71560000000000001</c:v>
                </c:pt>
                <c:pt idx="1466">
                  <c:v>0.71560000000000001</c:v>
                </c:pt>
                <c:pt idx="1467">
                  <c:v>0.71560000000000001</c:v>
                </c:pt>
                <c:pt idx="1468">
                  <c:v>0.73750000000000004</c:v>
                </c:pt>
                <c:pt idx="1469">
                  <c:v>0.70399999999999996</c:v>
                </c:pt>
                <c:pt idx="1470">
                  <c:v>0.70809999999999995</c:v>
                </c:pt>
                <c:pt idx="1471">
                  <c:v>0.69230000000000003</c:v>
                </c:pt>
                <c:pt idx="1472">
                  <c:v>0.70669999999999999</c:v>
                </c:pt>
                <c:pt idx="1473">
                  <c:v>0.70669999999999999</c:v>
                </c:pt>
                <c:pt idx="1474">
                  <c:v>0.70669999999999999</c:v>
                </c:pt>
                <c:pt idx="1475">
                  <c:v>0.70669999999999999</c:v>
                </c:pt>
                <c:pt idx="1476">
                  <c:v>0.73270000000000002</c:v>
                </c:pt>
                <c:pt idx="1477">
                  <c:v>0.7409</c:v>
                </c:pt>
                <c:pt idx="1478">
                  <c:v>0.73299999999999998</c:v>
                </c:pt>
                <c:pt idx="1479">
                  <c:v>0.70530000000000004</c:v>
                </c:pt>
                <c:pt idx="1480">
                  <c:v>0.70530000000000004</c:v>
                </c:pt>
                <c:pt idx="1481">
                  <c:v>0.70530000000000004</c:v>
                </c:pt>
                <c:pt idx="1482">
                  <c:v>0.72560000000000002</c:v>
                </c:pt>
                <c:pt idx="1483">
                  <c:v>0.8024</c:v>
                </c:pt>
                <c:pt idx="1484">
                  <c:v>0.81079999999999997</c:v>
                </c:pt>
                <c:pt idx="1485">
                  <c:v>0.67949999999999999</c:v>
                </c:pt>
                <c:pt idx="1486">
                  <c:v>0.67769999999999997</c:v>
                </c:pt>
                <c:pt idx="1487">
                  <c:v>0.67769999999999997</c:v>
                </c:pt>
                <c:pt idx="1488">
                  <c:v>0.67769999999999997</c:v>
                </c:pt>
                <c:pt idx="1489">
                  <c:v>0.70620000000000005</c:v>
                </c:pt>
                <c:pt idx="1490">
                  <c:v>0.67379999999999995</c:v>
                </c:pt>
                <c:pt idx="1491">
                  <c:v>0.69930000000000003</c:v>
                </c:pt>
                <c:pt idx="1492">
                  <c:v>0.67979999999999996</c:v>
                </c:pt>
                <c:pt idx="1493">
                  <c:v>0.69179999999999997</c:v>
                </c:pt>
                <c:pt idx="1494">
                  <c:v>0.69179999999999997</c:v>
                </c:pt>
                <c:pt idx="1495">
                  <c:v>0.69179999999999997</c:v>
                </c:pt>
                <c:pt idx="1496">
                  <c:v>0.66830000000000001</c:v>
                </c:pt>
                <c:pt idx="1497">
                  <c:v>0.64859999999999995</c:v>
                </c:pt>
                <c:pt idx="1498">
                  <c:v>0.62890000000000001</c:v>
                </c:pt>
                <c:pt idx="1499">
                  <c:v>0.64470000000000005</c:v>
                </c:pt>
                <c:pt idx="1500">
                  <c:v>0.57940000000000003</c:v>
                </c:pt>
                <c:pt idx="1501">
                  <c:v>0.57940000000000003</c:v>
                </c:pt>
                <c:pt idx="1502">
                  <c:v>0.57940000000000003</c:v>
                </c:pt>
                <c:pt idx="1503">
                  <c:v>0.60519999999999996</c:v>
                </c:pt>
                <c:pt idx="1504">
                  <c:v>0.60119999999999996</c:v>
                </c:pt>
                <c:pt idx="1505">
                  <c:v>0.625</c:v>
                </c:pt>
                <c:pt idx="1506">
                  <c:v>0.63300000000000001</c:v>
                </c:pt>
                <c:pt idx="1507">
                  <c:v>0.63700000000000001</c:v>
                </c:pt>
                <c:pt idx="1508">
                  <c:v>0.63700000000000001</c:v>
                </c:pt>
                <c:pt idx="1509">
                  <c:v>0.63700000000000001</c:v>
                </c:pt>
                <c:pt idx="1510">
                  <c:v>0.63700000000000001</c:v>
                </c:pt>
                <c:pt idx="1511">
                  <c:v>0.61699999999999999</c:v>
                </c:pt>
                <c:pt idx="1512">
                  <c:v>0.54869999999999997</c:v>
                </c:pt>
                <c:pt idx="1513">
                  <c:v>0.5968</c:v>
                </c:pt>
                <c:pt idx="1514">
                  <c:v>0.60880000000000001</c:v>
                </c:pt>
                <c:pt idx="1515">
                  <c:v>0.60880000000000001</c:v>
                </c:pt>
                <c:pt idx="1516">
                  <c:v>0.60880000000000001</c:v>
                </c:pt>
                <c:pt idx="1517">
                  <c:v>0.58660000000000001</c:v>
                </c:pt>
                <c:pt idx="1518">
                  <c:v>0.629</c:v>
                </c:pt>
                <c:pt idx="1519">
                  <c:v>0.62090000000000001</c:v>
                </c:pt>
                <c:pt idx="1520">
                  <c:v>0.60060000000000002</c:v>
                </c:pt>
                <c:pt idx="1521">
                  <c:v>0.64129999999999998</c:v>
                </c:pt>
                <c:pt idx="1522">
                  <c:v>0.64129999999999998</c:v>
                </c:pt>
                <c:pt idx="1523">
                  <c:v>0.64129999999999998</c:v>
                </c:pt>
                <c:pt idx="1524">
                  <c:v>0.63719999999999999</c:v>
                </c:pt>
                <c:pt idx="1525">
                  <c:v>0.62090000000000001</c:v>
                </c:pt>
                <c:pt idx="1526">
                  <c:v>0.70289999999999997</c:v>
                </c:pt>
                <c:pt idx="1527">
                  <c:v>0.72360000000000002</c:v>
                </c:pt>
                <c:pt idx="1528">
                  <c:v>0.72399999999999998</c:v>
                </c:pt>
                <c:pt idx="1529">
                  <c:v>0.72399999999999998</c:v>
                </c:pt>
                <c:pt idx="1530">
                  <c:v>0.72399999999999998</c:v>
                </c:pt>
                <c:pt idx="1531">
                  <c:v>0.75309999999999999</c:v>
                </c:pt>
                <c:pt idx="1532">
                  <c:v>0.76570000000000005</c:v>
                </c:pt>
                <c:pt idx="1533">
                  <c:v>0.81159999999999999</c:v>
                </c:pt>
                <c:pt idx="1534">
                  <c:v>0.8256</c:v>
                </c:pt>
                <c:pt idx="1535">
                  <c:v>0.88590000000000002</c:v>
                </c:pt>
                <c:pt idx="1536">
                  <c:v>0.88590000000000002</c:v>
                </c:pt>
                <c:pt idx="1537">
                  <c:v>0.88590000000000002</c:v>
                </c:pt>
                <c:pt idx="1538">
                  <c:v>0.8821</c:v>
                </c:pt>
                <c:pt idx="1539">
                  <c:v>0.87439999999999996</c:v>
                </c:pt>
                <c:pt idx="1540">
                  <c:v>0.87439999999999996</c:v>
                </c:pt>
                <c:pt idx="1541">
                  <c:v>0.87060000000000004</c:v>
                </c:pt>
                <c:pt idx="1542">
                  <c:v>0.8347</c:v>
                </c:pt>
                <c:pt idx="1543">
                  <c:v>0.8347</c:v>
                </c:pt>
                <c:pt idx="1544">
                  <c:v>0.8347</c:v>
                </c:pt>
                <c:pt idx="1545">
                  <c:v>0.85099999999999998</c:v>
                </c:pt>
                <c:pt idx="1546">
                  <c:v>0.85109999999999997</c:v>
                </c:pt>
                <c:pt idx="1547">
                  <c:v>0.87560000000000004</c:v>
                </c:pt>
                <c:pt idx="1548">
                  <c:v>0.8921</c:v>
                </c:pt>
                <c:pt idx="1549">
                  <c:v>0.91720000000000002</c:v>
                </c:pt>
                <c:pt idx="1550">
                  <c:v>0.91720000000000002</c:v>
                </c:pt>
                <c:pt idx="1551">
                  <c:v>0.91720000000000002</c:v>
                </c:pt>
                <c:pt idx="1552">
                  <c:v>0.91739999999999999</c:v>
                </c:pt>
                <c:pt idx="1553">
                  <c:v>0.93030000000000002</c:v>
                </c:pt>
                <c:pt idx="1554">
                  <c:v>0.93430000000000002</c:v>
                </c:pt>
                <c:pt idx="1555">
                  <c:v>0.93430000000000002</c:v>
                </c:pt>
                <c:pt idx="1556">
                  <c:v>0.91849999999999998</c:v>
                </c:pt>
                <c:pt idx="1557">
                  <c:v>0.91849999999999998</c:v>
                </c:pt>
                <c:pt idx="1558">
                  <c:v>0.91849999999999998</c:v>
                </c:pt>
                <c:pt idx="1559">
                  <c:v>0.9304</c:v>
                </c:pt>
                <c:pt idx="1560">
                  <c:v>0.90669999999999995</c:v>
                </c:pt>
                <c:pt idx="1561">
                  <c:v>0.9345</c:v>
                </c:pt>
                <c:pt idx="1562">
                  <c:v>0.95050000000000001</c:v>
                </c:pt>
                <c:pt idx="1563">
                  <c:v>0.93879999999999997</c:v>
                </c:pt>
                <c:pt idx="1564">
                  <c:v>0.93879999999999997</c:v>
                </c:pt>
                <c:pt idx="1565">
                  <c:v>0.93879999999999997</c:v>
                </c:pt>
                <c:pt idx="1566">
                  <c:v>0.92689999999999995</c:v>
                </c:pt>
                <c:pt idx="1567">
                  <c:v>0.92900000000000005</c:v>
                </c:pt>
                <c:pt idx="1568">
                  <c:v>0.92300000000000004</c:v>
                </c:pt>
                <c:pt idx="1569">
                  <c:v>0.94320000000000004</c:v>
                </c:pt>
                <c:pt idx="1570">
                  <c:v>0.875</c:v>
                </c:pt>
                <c:pt idx="1571">
                  <c:v>0.875</c:v>
                </c:pt>
                <c:pt idx="1572">
                  <c:v>0.875</c:v>
                </c:pt>
                <c:pt idx="1573">
                  <c:v>0.94350000000000001</c:v>
                </c:pt>
                <c:pt idx="1574">
                  <c:v>0.96389999999999998</c:v>
                </c:pt>
                <c:pt idx="1575">
                  <c:v>1.0024999999999999</c:v>
                </c:pt>
                <c:pt idx="1576">
                  <c:v>0.98440000000000005</c:v>
                </c:pt>
                <c:pt idx="1577">
                  <c:v>0.95220000000000005</c:v>
                </c:pt>
                <c:pt idx="1578">
                  <c:v>0.95220000000000005</c:v>
                </c:pt>
                <c:pt idx="1579">
                  <c:v>0.95220000000000005</c:v>
                </c:pt>
                <c:pt idx="1580">
                  <c:v>0.94420000000000004</c:v>
                </c:pt>
                <c:pt idx="1581">
                  <c:v>0.97289999999999999</c:v>
                </c:pt>
                <c:pt idx="1582">
                  <c:v>0.98119999999999996</c:v>
                </c:pt>
                <c:pt idx="1583">
                  <c:v>0.99829999999999997</c:v>
                </c:pt>
                <c:pt idx="1584">
                  <c:v>0.99829999999999997</c:v>
                </c:pt>
                <c:pt idx="1585">
                  <c:v>0.99829999999999997</c:v>
                </c:pt>
                <c:pt idx="1586">
                  <c:v>0.99829999999999997</c:v>
                </c:pt>
                <c:pt idx="1587">
                  <c:v>1.0066999999999999</c:v>
                </c:pt>
                <c:pt idx="1588">
                  <c:v>1.0911</c:v>
                </c:pt>
                <c:pt idx="1589">
                  <c:v>1.0712999999999999</c:v>
                </c:pt>
                <c:pt idx="1590">
                  <c:v>1.0477000000000001</c:v>
                </c:pt>
                <c:pt idx="1591">
                  <c:v>1.0477000000000001</c:v>
                </c:pt>
                <c:pt idx="1592">
                  <c:v>1.0477000000000001</c:v>
                </c:pt>
                <c:pt idx="1593">
                  <c:v>1.0477000000000001</c:v>
                </c:pt>
                <c:pt idx="1594">
                  <c:v>1.0358000000000001</c:v>
                </c:pt>
                <c:pt idx="1595">
                  <c:v>1.0139</c:v>
                </c:pt>
                <c:pt idx="1596">
                  <c:v>0.97599999999999998</c:v>
                </c:pt>
                <c:pt idx="1597">
                  <c:v>0.94799999999999995</c:v>
                </c:pt>
                <c:pt idx="1598">
                  <c:v>0.93179999999999996</c:v>
                </c:pt>
                <c:pt idx="1599">
                  <c:v>0.93179999999999996</c:v>
                </c:pt>
                <c:pt idx="1600">
                  <c:v>0.93179999999999996</c:v>
                </c:pt>
                <c:pt idx="1601">
                  <c:v>0.93169999999999997</c:v>
                </c:pt>
                <c:pt idx="1602">
                  <c:v>0.92349999999999999</c:v>
                </c:pt>
                <c:pt idx="1603">
                  <c:v>0.9073</c:v>
                </c:pt>
                <c:pt idx="1604">
                  <c:v>0.8911</c:v>
                </c:pt>
                <c:pt idx="1605">
                  <c:v>0.85</c:v>
                </c:pt>
                <c:pt idx="1606">
                  <c:v>0.85</c:v>
                </c:pt>
                <c:pt idx="1607">
                  <c:v>0.85</c:v>
                </c:pt>
                <c:pt idx="1608">
                  <c:v>0.85</c:v>
                </c:pt>
                <c:pt idx="1609">
                  <c:v>0.87</c:v>
                </c:pt>
                <c:pt idx="1610">
                  <c:v>0.82120000000000004</c:v>
                </c:pt>
                <c:pt idx="1611">
                  <c:v>0.83309999999999995</c:v>
                </c:pt>
                <c:pt idx="1612">
                  <c:v>0.86909999999999998</c:v>
                </c:pt>
                <c:pt idx="1613">
                  <c:v>0.86909999999999998</c:v>
                </c:pt>
                <c:pt idx="1614">
                  <c:v>0.86909999999999998</c:v>
                </c:pt>
                <c:pt idx="1615">
                  <c:v>0.85670000000000002</c:v>
                </c:pt>
                <c:pt idx="1616">
                  <c:v>0.84009999999999996</c:v>
                </c:pt>
                <c:pt idx="1617">
                  <c:v>0.83299999999999996</c:v>
                </c:pt>
                <c:pt idx="1618">
                  <c:v>0.81720000000000004</c:v>
                </c:pt>
                <c:pt idx="1619">
                  <c:v>0.77370000000000005</c:v>
                </c:pt>
                <c:pt idx="1620">
                  <c:v>0.77370000000000005</c:v>
                </c:pt>
                <c:pt idx="1621">
                  <c:v>0.77370000000000005</c:v>
                </c:pt>
                <c:pt idx="1622">
                  <c:v>0.79749999999999999</c:v>
                </c:pt>
                <c:pt idx="1623">
                  <c:v>0.71830000000000005</c:v>
                </c:pt>
                <c:pt idx="1624">
                  <c:v>0.72230000000000005</c:v>
                </c:pt>
                <c:pt idx="1625">
                  <c:v>0.69840000000000002</c:v>
                </c:pt>
                <c:pt idx="1626">
                  <c:v>0.72209999999999996</c:v>
                </c:pt>
                <c:pt idx="1627">
                  <c:v>0.72209999999999996</c:v>
                </c:pt>
                <c:pt idx="1628">
                  <c:v>0.72209999999999996</c:v>
                </c:pt>
                <c:pt idx="1629">
                  <c:v>0.66620000000000001</c:v>
                </c:pt>
                <c:pt idx="1630">
                  <c:v>0.69010000000000005</c:v>
                </c:pt>
                <c:pt idx="1631">
                  <c:v>0.68600000000000005</c:v>
                </c:pt>
                <c:pt idx="1632">
                  <c:v>0.64990000000000003</c:v>
                </c:pt>
                <c:pt idx="1633">
                  <c:v>0.7137</c:v>
                </c:pt>
                <c:pt idx="1634">
                  <c:v>0.7137</c:v>
                </c:pt>
                <c:pt idx="1635">
                  <c:v>0.7137</c:v>
                </c:pt>
                <c:pt idx="1636">
                  <c:v>0.7137</c:v>
                </c:pt>
                <c:pt idx="1637">
                  <c:v>0.71970000000000001</c:v>
                </c:pt>
                <c:pt idx="1638">
                  <c:v>0.7419</c:v>
                </c:pt>
                <c:pt idx="1639">
                  <c:v>0.69330000000000003</c:v>
                </c:pt>
                <c:pt idx="1640">
                  <c:v>0.74180000000000001</c:v>
                </c:pt>
                <c:pt idx="1641">
                  <c:v>0.74180000000000001</c:v>
                </c:pt>
                <c:pt idx="1642">
                  <c:v>0.74180000000000001</c:v>
                </c:pt>
                <c:pt idx="1643">
                  <c:v>0.75</c:v>
                </c:pt>
                <c:pt idx="1644">
                  <c:v>0.73370000000000002</c:v>
                </c:pt>
                <c:pt idx="1645">
                  <c:v>0.75390000000000001</c:v>
                </c:pt>
                <c:pt idx="1646">
                  <c:v>0.72640000000000005</c:v>
                </c:pt>
                <c:pt idx="1647">
                  <c:v>0.79339999999999999</c:v>
                </c:pt>
                <c:pt idx="1648">
                  <c:v>0.79339999999999999</c:v>
                </c:pt>
                <c:pt idx="1649">
                  <c:v>0.79339999999999999</c:v>
                </c:pt>
                <c:pt idx="1650">
                  <c:v>0.77370000000000005</c:v>
                </c:pt>
                <c:pt idx="1651">
                  <c:v>0.83909999999999996</c:v>
                </c:pt>
                <c:pt idx="1652">
                  <c:v>0.84119999999999995</c:v>
                </c:pt>
                <c:pt idx="1653">
                  <c:v>0.84519999999999995</c:v>
                </c:pt>
                <c:pt idx="1654">
                  <c:v>0.86160000000000003</c:v>
                </c:pt>
                <c:pt idx="1655">
                  <c:v>0.86160000000000003</c:v>
                </c:pt>
                <c:pt idx="1656">
                  <c:v>0.86160000000000003</c:v>
                </c:pt>
                <c:pt idx="1657">
                  <c:v>0.90569999999999995</c:v>
                </c:pt>
                <c:pt idx="1658">
                  <c:v>0.8659</c:v>
                </c:pt>
                <c:pt idx="1659">
                  <c:v>0.8901</c:v>
                </c:pt>
                <c:pt idx="1660">
                  <c:v>0.92649999999999999</c:v>
                </c:pt>
                <c:pt idx="1661">
                  <c:v>0.95540000000000003</c:v>
                </c:pt>
                <c:pt idx="1662">
                  <c:v>0.95540000000000003</c:v>
                </c:pt>
                <c:pt idx="1663">
                  <c:v>0.95540000000000003</c:v>
                </c:pt>
                <c:pt idx="1664">
                  <c:v>0.95569999999999999</c:v>
                </c:pt>
                <c:pt idx="1665">
                  <c:v>0.96409999999999996</c:v>
                </c:pt>
                <c:pt idx="1666">
                  <c:v>0.85499999999999998</c:v>
                </c:pt>
                <c:pt idx="1667">
                  <c:v>0.86329999999999996</c:v>
                </c:pt>
                <c:pt idx="1668">
                  <c:v>0.83530000000000004</c:v>
                </c:pt>
                <c:pt idx="1669">
                  <c:v>0.83530000000000004</c:v>
                </c:pt>
                <c:pt idx="1670">
                  <c:v>0.83530000000000004</c:v>
                </c:pt>
                <c:pt idx="1671">
                  <c:v>0.872</c:v>
                </c:pt>
                <c:pt idx="1672">
                  <c:v>0.88649999999999995</c:v>
                </c:pt>
                <c:pt idx="1673">
                  <c:v>0.85199999999999998</c:v>
                </c:pt>
                <c:pt idx="1674">
                  <c:v>0.86890000000000001</c:v>
                </c:pt>
                <c:pt idx="1675">
                  <c:v>0.86890000000000001</c:v>
                </c:pt>
                <c:pt idx="1676">
                  <c:v>0.86890000000000001</c:v>
                </c:pt>
                <c:pt idx="1677">
                  <c:v>0.86890000000000001</c:v>
                </c:pt>
                <c:pt idx="1678">
                  <c:v>0.86499999999999999</c:v>
                </c:pt>
                <c:pt idx="1679">
                  <c:v>0.7843</c:v>
                </c:pt>
                <c:pt idx="1680">
                  <c:v>0.75670000000000004</c:v>
                </c:pt>
                <c:pt idx="1681">
                  <c:v>0.72109999999999996</c:v>
                </c:pt>
                <c:pt idx="1682">
                  <c:v>0.72240000000000004</c:v>
                </c:pt>
                <c:pt idx="1683">
                  <c:v>0.72240000000000004</c:v>
                </c:pt>
                <c:pt idx="1684">
                  <c:v>0.72240000000000004</c:v>
                </c:pt>
                <c:pt idx="1685">
                  <c:v>0.73609999999999998</c:v>
                </c:pt>
                <c:pt idx="1686">
                  <c:v>0.72</c:v>
                </c:pt>
                <c:pt idx="1687">
                  <c:v>0.73170000000000002</c:v>
                </c:pt>
                <c:pt idx="1688">
                  <c:v>0.68779999999999997</c:v>
                </c:pt>
                <c:pt idx="1689">
                  <c:v>0.69499999999999995</c:v>
                </c:pt>
                <c:pt idx="1690">
                  <c:v>0.69499999999999995</c:v>
                </c:pt>
                <c:pt idx="1691">
                  <c:v>0.69499999999999995</c:v>
                </c:pt>
                <c:pt idx="1692">
                  <c:v>0.69869999999999999</c:v>
                </c:pt>
                <c:pt idx="1693">
                  <c:v>0.73850000000000005</c:v>
                </c:pt>
                <c:pt idx="1694">
                  <c:v>0.74639999999999995</c:v>
                </c:pt>
                <c:pt idx="1695">
                  <c:v>0.76629999999999998</c:v>
                </c:pt>
                <c:pt idx="1696">
                  <c:v>0.73350000000000004</c:v>
                </c:pt>
                <c:pt idx="1697">
                  <c:v>0.73350000000000004</c:v>
                </c:pt>
                <c:pt idx="1698">
                  <c:v>0.73350000000000004</c:v>
                </c:pt>
                <c:pt idx="1699">
                  <c:v>0.74139999999999995</c:v>
                </c:pt>
                <c:pt idx="1700">
                  <c:v>0.75739999999999996</c:v>
                </c:pt>
                <c:pt idx="1701">
                  <c:v>0.79369999999999996</c:v>
                </c:pt>
                <c:pt idx="1702">
                  <c:v>0.80579999999999996</c:v>
                </c:pt>
                <c:pt idx="1703">
                  <c:v>0.81779999999999997</c:v>
                </c:pt>
                <c:pt idx="1704">
                  <c:v>0.81779999999999997</c:v>
                </c:pt>
                <c:pt idx="1705">
                  <c:v>0.81779999999999997</c:v>
                </c:pt>
                <c:pt idx="1706">
                  <c:v>0.82989999999999997</c:v>
                </c:pt>
                <c:pt idx="1707">
                  <c:v>0.86080000000000001</c:v>
                </c:pt>
                <c:pt idx="1708">
                  <c:v>0.81730000000000003</c:v>
                </c:pt>
                <c:pt idx="1709">
                  <c:v>0.78159999999999996</c:v>
                </c:pt>
                <c:pt idx="1710">
                  <c:v>0.78159999999999996</c:v>
                </c:pt>
                <c:pt idx="1711">
                  <c:v>0.78159999999999996</c:v>
                </c:pt>
                <c:pt idx="1712">
                  <c:v>0.78159999999999996</c:v>
                </c:pt>
                <c:pt idx="1713">
                  <c:v>0.78959999999999997</c:v>
                </c:pt>
                <c:pt idx="1714">
                  <c:v>0.754</c:v>
                </c:pt>
                <c:pt idx="1715">
                  <c:v>0.73809999999999998</c:v>
                </c:pt>
                <c:pt idx="1716">
                  <c:v>0.71819999999999995</c:v>
                </c:pt>
                <c:pt idx="1717">
                  <c:v>0.73399999999999999</c:v>
                </c:pt>
                <c:pt idx="1718">
                  <c:v>0.73399999999999999</c:v>
                </c:pt>
                <c:pt idx="1719">
                  <c:v>0.73399999999999999</c:v>
                </c:pt>
                <c:pt idx="1720">
                  <c:v>0.70599999999999996</c:v>
                </c:pt>
                <c:pt idx="1721">
                  <c:v>0.72199999999999998</c:v>
                </c:pt>
                <c:pt idx="1722">
                  <c:v>0.72789999999999999</c:v>
                </c:pt>
                <c:pt idx="1723">
                  <c:v>0.754</c:v>
                </c:pt>
                <c:pt idx="1724">
                  <c:v>0.74590000000000001</c:v>
                </c:pt>
                <c:pt idx="1725">
                  <c:v>0.74590000000000001</c:v>
                </c:pt>
                <c:pt idx="1726">
                  <c:v>0.74590000000000001</c:v>
                </c:pt>
                <c:pt idx="1727">
                  <c:v>0.7863</c:v>
                </c:pt>
                <c:pt idx="1728">
                  <c:v>0.83089999999999997</c:v>
                </c:pt>
                <c:pt idx="1729">
                  <c:v>0.89180000000000004</c:v>
                </c:pt>
                <c:pt idx="1730">
                  <c:v>0.88190000000000002</c:v>
                </c:pt>
                <c:pt idx="1731">
                  <c:v>0.87629999999999997</c:v>
                </c:pt>
                <c:pt idx="1732">
                  <c:v>0.87629999999999997</c:v>
                </c:pt>
                <c:pt idx="1733">
                  <c:v>0.87629999999999997</c:v>
                </c:pt>
                <c:pt idx="1734">
                  <c:v>0.89690000000000003</c:v>
                </c:pt>
                <c:pt idx="1735">
                  <c:v>0.90939999999999999</c:v>
                </c:pt>
                <c:pt idx="1736">
                  <c:v>0.91849999999999998</c:v>
                </c:pt>
                <c:pt idx="1737">
                  <c:v>0.86709999999999998</c:v>
                </c:pt>
                <c:pt idx="1738">
                  <c:v>0.90859999999999996</c:v>
                </c:pt>
                <c:pt idx="1739">
                  <c:v>0.90859999999999996</c:v>
                </c:pt>
                <c:pt idx="1740">
                  <c:v>0.90859999999999996</c:v>
                </c:pt>
                <c:pt idx="1741">
                  <c:v>0.90859999999999996</c:v>
                </c:pt>
                <c:pt idx="1742">
                  <c:v>0.877</c:v>
                </c:pt>
                <c:pt idx="1743">
                  <c:v>0.89880000000000004</c:v>
                </c:pt>
                <c:pt idx="1744">
                  <c:v>0.88690000000000002</c:v>
                </c:pt>
                <c:pt idx="1745">
                  <c:v>0.77159999999999995</c:v>
                </c:pt>
                <c:pt idx="1746">
                  <c:v>0.77159999999999995</c:v>
                </c:pt>
                <c:pt idx="1747">
                  <c:v>0.77159999999999995</c:v>
                </c:pt>
                <c:pt idx="1748">
                  <c:v>0.79530000000000001</c:v>
                </c:pt>
                <c:pt idx="1749">
                  <c:v>0.7833</c:v>
                </c:pt>
                <c:pt idx="1750">
                  <c:v>0.7752</c:v>
                </c:pt>
                <c:pt idx="1751">
                  <c:v>0.76700000000000002</c:v>
                </c:pt>
                <c:pt idx="1752">
                  <c:v>0.72650000000000003</c:v>
                </c:pt>
                <c:pt idx="1753">
                  <c:v>0.72650000000000003</c:v>
                </c:pt>
                <c:pt idx="1754">
                  <c:v>0.72650000000000003</c:v>
                </c:pt>
                <c:pt idx="1755">
                  <c:v>0.71430000000000005</c:v>
                </c:pt>
                <c:pt idx="1756">
                  <c:v>0.72209999999999996</c:v>
                </c:pt>
                <c:pt idx="1757">
                  <c:v>0.66959999999999997</c:v>
                </c:pt>
                <c:pt idx="1758">
                  <c:v>0.68540000000000001</c:v>
                </c:pt>
                <c:pt idx="1759">
                  <c:v>0.69269999999999998</c:v>
                </c:pt>
                <c:pt idx="1760">
                  <c:v>0.69269999999999998</c:v>
                </c:pt>
                <c:pt idx="1761">
                  <c:v>0.69269999999999998</c:v>
                </c:pt>
                <c:pt idx="1762">
                  <c:v>0.74509999999999998</c:v>
                </c:pt>
                <c:pt idx="1763">
                  <c:v>0.76300000000000001</c:v>
                </c:pt>
                <c:pt idx="1764">
                  <c:v>0.74329999999999996</c:v>
                </c:pt>
                <c:pt idx="1765">
                  <c:v>0.77880000000000005</c:v>
                </c:pt>
                <c:pt idx="1766">
                  <c:v>0.627</c:v>
                </c:pt>
                <c:pt idx="1767">
                  <c:v>0.627</c:v>
                </c:pt>
                <c:pt idx="1768">
                  <c:v>0.627</c:v>
                </c:pt>
                <c:pt idx="1769">
                  <c:v>0.59350000000000003</c:v>
                </c:pt>
                <c:pt idx="1770">
                  <c:v>0.61319999999999997</c:v>
                </c:pt>
                <c:pt idx="1771">
                  <c:v>0.63680000000000003</c:v>
                </c:pt>
                <c:pt idx="1772">
                  <c:v>0.58169999999999999</c:v>
                </c:pt>
                <c:pt idx="1773">
                  <c:v>0.58930000000000005</c:v>
                </c:pt>
                <c:pt idx="1774">
                  <c:v>0.58930000000000005</c:v>
                </c:pt>
                <c:pt idx="1775">
                  <c:v>0.58930000000000005</c:v>
                </c:pt>
                <c:pt idx="1776">
                  <c:v>0.58930000000000005</c:v>
                </c:pt>
                <c:pt idx="1777">
                  <c:v>0.54969999999999997</c:v>
                </c:pt>
                <c:pt idx="1778">
                  <c:v>0.57730000000000004</c:v>
                </c:pt>
                <c:pt idx="1779">
                  <c:v>0.58919999999999995</c:v>
                </c:pt>
                <c:pt idx="1780">
                  <c:v>0.60499999999999998</c:v>
                </c:pt>
                <c:pt idx="1781">
                  <c:v>0.60499999999999998</c:v>
                </c:pt>
                <c:pt idx="1782">
                  <c:v>0.60499999999999998</c:v>
                </c:pt>
                <c:pt idx="1783">
                  <c:v>0.65300000000000002</c:v>
                </c:pt>
                <c:pt idx="1784">
                  <c:v>0.68910000000000005</c:v>
                </c:pt>
                <c:pt idx="1785">
                  <c:v>0.66510000000000002</c:v>
                </c:pt>
                <c:pt idx="1786">
                  <c:v>0.67320000000000002</c:v>
                </c:pt>
                <c:pt idx="1787">
                  <c:v>0.66739999999999999</c:v>
                </c:pt>
                <c:pt idx="1788">
                  <c:v>0.66739999999999999</c:v>
                </c:pt>
                <c:pt idx="1789">
                  <c:v>0.66739999999999999</c:v>
                </c:pt>
                <c:pt idx="1790">
                  <c:v>0.68969999999999998</c:v>
                </c:pt>
                <c:pt idx="1791">
                  <c:v>0.68979999999999997</c:v>
                </c:pt>
                <c:pt idx="1792">
                  <c:v>0.71009999999999995</c:v>
                </c:pt>
                <c:pt idx="1793">
                  <c:v>0.67779999999999996</c:v>
                </c:pt>
                <c:pt idx="1794">
                  <c:v>0.70250000000000001</c:v>
                </c:pt>
                <c:pt idx="1795">
                  <c:v>0.70250000000000001</c:v>
                </c:pt>
                <c:pt idx="1796">
                  <c:v>0.70250000000000001</c:v>
                </c:pt>
                <c:pt idx="1797">
                  <c:v>0.73319999999999996</c:v>
                </c:pt>
                <c:pt idx="1798">
                  <c:v>0.75390000000000001</c:v>
                </c:pt>
                <c:pt idx="1799">
                  <c:v>0.71840000000000004</c:v>
                </c:pt>
                <c:pt idx="1800">
                  <c:v>0.70660000000000001</c:v>
                </c:pt>
                <c:pt idx="1801">
                  <c:v>0.65539999999999998</c:v>
                </c:pt>
                <c:pt idx="1802">
                  <c:v>0.65539999999999998</c:v>
                </c:pt>
                <c:pt idx="1803">
                  <c:v>0.65539999999999998</c:v>
                </c:pt>
                <c:pt idx="1804">
                  <c:v>0.68479999999999996</c:v>
                </c:pt>
                <c:pt idx="1805">
                  <c:v>0.67879999999999996</c:v>
                </c:pt>
                <c:pt idx="1806">
                  <c:v>0.66679999999999995</c:v>
                </c:pt>
                <c:pt idx="1807">
                  <c:v>0.64300000000000002</c:v>
                </c:pt>
                <c:pt idx="1808">
                  <c:v>0.72209999999999996</c:v>
                </c:pt>
                <c:pt idx="1809">
                  <c:v>0.72209999999999996</c:v>
                </c:pt>
                <c:pt idx="1810">
                  <c:v>0.72209999999999996</c:v>
                </c:pt>
                <c:pt idx="1811">
                  <c:v>0.72599999999999998</c:v>
                </c:pt>
                <c:pt idx="1812">
                  <c:v>0.71</c:v>
                </c:pt>
                <c:pt idx="1813">
                  <c:v>0.68200000000000005</c:v>
                </c:pt>
                <c:pt idx="1814">
                  <c:v>0.74199999999999999</c:v>
                </c:pt>
                <c:pt idx="1815">
                  <c:v>0.70569999999999999</c:v>
                </c:pt>
                <c:pt idx="1816">
                  <c:v>0.70569999999999999</c:v>
                </c:pt>
                <c:pt idx="1817">
                  <c:v>0.70569999999999999</c:v>
                </c:pt>
                <c:pt idx="1818">
                  <c:v>0.7258</c:v>
                </c:pt>
                <c:pt idx="1819">
                  <c:v>0.74590000000000001</c:v>
                </c:pt>
                <c:pt idx="1820">
                  <c:v>0.72570000000000001</c:v>
                </c:pt>
                <c:pt idx="1821">
                  <c:v>0.70140000000000002</c:v>
                </c:pt>
                <c:pt idx="1822">
                  <c:v>0.74590000000000001</c:v>
                </c:pt>
                <c:pt idx="1823">
                  <c:v>0.74590000000000001</c:v>
                </c:pt>
                <c:pt idx="1824">
                  <c:v>0.74590000000000001</c:v>
                </c:pt>
                <c:pt idx="1825">
                  <c:v>0.73780000000000001</c:v>
                </c:pt>
                <c:pt idx="1826">
                  <c:v>0.74180000000000001</c:v>
                </c:pt>
                <c:pt idx="1827">
                  <c:v>0.76180000000000003</c:v>
                </c:pt>
                <c:pt idx="1828">
                  <c:v>0.78939999999999999</c:v>
                </c:pt>
                <c:pt idx="1829">
                  <c:v>0.84279999999999999</c:v>
                </c:pt>
                <c:pt idx="1830">
                  <c:v>0.84279999999999999</c:v>
                </c:pt>
                <c:pt idx="1831">
                  <c:v>0.84279999999999999</c:v>
                </c:pt>
                <c:pt idx="1832">
                  <c:v>0.80520000000000003</c:v>
                </c:pt>
                <c:pt idx="1833">
                  <c:v>0.79730000000000001</c:v>
                </c:pt>
                <c:pt idx="1834">
                  <c:v>0.80530000000000002</c:v>
                </c:pt>
                <c:pt idx="1835">
                  <c:v>0.78159999999999996</c:v>
                </c:pt>
                <c:pt idx="1836">
                  <c:v>0.78580000000000005</c:v>
                </c:pt>
                <c:pt idx="1837">
                  <c:v>0.78580000000000005</c:v>
                </c:pt>
                <c:pt idx="1838">
                  <c:v>0.78580000000000005</c:v>
                </c:pt>
                <c:pt idx="1839">
                  <c:v>0.78580000000000005</c:v>
                </c:pt>
                <c:pt idx="1840">
                  <c:v>0.72809999999999997</c:v>
                </c:pt>
                <c:pt idx="1841">
                  <c:v>0.73399999999999999</c:v>
                </c:pt>
                <c:pt idx="1842">
                  <c:v>0.76990000000000003</c:v>
                </c:pt>
                <c:pt idx="1843">
                  <c:v>0.78210000000000002</c:v>
                </c:pt>
                <c:pt idx="1844">
                  <c:v>0.78210000000000002</c:v>
                </c:pt>
                <c:pt idx="1845">
                  <c:v>0.78210000000000002</c:v>
                </c:pt>
                <c:pt idx="1846">
                  <c:v>0.77010000000000001</c:v>
                </c:pt>
                <c:pt idx="1847">
                  <c:v>0.79820000000000002</c:v>
                </c:pt>
                <c:pt idx="1848">
                  <c:v>0.75800000000000001</c:v>
                </c:pt>
                <c:pt idx="1849">
                  <c:v>0.7258</c:v>
                </c:pt>
                <c:pt idx="1850">
                  <c:v>0.7621</c:v>
                </c:pt>
                <c:pt idx="1851">
                  <c:v>0.7621</c:v>
                </c:pt>
                <c:pt idx="1852">
                  <c:v>0.7621</c:v>
                </c:pt>
                <c:pt idx="1853">
                  <c:v>0.77839999999999998</c:v>
                </c:pt>
                <c:pt idx="1854">
                  <c:v>0.77429999999999999</c:v>
                </c:pt>
                <c:pt idx="1855">
                  <c:v>0.77439999999999998</c:v>
                </c:pt>
                <c:pt idx="1856">
                  <c:v>0.77029999999999998</c:v>
                </c:pt>
                <c:pt idx="1857">
                  <c:v>0.754</c:v>
                </c:pt>
                <c:pt idx="1858">
                  <c:v>0.754</c:v>
                </c:pt>
                <c:pt idx="1859">
                  <c:v>0.754</c:v>
                </c:pt>
                <c:pt idx="1860">
                  <c:v>0.73360000000000003</c:v>
                </c:pt>
                <c:pt idx="1861">
                  <c:v>0.74209999999999998</c:v>
                </c:pt>
                <c:pt idx="1862">
                  <c:v>0.75590000000000002</c:v>
                </c:pt>
                <c:pt idx="1863">
                  <c:v>0.73419999999999996</c:v>
                </c:pt>
                <c:pt idx="1864">
                  <c:v>0.76190000000000002</c:v>
                </c:pt>
                <c:pt idx="1865">
                  <c:v>0.76190000000000002</c:v>
                </c:pt>
                <c:pt idx="1866">
                  <c:v>0.76190000000000002</c:v>
                </c:pt>
                <c:pt idx="1867">
                  <c:v>0.79159999999999997</c:v>
                </c:pt>
                <c:pt idx="1868">
                  <c:v>0.82150000000000001</c:v>
                </c:pt>
                <c:pt idx="1869">
                  <c:v>0.83160000000000001</c:v>
                </c:pt>
                <c:pt idx="1870">
                  <c:v>0.84960000000000002</c:v>
                </c:pt>
                <c:pt idx="1871">
                  <c:v>0.83009999999999995</c:v>
                </c:pt>
                <c:pt idx="1872">
                  <c:v>0.83009999999999995</c:v>
                </c:pt>
                <c:pt idx="1873">
                  <c:v>0.83009999999999995</c:v>
                </c:pt>
                <c:pt idx="1874">
                  <c:v>0.83009999999999995</c:v>
                </c:pt>
                <c:pt idx="1875">
                  <c:v>0.86639999999999995</c:v>
                </c:pt>
                <c:pt idx="1876">
                  <c:v>0.85850000000000004</c:v>
                </c:pt>
                <c:pt idx="1877">
                  <c:v>0.83450000000000002</c:v>
                </c:pt>
                <c:pt idx="1878">
                  <c:v>0.83479999999999999</c:v>
                </c:pt>
                <c:pt idx="1879">
                  <c:v>0.83479999999999999</c:v>
                </c:pt>
                <c:pt idx="1880">
                  <c:v>0.83479999999999999</c:v>
                </c:pt>
                <c:pt idx="1881">
                  <c:v>0.81469999999999998</c:v>
                </c:pt>
                <c:pt idx="1882">
                  <c:v>0.79859999999999998</c:v>
                </c:pt>
                <c:pt idx="1883">
                  <c:v>0.79459999999999997</c:v>
                </c:pt>
                <c:pt idx="1884">
                  <c:v>0.81899999999999995</c:v>
                </c:pt>
                <c:pt idx="1885">
                  <c:v>0.82340000000000002</c:v>
                </c:pt>
                <c:pt idx="1886">
                  <c:v>0.82340000000000002</c:v>
                </c:pt>
                <c:pt idx="1887">
                  <c:v>0.82340000000000002</c:v>
                </c:pt>
                <c:pt idx="1888">
                  <c:v>0.83989999999999998</c:v>
                </c:pt>
                <c:pt idx="1889">
                  <c:v>0.85229999999999995</c:v>
                </c:pt>
                <c:pt idx="1890">
                  <c:v>0.86850000000000005</c:v>
                </c:pt>
                <c:pt idx="1891">
                  <c:v>0.88629999999999998</c:v>
                </c:pt>
                <c:pt idx="1892">
                  <c:v>0.85260000000000002</c:v>
                </c:pt>
                <c:pt idx="1893">
                  <c:v>0.85260000000000002</c:v>
                </c:pt>
                <c:pt idx="1894">
                  <c:v>0.85260000000000002</c:v>
                </c:pt>
                <c:pt idx="1895">
                  <c:v>0.84089999999999998</c:v>
                </c:pt>
                <c:pt idx="1896">
                  <c:v>0.83109999999999995</c:v>
                </c:pt>
                <c:pt idx="1897">
                  <c:v>0.81740000000000002</c:v>
                </c:pt>
                <c:pt idx="1898">
                  <c:v>0.80549999999999999</c:v>
                </c:pt>
                <c:pt idx="1899">
                  <c:v>0.78380000000000005</c:v>
                </c:pt>
                <c:pt idx="1900">
                  <c:v>0.78380000000000005</c:v>
                </c:pt>
                <c:pt idx="1901">
                  <c:v>0.78380000000000005</c:v>
                </c:pt>
                <c:pt idx="1902">
                  <c:v>0.81779999999999997</c:v>
                </c:pt>
                <c:pt idx="1903">
                  <c:v>0.85389999999999999</c:v>
                </c:pt>
                <c:pt idx="1904">
                  <c:v>0.8901</c:v>
                </c:pt>
                <c:pt idx="1905">
                  <c:v>0.91510000000000002</c:v>
                </c:pt>
                <c:pt idx="1906">
                  <c:v>0.91510000000000002</c:v>
                </c:pt>
                <c:pt idx="1907">
                  <c:v>0.91510000000000002</c:v>
                </c:pt>
                <c:pt idx="1908">
                  <c:v>0.91510000000000002</c:v>
                </c:pt>
                <c:pt idx="1909">
                  <c:v>1.0023</c:v>
                </c:pt>
                <c:pt idx="1910">
                  <c:v>0.99260000000000004</c:v>
                </c:pt>
                <c:pt idx="1911">
                  <c:v>1.0051000000000001</c:v>
                </c:pt>
                <c:pt idx="1912">
                  <c:v>1.0461</c:v>
                </c:pt>
                <c:pt idx="1913">
                  <c:v>1.0678000000000001</c:v>
                </c:pt>
                <c:pt idx="1914">
                  <c:v>1.0678000000000001</c:v>
                </c:pt>
                <c:pt idx="1915">
                  <c:v>1.0678000000000001</c:v>
                </c:pt>
                <c:pt idx="1916">
                  <c:v>1.0683</c:v>
                </c:pt>
                <c:pt idx="1917">
                  <c:v>1.0871</c:v>
                </c:pt>
                <c:pt idx="1918">
                  <c:v>1.1228</c:v>
                </c:pt>
                <c:pt idx="1919">
                  <c:v>1.1228</c:v>
                </c:pt>
                <c:pt idx="1920">
                  <c:v>1.1168</c:v>
                </c:pt>
                <c:pt idx="1921">
                  <c:v>1.1168</c:v>
                </c:pt>
                <c:pt idx="1922">
                  <c:v>1.1168</c:v>
                </c:pt>
                <c:pt idx="1923">
                  <c:v>1.099</c:v>
                </c:pt>
                <c:pt idx="1924">
                  <c:v>1.0871</c:v>
                </c:pt>
                <c:pt idx="1925">
                  <c:v>1.113</c:v>
                </c:pt>
                <c:pt idx="1926">
                  <c:v>1.147</c:v>
                </c:pt>
                <c:pt idx="1927">
                  <c:v>1.0956999999999999</c:v>
                </c:pt>
                <c:pt idx="1928">
                  <c:v>1.0956999999999999</c:v>
                </c:pt>
                <c:pt idx="1929">
                  <c:v>1.0956999999999999</c:v>
                </c:pt>
                <c:pt idx="1930">
                  <c:v>1.1197999999999999</c:v>
                </c:pt>
                <c:pt idx="1931">
                  <c:v>1.1139000000000001</c:v>
                </c:pt>
                <c:pt idx="1932">
                  <c:v>1.0940000000000001</c:v>
                </c:pt>
                <c:pt idx="1933">
                  <c:v>1.1102000000000001</c:v>
                </c:pt>
                <c:pt idx="1934">
                  <c:v>1.1329</c:v>
                </c:pt>
                <c:pt idx="1935">
                  <c:v>1.1329</c:v>
                </c:pt>
                <c:pt idx="1936">
                  <c:v>1.1329</c:v>
                </c:pt>
                <c:pt idx="1937">
                  <c:v>1.1411</c:v>
                </c:pt>
                <c:pt idx="1938">
                  <c:v>1.1636</c:v>
                </c:pt>
                <c:pt idx="1939">
                  <c:v>1.2673000000000001</c:v>
                </c:pt>
                <c:pt idx="1940">
                  <c:v>1.2738</c:v>
                </c:pt>
                <c:pt idx="1941">
                  <c:v>1.2524</c:v>
                </c:pt>
                <c:pt idx="1942">
                  <c:v>1.2524</c:v>
                </c:pt>
                <c:pt idx="1943">
                  <c:v>1.2524</c:v>
                </c:pt>
                <c:pt idx="1944">
                  <c:v>1.2221</c:v>
                </c:pt>
                <c:pt idx="1945">
                  <c:v>1.2162999999999999</c:v>
                </c:pt>
                <c:pt idx="1946">
                  <c:v>1.1879</c:v>
                </c:pt>
                <c:pt idx="1947">
                  <c:v>1.1922999999999999</c:v>
                </c:pt>
                <c:pt idx="1948">
                  <c:v>1.2016</c:v>
                </c:pt>
                <c:pt idx="1949">
                  <c:v>1.2016</c:v>
                </c:pt>
                <c:pt idx="1950">
                  <c:v>1.2016</c:v>
                </c:pt>
                <c:pt idx="1951">
                  <c:v>1.2016</c:v>
                </c:pt>
                <c:pt idx="1952">
                  <c:v>1.2267000000000001</c:v>
                </c:pt>
                <c:pt idx="1953">
                  <c:v>1.254</c:v>
                </c:pt>
                <c:pt idx="1954">
                  <c:v>1.2121999999999999</c:v>
                </c:pt>
                <c:pt idx="1955">
                  <c:v>1.1882999999999999</c:v>
                </c:pt>
                <c:pt idx="1956">
                  <c:v>1.1882999999999999</c:v>
                </c:pt>
                <c:pt idx="1957">
                  <c:v>1.1882999999999999</c:v>
                </c:pt>
                <c:pt idx="1958">
                  <c:v>1.1882999999999999</c:v>
                </c:pt>
                <c:pt idx="1959">
                  <c:v>1.2141</c:v>
                </c:pt>
                <c:pt idx="1960">
                  <c:v>1.214</c:v>
                </c:pt>
                <c:pt idx="1961">
                  <c:v>1.1620999999999999</c:v>
                </c:pt>
                <c:pt idx="1962">
                  <c:v>1.2098</c:v>
                </c:pt>
                <c:pt idx="1963">
                  <c:v>1.2098</c:v>
                </c:pt>
                <c:pt idx="1964">
                  <c:v>1.2098</c:v>
                </c:pt>
                <c:pt idx="1965">
                  <c:v>1.1816</c:v>
                </c:pt>
                <c:pt idx="1966">
                  <c:v>1.1856</c:v>
                </c:pt>
                <c:pt idx="1967">
                  <c:v>1.1855</c:v>
                </c:pt>
                <c:pt idx="1968">
                  <c:v>1.1733</c:v>
                </c:pt>
                <c:pt idx="1969">
                  <c:v>1.1931</c:v>
                </c:pt>
                <c:pt idx="1970">
                  <c:v>1.1931</c:v>
                </c:pt>
                <c:pt idx="1971">
                  <c:v>1.1931</c:v>
                </c:pt>
                <c:pt idx="1972">
                  <c:v>1.1931</c:v>
                </c:pt>
                <c:pt idx="1973">
                  <c:v>1.1524000000000001</c:v>
                </c:pt>
                <c:pt idx="1974">
                  <c:v>1.2214</c:v>
                </c:pt>
                <c:pt idx="1975">
                  <c:v>1.2214</c:v>
                </c:pt>
                <c:pt idx="1976">
                  <c:v>1.1884999999999999</c:v>
                </c:pt>
                <c:pt idx="1977">
                  <c:v>1.1884999999999999</c:v>
                </c:pt>
                <c:pt idx="1978">
                  <c:v>1.1884999999999999</c:v>
                </c:pt>
                <c:pt idx="1979">
                  <c:v>1.1434</c:v>
                </c:pt>
                <c:pt idx="1980">
                  <c:v>1.1923999999999999</c:v>
                </c:pt>
                <c:pt idx="1981">
                  <c:v>1.2341</c:v>
                </c:pt>
                <c:pt idx="1982">
                  <c:v>1.2242</c:v>
                </c:pt>
                <c:pt idx="1983">
                  <c:v>1.2181999999999999</c:v>
                </c:pt>
                <c:pt idx="1984">
                  <c:v>1.2181999999999999</c:v>
                </c:pt>
                <c:pt idx="1985">
                  <c:v>1.2181999999999999</c:v>
                </c:pt>
                <c:pt idx="1986">
                  <c:v>1.2121999999999999</c:v>
                </c:pt>
                <c:pt idx="1987">
                  <c:v>1.2043999999999999</c:v>
                </c:pt>
                <c:pt idx="1988">
                  <c:v>1.2124999999999999</c:v>
                </c:pt>
                <c:pt idx="1989">
                  <c:v>1.2046000000000001</c:v>
                </c:pt>
                <c:pt idx="1990">
                  <c:v>1.1969000000000001</c:v>
                </c:pt>
                <c:pt idx="1991">
                  <c:v>1.1969000000000001</c:v>
                </c:pt>
                <c:pt idx="1992">
                  <c:v>1.1969000000000001</c:v>
                </c:pt>
                <c:pt idx="1993">
                  <c:v>1.149</c:v>
                </c:pt>
                <c:pt idx="1994">
                  <c:v>1.165</c:v>
                </c:pt>
                <c:pt idx="1995">
                  <c:v>1.141</c:v>
                </c:pt>
                <c:pt idx="1996">
                  <c:v>1.1772</c:v>
                </c:pt>
                <c:pt idx="1997">
                  <c:v>1.1895</c:v>
                </c:pt>
                <c:pt idx="1998">
                  <c:v>1.1895</c:v>
                </c:pt>
                <c:pt idx="1999">
                  <c:v>1.1895</c:v>
                </c:pt>
                <c:pt idx="2000">
                  <c:v>1.2017</c:v>
                </c:pt>
                <c:pt idx="2001">
                  <c:v>1.2343</c:v>
                </c:pt>
                <c:pt idx="2002">
                  <c:v>1.2465999999999999</c:v>
                </c:pt>
                <c:pt idx="2003">
                  <c:v>1.2020999999999999</c:v>
                </c:pt>
                <c:pt idx="2004">
                  <c:v>1.1881999999999999</c:v>
                </c:pt>
                <c:pt idx="2005">
                  <c:v>1.1881999999999999</c:v>
                </c:pt>
                <c:pt idx="2006">
                  <c:v>1.1881999999999999</c:v>
                </c:pt>
                <c:pt idx="2007">
                  <c:v>1.1881999999999999</c:v>
                </c:pt>
                <c:pt idx="2008">
                  <c:v>1.2067000000000001</c:v>
                </c:pt>
                <c:pt idx="2009">
                  <c:v>1.2161999999999999</c:v>
                </c:pt>
                <c:pt idx="2010">
                  <c:v>1.1825000000000001</c:v>
                </c:pt>
                <c:pt idx="2011">
                  <c:v>1.1428</c:v>
                </c:pt>
                <c:pt idx="2012">
                  <c:v>1.1428</c:v>
                </c:pt>
                <c:pt idx="2013">
                  <c:v>1.1428</c:v>
                </c:pt>
                <c:pt idx="2014">
                  <c:v>1.1943999999999999</c:v>
                </c:pt>
                <c:pt idx="2015">
                  <c:v>1.2601</c:v>
                </c:pt>
                <c:pt idx="2016">
                  <c:v>1.2842</c:v>
                </c:pt>
                <c:pt idx="2017">
                  <c:v>1.3084</c:v>
                </c:pt>
                <c:pt idx="2018">
                  <c:v>1.3050999999999999</c:v>
                </c:pt>
                <c:pt idx="2019">
                  <c:v>1.3050999999999999</c:v>
                </c:pt>
                <c:pt idx="2020">
                  <c:v>1.3050999999999999</c:v>
                </c:pt>
                <c:pt idx="2021">
                  <c:v>1.3052999999999999</c:v>
                </c:pt>
                <c:pt idx="2022">
                  <c:v>1.3277000000000001</c:v>
                </c:pt>
                <c:pt idx="2023">
                  <c:v>1.3542000000000001</c:v>
                </c:pt>
                <c:pt idx="2024">
                  <c:v>1.3726</c:v>
                </c:pt>
                <c:pt idx="2025">
                  <c:v>1.3533999999999999</c:v>
                </c:pt>
                <c:pt idx="2026">
                  <c:v>1.3533999999999999</c:v>
                </c:pt>
                <c:pt idx="2027">
                  <c:v>1.3533999999999999</c:v>
                </c:pt>
                <c:pt idx="2028">
                  <c:v>1.3719000000000001</c:v>
                </c:pt>
                <c:pt idx="2029">
                  <c:v>1.3763000000000001</c:v>
                </c:pt>
                <c:pt idx="2030">
                  <c:v>1.2993999999999999</c:v>
                </c:pt>
                <c:pt idx="2031">
                  <c:v>1.3322000000000001</c:v>
                </c:pt>
                <c:pt idx="2032">
                  <c:v>1.3146</c:v>
                </c:pt>
                <c:pt idx="2033">
                  <c:v>1.3146</c:v>
                </c:pt>
                <c:pt idx="2034">
                  <c:v>1.3146</c:v>
                </c:pt>
                <c:pt idx="2035">
                  <c:v>1.2883</c:v>
                </c:pt>
                <c:pt idx="2036">
                  <c:v>1.2598</c:v>
                </c:pt>
                <c:pt idx="2037">
                  <c:v>1.2477</c:v>
                </c:pt>
                <c:pt idx="2038">
                  <c:v>1.252</c:v>
                </c:pt>
                <c:pt idx="2039">
                  <c:v>1.2565999999999999</c:v>
                </c:pt>
                <c:pt idx="2040">
                  <c:v>1.2565999999999999</c:v>
                </c:pt>
                <c:pt idx="2041">
                  <c:v>1.2565999999999999</c:v>
                </c:pt>
                <c:pt idx="2042">
                  <c:v>1.2526999999999999</c:v>
                </c:pt>
                <c:pt idx="2043">
                  <c:v>1.3016000000000001</c:v>
                </c:pt>
                <c:pt idx="2044">
                  <c:v>1.2698</c:v>
                </c:pt>
                <c:pt idx="2045">
                  <c:v>1.2818000000000001</c:v>
                </c:pt>
                <c:pt idx="2046">
                  <c:v>1.254</c:v>
                </c:pt>
                <c:pt idx="2047">
                  <c:v>1.254</c:v>
                </c:pt>
                <c:pt idx="2048">
                  <c:v>1.254</c:v>
                </c:pt>
                <c:pt idx="2049">
                  <c:v>1.2261</c:v>
                </c:pt>
                <c:pt idx="2050">
                  <c:v>1.252</c:v>
                </c:pt>
                <c:pt idx="2051">
                  <c:v>1.234</c:v>
                </c:pt>
                <c:pt idx="2052">
                  <c:v>1.2379</c:v>
                </c:pt>
                <c:pt idx="2053">
                  <c:v>1.2862</c:v>
                </c:pt>
                <c:pt idx="2054">
                  <c:v>1.2862</c:v>
                </c:pt>
                <c:pt idx="2055">
                  <c:v>1.2862</c:v>
                </c:pt>
                <c:pt idx="2056">
                  <c:v>1.2741</c:v>
                </c:pt>
                <c:pt idx="2057">
                  <c:v>1.2338</c:v>
                </c:pt>
                <c:pt idx="2058">
                  <c:v>1.2015</c:v>
                </c:pt>
                <c:pt idx="2059">
                  <c:v>1.2053</c:v>
                </c:pt>
                <c:pt idx="2060">
                  <c:v>1.2053</c:v>
                </c:pt>
                <c:pt idx="2061">
                  <c:v>1.2053</c:v>
                </c:pt>
                <c:pt idx="2062">
                  <c:v>1.2053</c:v>
                </c:pt>
                <c:pt idx="2063">
                  <c:v>1.2011000000000001</c:v>
                </c:pt>
                <c:pt idx="2064">
                  <c:v>1.1604000000000001</c:v>
                </c:pt>
                <c:pt idx="2065">
                  <c:v>1.1766000000000001</c:v>
                </c:pt>
                <c:pt idx="2066">
                  <c:v>1.1846000000000001</c:v>
                </c:pt>
                <c:pt idx="2067">
                  <c:v>1.1801999999999999</c:v>
                </c:pt>
                <c:pt idx="2068">
                  <c:v>1.1801999999999999</c:v>
                </c:pt>
                <c:pt idx="2069">
                  <c:v>1.1801999999999999</c:v>
                </c:pt>
                <c:pt idx="2070">
                  <c:v>1.2294</c:v>
                </c:pt>
                <c:pt idx="2071">
                  <c:v>1.2704</c:v>
                </c:pt>
                <c:pt idx="2072">
                  <c:v>1.2717000000000001</c:v>
                </c:pt>
                <c:pt idx="2073">
                  <c:v>1.2579</c:v>
                </c:pt>
                <c:pt idx="2074">
                  <c:v>1.2619</c:v>
                </c:pt>
                <c:pt idx="2075">
                  <c:v>1.2619</c:v>
                </c:pt>
                <c:pt idx="2076">
                  <c:v>1.2619</c:v>
                </c:pt>
                <c:pt idx="2077">
                  <c:v>1.2739</c:v>
                </c:pt>
                <c:pt idx="2078">
                  <c:v>1.258</c:v>
                </c:pt>
                <c:pt idx="2079">
                  <c:v>1.2939000000000001</c:v>
                </c:pt>
                <c:pt idx="2080">
                  <c:v>1.3059000000000001</c:v>
                </c:pt>
                <c:pt idx="2081">
                  <c:v>1.3102</c:v>
                </c:pt>
                <c:pt idx="2082">
                  <c:v>1.3102</c:v>
                </c:pt>
                <c:pt idx="2083">
                  <c:v>1.3102</c:v>
                </c:pt>
                <c:pt idx="2084">
                  <c:v>1.3303</c:v>
                </c:pt>
                <c:pt idx="2085">
                  <c:v>1.3405</c:v>
                </c:pt>
                <c:pt idx="2086">
                  <c:v>1.3548</c:v>
                </c:pt>
                <c:pt idx="2087">
                  <c:v>1.3347</c:v>
                </c:pt>
                <c:pt idx="2088">
                  <c:v>1.2904</c:v>
                </c:pt>
                <c:pt idx="2089">
                  <c:v>1.2904</c:v>
                </c:pt>
                <c:pt idx="2090">
                  <c:v>1.2904</c:v>
                </c:pt>
                <c:pt idx="2091">
                  <c:v>1.2986</c:v>
                </c:pt>
                <c:pt idx="2092">
                  <c:v>1.2987</c:v>
                </c:pt>
                <c:pt idx="2093">
                  <c:v>1.2458</c:v>
                </c:pt>
                <c:pt idx="2094">
                  <c:v>1.2682</c:v>
                </c:pt>
                <c:pt idx="2095">
                  <c:v>1.2703</c:v>
                </c:pt>
                <c:pt idx="2096">
                  <c:v>1.2703</c:v>
                </c:pt>
                <c:pt idx="2097">
                  <c:v>1.2703</c:v>
                </c:pt>
                <c:pt idx="2098">
                  <c:v>1.2826</c:v>
                </c:pt>
                <c:pt idx="2099">
                  <c:v>1.3031999999999999</c:v>
                </c:pt>
                <c:pt idx="2100">
                  <c:v>1.2818000000000001</c:v>
                </c:pt>
                <c:pt idx="2101">
                  <c:v>1.2937000000000001</c:v>
                </c:pt>
                <c:pt idx="2102">
                  <c:v>1.2937000000000001</c:v>
                </c:pt>
                <c:pt idx="2103">
                  <c:v>1.2937000000000001</c:v>
                </c:pt>
                <c:pt idx="2104">
                  <c:v>1.2937000000000001</c:v>
                </c:pt>
                <c:pt idx="2105">
                  <c:v>1.2937000000000001</c:v>
                </c:pt>
                <c:pt idx="2106">
                  <c:v>1.2837000000000001</c:v>
                </c:pt>
                <c:pt idx="2107">
                  <c:v>1.2818000000000001</c:v>
                </c:pt>
                <c:pt idx="2108">
                  <c:v>1.2898000000000001</c:v>
                </c:pt>
                <c:pt idx="2109">
                  <c:v>1.2879</c:v>
                </c:pt>
                <c:pt idx="2110">
                  <c:v>1.2879</c:v>
                </c:pt>
                <c:pt idx="2111">
                  <c:v>1.2879</c:v>
                </c:pt>
                <c:pt idx="2112">
                  <c:v>1.302</c:v>
                </c:pt>
                <c:pt idx="2113">
                  <c:v>1.294</c:v>
                </c:pt>
                <c:pt idx="2114">
                  <c:v>1.3061</c:v>
                </c:pt>
                <c:pt idx="2115">
                  <c:v>1.3143</c:v>
                </c:pt>
                <c:pt idx="2116">
                  <c:v>1.3347</c:v>
                </c:pt>
                <c:pt idx="2117">
                  <c:v>1.3347</c:v>
                </c:pt>
                <c:pt idx="2118">
                  <c:v>1.3347</c:v>
                </c:pt>
                <c:pt idx="2119">
                  <c:v>1.3551</c:v>
                </c:pt>
                <c:pt idx="2120">
                  <c:v>1.3633</c:v>
                </c:pt>
                <c:pt idx="2121">
                  <c:v>1.331</c:v>
                </c:pt>
                <c:pt idx="2122">
                  <c:v>1.3513999999999999</c:v>
                </c:pt>
                <c:pt idx="2123">
                  <c:v>1.3150999999999999</c:v>
                </c:pt>
                <c:pt idx="2124">
                  <c:v>1.3150999999999999</c:v>
                </c:pt>
                <c:pt idx="2125">
                  <c:v>1.3150999999999999</c:v>
                </c:pt>
                <c:pt idx="2126">
                  <c:v>1.3559999999999999</c:v>
                </c:pt>
                <c:pt idx="2127">
                  <c:v>1.3439000000000001</c:v>
                </c:pt>
                <c:pt idx="2128">
                  <c:v>1.3481000000000001</c:v>
                </c:pt>
                <c:pt idx="2129">
                  <c:v>1.3401000000000001</c:v>
                </c:pt>
                <c:pt idx="2130">
                  <c:v>1.3404</c:v>
                </c:pt>
                <c:pt idx="2131">
                  <c:v>1.3404</c:v>
                </c:pt>
                <c:pt idx="2132">
                  <c:v>1.3404</c:v>
                </c:pt>
                <c:pt idx="2133">
                  <c:v>1.3323</c:v>
                </c:pt>
                <c:pt idx="2134">
                  <c:v>1.3692</c:v>
                </c:pt>
                <c:pt idx="2135">
                  <c:v>1.3532999999999999</c:v>
                </c:pt>
                <c:pt idx="2136">
                  <c:v>1.3692</c:v>
                </c:pt>
                <c:pt idx="2137">
                  <c:v>1.3816999999999999</c:v>
                </c:pt>
                <c:pt idx="2138">
                  <c:v>1.3816999999999999</c:v>
                </c:pt>
                <c:pt idx="2139">
                  <c:v>1.3816999999999999</c:v>
                </c:pt>
                <c:pt idx="2140">
                  <c:v>1.4100999999999999</c:v>
                </c:pt>
                <c:pt idx="2141">
                  <c:v>1.4100999999999999</c:v>
                </c:pt>
                <c:pt idx="2142">
                  <c:v>1.4022000000000001</c:v>
                </c:pt>
                <c:pt idx="2143">
                  <c:v>1.3944000000000001</c:v>
                </c:pt>
                <c:pt idx="2144">
                  <c:v>1.399</c:v>
                </c:pt>
                <c:pt idx="2145">
                  <c:v>1.399</c:v>
                </c:pt>
                <c:pt idx="2146">
                  <c:v>1.399</c:v>
                </c:pt>
                <c:pt idx="2147">
                  <c:v>1.383</c:v>
                </c:pt>
                <c:pt idx="2148">
                  <c:v>1.3751</c:v>
                </c:pt>
                <c:pt idx="2149">
                  <c:v>1.3429</c:v>
                </c:pt>
                <c:pt idx="2150">
                  <c:v>1.3633</c:v>
                </c:pt>
                <c:pt idx="2151">
                  <c:v>1.3555999999999999</c:v>
                </c:pt>
                <c:pt idx="2152">
                  <c:v>1.3555999999999999</c:v>
                </c:pt>
                <c:pt idx="2153">
                  <c:v>1.3555999999999999</c:v>
                </c:pt>
                <c:pt idx="2154">
                  <c:v>1.3557000000000001</c:v>
                </c:pt>
                <c:pt idx="2155">
                  <c:v>1.3477000000000001</c:v>
                </c:pt>
                <c:pt idx="2156">
                  <c:v>1.3559999999999999</c:v>
                </c:pt>
                <c:pt idx="2157">
                  <c:v>1.3521000000000001</c:v>
                </c:pt>
                <c:pt idx="2158">
                  <c:v>1.3402000000000001</c:v>
                </c:pt>
                <c:pt idx="2159">
                  <c:v>1.3402000000000001</c:v>
                </c:pt>
                <c:pt idx="2160">
                  <c:v>1.3402000000000001</c:v>
                </c:pt>
                <c:pt idx="2161">
                  <c:v>1.3567</c:v>
                </c:pt>
                <c:pt idx="2162">
                  <c:v>1.3898999999999999</c:v>
                </c:pt>
                <c:pt idx="2163">
                  <c:v>1.3551</c:v>
                </c:pt>
                <c:pt idx="2164">
                  <c:v>1.3631</c:v>
                </c:pt>
                <c:pt idx="2165">
                  <c:v>1.3472</c:v>
                </c:pt>
                <c:pt idx="2166">
                  <c:v>1.3472</c:v>
                </c:pt>
                <c:pt idx="2167">
                  <c:v>1.3472</c:v>
                </c:pt>
                <c:pt idx="2168">
                  <c:v>1.3491</c:v>
                </c:pt>
                <c:pt idx="2169">
                  <c:v>1.3411</c:v>
                </c:pt>
                <c:pt idx="2170">
                  <c:v>1.359</c:v>
                </c:pt>
                <c:pt idx="2171">
                  <c:v>1.339</c:v>
                </c:pt>
                <c:pt idx="2172">
                  <c:v>1.3509</c:v>
                </c:pt>
                <c:pt idx="2173">
                  <c:v>1.3509</c:v>
                </c:pt>
                <c:pt idx="2174">
                  <c:v>1.3509</c:v>
                </c:pt>
                <c:pt idx="2175">
                  <c:v>1.3509</c:v>
                </c:pt>
                <c:pt idx="2176">
                  <c:v>1.3508</c:v>
                </c:pt>
                <c:pt idx="2177">
                  <c:v>1.3387</c:v>
                </c:pt>
                <c:pt idx="2178">
                  <c:v>1.3246</c:v>
                </c:pt>
                <c:pt idx="2179">
                  <c:v>1.294</c:v>
                </c:pt>
                <c:pt idx="2180">
                  <c:v>1.294</c:v>
                </c:pt>
                <c:pt idx="2181">
                  <c:v>1.294</c:v>
                </c:pt>
                <c:pt idx="2182">
                  <c:v>1.3182</c:v>
                </c:pt>
                <c:pt idx="2183">
                  <c:v>1.3465</c:v>
                </c:pt>
                <c:pt idx="2184">
                  <c:v>1.3261000000000001</c:v>
                </c:pt>
                <c:pt idx="2185">
                  <c:v>1.2955999999999999</c:v>
                </c:pt>
                <c:pt idx="2186">
                  <c:v>1.3054000000000001</c:v>
                </c:pt>
                <c:pt idx="2187">
                  <c:v>1.3054000000000001</c:v>
                </c:pt>
                <c:pt idx="2188">
                  <c:v>1.3054000000000001</c:v>
                </c:pt>
                <c:pt idx="2189">
                  <c:v>1.3012000000000001</c:v>
                </c:pt>
                <c:pt idx="2190">
                  <c:v>1.3216000000000001</c:v>
                </c:pt>
                <c:pt idx="2191">
                  <c:v>1.3050999999999999</c:v>
                </c:pt>
                <c:pt idx="2192">
                  <c:v>1.3296999999999999</c:v>
                </c:pt>
                <c:pt idx="2193">
                  <c:v>1.3315000000000001</c:v>
                </c:pt>
                <c:pt idx="2194">
                  <c:v>1.3315000000000001</c:v>
                </c:pt>
                <c:pt idx="2195">
                  <c:v>1.3315000000000001</c:v>
                </c:pt>
                <c:pt idx="2196">
                  <c:v>1.3252999999999999</c:v>
                </c:pt>
                <c:pt idx="2197">
                  <c:v>1.3155000000000001</c:v>
                </c:pt>
                <c:pt idx="2198">
                  <c:v>1.3254999999999999</c:v>
                </c:pt>
                <c:pt idx="2199">
                  <c:v>1.3254999999999999</c:v>
                </c:pt>
                <c:pt idx="2200">
                  <c:v>1.3420000000000001</c:v>
                </c:pt>
                <c:pt idx="2201">
                  <c:v>1.3420000000000001</c:v>
                </c:pt>
                <c:pt idx="2202">
                  <c:v>1.3420000000000001</c:v>
                </c:pt>
                <c:pt idx="2203">
                  <c:v>1.3420000000000001</c:v>
                </c:pt>
                <c:pt idx="2204">
                  <c:v>1.29</c:v>
                </c:pt>
                <c:pt idx="2205">
                  <c:v>1.3021</c:v>
                </c:pt>
                <c:pt idx="2206">
                  <c:v>1.262</c:v>
                </c:pt>
                <c:pt idx="2207">
                  <c:v>1.262</c:v>
                </c:pt>
                <c:pt idx="2208">
                  <c:v>1.262</c:v>
                </c:pt>
                <c:pt idx="2209">
                  <c:v>1.262</c:v>
                </c:pt>
                <c:pt idx="2210">
                  <c:v>1.3186</c:v>
                </c:pt>
                <c:pt idx="2211">
                  <c:v>1.3348</c:v>
                </c:pt>
                <c:pt idx="2212">
                  <c:v>1.3471</c:v>
                </c:pt>
                <c:pt idx="2213">
                  <c:v>1.3614999999999999</c:v>
                </c:pt>
                <c:pt idx="2214">
                  <c:v>1.3803000000000001</c:v>
                </c:pt>
                <c:pt idx="2215">
                  <c:v>1.3803000000000001</c:v>
                </c:pt>
                <c:pt idx="2216">
                  <c:v>1.3803000000000001</c:v>
                </c:pt>
                <c:pt idx="2217">
                  <c:v>1.3947000000000001</c:v>
                </c:pt>
                <c:pt idx="2218">
                  <c:v>1.4011</c:v>
                </c:pt>
                <c:pt idx="2219">
                  <c:v>1.4381999999999999</c:v>
                </c:pt>
                <c:pt idx="2220">
                  <c:v>1.4384999999999999</c:v>
                </c:pt>
                <c:pt idx="2221">
                  <c:v>1.431</c:v>
                </c:pt>
                <c:pt idx="2222">
                  <c:v>1.431</c:v>
                </c:pt>
                <c:pt idx="2223">
                  <c:v>1.431</c:v>
                </c:pt>
                <c:pt idx="2224">
                  <c:v>1.423</c:v>
                </c:pt>
                <c:pt idx="2225">
                  <c:v>1.4356</c:v>
                </c:pt>
                <c:pt idx="2226">
                  <c:v>1.4706999999999999</c:v>
                </c:pt>
                <c:pt idx="2227">
                  <c:v>1.4508000000000001</c:v>
                </c:pt>
                <c:pt idx="2228">
                  <c:v>1.4826999999999999</c:v>
                </c:pt>
                <c:pt idx="2229">
                  <c:v>1.4826999999999999</c:v>
                </c:pt>
                <c:pt idx="2230">
                  <c:v>1.4826999999999999</c:v>
                </c:pt>
                <c:pt idx="2231">
                  <c:v>1.4828000000000001</c:v>
                </c:pt>
                <c:pt idx="2232">
                  <c:v>1.4710000000000001</c:v>
                </c:pt>
                <c:pt idx="2233">
                  <c:v>1.4711000000000001</c:v>
                </c:pt>
                <c:pt idx="2234">
                  <c:v>1.4873000000000001</c:v>
                </c:pt>
                <c:pt idx="2235">
                  <c:v>1.504</c:v>
                </c:pt>
                <c:pt idx="2236">
                  <c:v>1.504</c:v>
                </c:pt>
                <c:pt idx="2237">
                  <c:v>1.504</c:v>
                </c:pt>
                <c:pt idx="2238">
                  <c:v>1.504</c:v>
                </c:pt>
                <c:pt idx="2239">
                  <c:v>1.5123</c:v>
                </c:pt>
                <c:pt idx="2240">
                  <c:v>1.5185999999999999</c:v>
                </c:pt>
                <c:pt idx="2241">
                  <c:v>1.5127000000000002</c:v>
                </c:pt>
                <c:pt idx="2242">
                  <c:v>1.4929000000000001</c:v>
                </c:pt>
                <c:pt idx="2243">
                  <c:v>1.4929000000000001</c:v>
                </c:pt>
                <c:pt idx="2244">
                  <c:v>1.4929000000000001</c:v>
                </c:pt>
                <c:pt idx="2245">
                  <c:v>1.5379</c:v>
                </c:pt>
                <c:pt idx="2246">
                  <c:v>1.5463</c:v>
                </c:pt>
                <c:pt idx="2247">
                  <c:v>1.5629</c:v>
                </c:pt>
                <c:pt idx="2248">
                  <c:v>1.5304</c:v>
                </c:pt>
                <c:pt idx="2249">
                  <c:v>1.5763</c:v>
                </c:pt>
                <c:pt idx="2250">
                  <c:v>1.5763</c:v>
                </c:pt>
                <c:pt idx="2251">
                  <c:v>1.5763</c:v>
                </c:pt>
                <c:pt idx="2252">
                  <c:v>1.5642</c:v>
                </c:pt>
                <c:pt idx="2253">
                  <c:v>1.581</c:v>
                </c:pt>
                <c:pt idx="2254">
                  <c:v>1.595</c:v>
                </c:pt>
                <c:pt idx="2255">
                  <c:v>1.6149</c:v>
                </c:pt>
                <c:pt idx="2256">
                  <c:v>1.5874999999999999</c:v>
                </c:pt>
                <c:pt idx="2257">
                  <c:v>1.5874999999999999</c:v>
                </c:pt>
                <c:pt idx="2258">
                  <c:v>1.5874999999999999</c:v>
                </c:pt>
                <c:pt idx="2259">
                  <c:v>1.5737000000000001</c:v>
                </c:pt>
                <c:pt idx="2260">
                  <c:v>1.5996999999999999</c:v>
                </c:pt>
                <c:pt idx="2261">
                  <c:v>1.6118999999999999</c:v>
                </c:pt>
                <c:pt idx="2262">
                  <c:v>1.6080000000000001</c:v>
                </c:pt>
                <c:pt idx="2263">
                  <c:v>1.6145</c:v>
                </c:pt>
                <c:pt idx="2264">
                  <c:v>1.6145</c:v>
                </c:pt>
                <c:pt idx="2265">
                  <c:v>1.6145</c:v>
                </c:pt>
                <c:pt idx="2266">
                  <c:v>1.6207</c:v>
                </c:pt>
                <c:pt idx="2267">
                  <c:v>1.6289</c:v>
                </c:pt>
                <c:pt idx="2268">
                  <c:v>1.6452</c:v>
                </c:pt>
                <c:pt idx="2269">
                  <c:v>1.6333</c:v>
                </c:pt>
                <c:pt idx="2270">
                  <c:v>1.6541000000000001</c:v>
                </c:pt>
                <c:pt idx="2271">
                  <c:v>1.6541000000000001</c:v>
                </c:pt>
                <c:pt idx="2272">
                  <c:v>1.6541000000000001</c:v>
                </c:pt>
                <c:pt idx="2273">
                  <c:v>1.6808000000000001</c:v>
                </c:pt>
                <c:pt idx="2274">
                  <c:v>1.6872</c:v>
                </c:pt>
                <c:pt idx="2275">
                  <c:v>1.6834</c:v>
                </c:pt>
                <c:pt idx="2276">
                  <c:v>1.7082000000000002</c:v>
                </c:pt>
                <c:pt idx="2277">
                  <c:v>1.7213000000000001</c:v>
                </c:pt>
                <c:pt idx="2278">
                  <c:v>1.7213000000000001</c:v>
                </c:pt>
                <c:pt idx="2279">
                  <c:v>1.7213000000000001</c:v>
                </c:pt>
                <c:pt idx="2280">
                  <c:v>1.7504999999999999</c:v>
                </c:pt>
                <c:pt idx="2281">
                  <c:v>1.7715000000000001</c:v>
                </c:pt>
                <c:pt idx="2282">
                  <c:v>1.7267000000000001</c:v>
                </c:pt>
                <c:pt idx="2283">
                  <c:v>1.7267000000000001</c:v>
                </c:pt>
                <c:pt idx="2284">
                  <c:v>1.7443</c:v>
                </c:pt>
                <c:pt idx="2285">
                  <c:v>1.7443</c:v>
                </c:pt>
                <c:pt idx="2286">
                  <c:v>1.7443</c:v>
                </c:pt>
                <c:pt idx="2287">
                  <c:v>1.7403999999999999</c:v>
                </c:pt>
                <c:pt idx="2288">
                  <c:v>1.746</c:v>
                </c:pt>
                <c:pt idx="2289">
                  <c:v>1.762</c:v>
                </c:pt>
                <c:pt idx="2290">
                  <c:v>1.782</c:v>
                </c:pt>
                <c:pt idx="2291">
                  <c:v>1.772</c:v>
                </c:pt>
                <c:pt idx="2292">
                  <c:v>1.772</c:v>
                </c:pt>
                <c:pt idx="2293">
                  <c:v>1.772</c:v>
                </c:pt>
                <c:pt idx="2294">
                  <c:v>1.8063</c:v>
                </c:pt>
                <c:pt idx="2295">
                  <c:v>1.8184</c:v>
                </c:pt>
                <c:pt idx="2296">
                  <c:v>1.8064</c:v>
                </c:pt>
                <c:pt idx="2297">
                  <c:v>1.8024</c:v>
                </c:pt>
                <c:pt idx="2298">
                  <c:v>1.7945</c:v>
                </c:pt>
                <c:pt idx="2299">
                  <c:v>1.7945</c:v>
                </c:pt>
                <c:pt idx="2300">
                  <c:v>1.7945</c:v>
                </c:pt>
                <c:pt idx="2301">
                  <c:v>1.8189</c:v>
                </c:pt>
                <c:pt idx="2302">
                  <c:v>1.8270999999999999</c:v>
                </c:pt>
                <c:pt idx="2303">
                  <c:v>1.7743</c:v>
                </c:pt>
                <c:pt idx="2304">
                  <c:v>1.8109999999999999</c:v>
                </c:pt>
                <c:pt idx="2305">
                  <c:v>1.8357999999999999</c:v>
                </c:pt>
                <c:pt idx="2306">
                  <c:v>1.8357999999999999</c:v>
                </c:pt>
                <c:pt idx="2307">
                  <c:v>1.8357999999999999</c:v>
                </c:pt>
                <c:pt idx="2308">
                  <c:v>1.8277000000000001</c:v>
                </c:pt>
                <c:pt idx="2309">
                  <c:v>1.8525</c:v>
                </c:pt>
                <c:pt idx="2310">
                  <c:v>1.8567</c:v>
                </c:pt>
                <c:pt idx="2311">
                  <c:v>1.8774999999999999</c:v>
                </c:pt>
                <c:pt idx="2312">
                  <c:v>1.8906000000000001</c:v>
                </c:pt>
                <c:pt idx="2313">
                  <c:v>1.8906000000000001</c:v>
                </c:pt>
                <c:pt idx="2314">
                  <c:v>1.8906000000000001</c:v>
                </c:pt>
                <c:pt idx="2315">
                  <c:v>1.8906000000000001</c:v>
                </c:pt>
                <c:pt idx="2316">
                  <c:v>1.8991</c:v>
                </c:pt>
                <c:pt idx="2317">
                  <c:v>1.893</c:v>
                </c:pt>
                <c:pt idx="2318">
                  <c:v>1.9071</c:v>
                </c:pt>
                <c:pt idx="2319">
                  <c:v>1.883</c:v>
                </c:pt>
                <c:pt idx="2320">
                  <c:v>1.883</c:v>
                </c:pt>
                <c:pt idx="2321">
                  <c:v>1.883</c:v>
                </c:pt>
                <c:pt idx="2322">
                  <c:v>1.883</c:v>
                </c:pt>
                <c:pt idx="2323">
                  <c:v>1.9191</c:v>
                </c:pt>
                <c:pt idx="2324">
                  <c:v>1.9313</c:v>
                </c:pt>
                <c:pt idx="2325">
                  <c:v>1.9515</c:v>
                </c:pt>
                <c:pt idx="2326">
                  <c:v>1.9599</c:v>
                </c:pt>
                <c:pt idx="2327">
                  <c:v>1.9599</c:v>
                </c:pt>
                <c:pt idx="2328">
                  <c:v>1.9599</c:v>
                </c:pt>
                <c:pt idx="2329">
                  <c:v>1.9579</c:v>
                </c:pt>
                <c:pt idx="2330">
                  <c:v>1.9681999999999999</c:v>
                </c:pt>
                <c:pt idx="2331">
                  <c:v>1.9723999999999999</c:v>
                </c:pt>
                <c:pt idx="2332">
                  <c:v>1.9786000000000001</c:v>
                </c:pt>
                <c:pt idx="2333">
                  <c:v>1.9976</c:v>
                </c:pt>
                <c:pt idx="2334">
                  <c:v>1.9976</c:v>
                </c:pt>
                <c:pt idx="2335">
                  <c:v>1.9976</c:v>
                </c:pt>
                <c:pt idx="2336">
                  <c:v>1.9976</c:v>
                </c:pt>
                <c:pt idx="2337">
                  <c:v>2.0142000000000002</c:v>
                </c:pt>
                <c:pt idx="2338">
                  <c:v>2.0430999999999999</c:v>
                </c:pt>
                <c:pt idx="2339">
                  <c:v>2.0434000000000001</c:v>
                </c:pt>
                <c:pt idx="2340">
                  <c:v>2.0647000000000002</c:v>
                </c:pt>
                <c:pt idx="2341">
                  <c:v>2.0647000000000002</c:v>
                </c:pt>
                <c:pt idx="2342">
                  <c:v>2.0647000000000002</c:v>
                </c:pt>
                <c:pt idx="2343">
                  <c:v>2.0608</c:v>
                </c:pt>
                <c:pt idx="2344">
                  <c:v>2.0403000000000002</c:v>
                </c:pt>
                <c:pt idx="2345">
                  <c:v>2.0762</c:v>
                </c:pt>
                <c:pt idx="2346">
                  <c:v>2.0842000000000001</c:v>
                </c:pt>
                <c:pt idx="2347">
                  <c:v>2.1162999999999998</c:v>
                </c:pt>
                <c:pt idx="2348">
                  <c:v>2.1162999999999998</c:v>
                </c:pt>
                <c:pt idx="2349">
                  <c:v>2.1162999999999998</c:v>
                </c:pt>
                <c:pt idx="2350">
                  <c:v>2.1162999999999998</c:v>
                </c:pt>
                <c:pt idx="2351">
                  <c:v>2.1242999999999999</c:v>
                </c:pt>
                <c:pt idx="2352">
                  <c:v>2.1406000000000001</c:v>
                </c:pt>
                <c:pt idx="2353">
                  <c:v>2.1608999999999998</c:v>
                </c:pt>
                <c:pt idx="2354">
                  <c:v>2.1413000000000002</c:v>
                </c:pt>
                <c:pt idx="2355">
                  <c:v>2.1413000000000002</c:v>
                </c:pt>
                <c:pt idx="2356">
                  <c:v>2.1413000000000002</c:v>
                </c:pt>
                <c:pt idx="2357">
                  <c:v>2.0240999999999998</c:v>
                </c:pt>
                <c:pt idx="2358">
                  <c:v>2.1051000000000002</c:v>
                </c:pt>
                <c:pt idx="2359">
                  <c:v>2.1234999999999999</c:v>
                </c:pt>
                <c:pt idx="2360">
                  <c:v>2.1034000000000002</c:v>
                </c:pt>
                <c:pt idx="2361">
                  <c:v>2.0731999999999999</c:v>
                </c:pt>
                <c:pt idx="2362">
                  <c:v>2.0731999999999999</c:v>
                </c:pt>
                <c:pt idx="2363">
                  <c:v>2.0731999999999999</c:v>
                </c:pt>
                <c:pt idx="2364">
                  <c:v>2.0752999999999999</c:v>
                </c:pt>
                <c:pt idx="2365">
                  <c:v>2.1040000000000001</c:v>
                </c:pt>
                <c:pt idx="2366">
                  <c:v>2.1636000000000002</c:v>
                </c:pt>
                <c:pt idx="2367">
                  <c:v>2.1844000000000001</c:v>
                </c:pt>
                <c:pt idx="2368">
                  <c:v>2.1894999999999998</c:v>
                </c:pt>
                <c:pt idx="2369">
                  <c:v>2.1894999999999998</c:v>
                </c:pt>
                <c:pt idx="2370">
                  <c:v>2.1894999999999998</c:v>
                </c:pt>
                <c:pt idx="2371">
                  <c:v>2.1894999999999998</c:v>
                </c:pt>
                <c:pt idx="2372">
                  <c:v>2.2187000000000001</c:v>
                </c:pt>
                <c:pt idx="2373">
                  <c:v>2.2660999999999998</c:v>
                </c:pt>
                <c:pt idx="2374">
                  <c:v>2.246</c:v>
                </c:pt>
                <c:pt idx="2375">
                  <c:v>2.238</c:v>
                </c:pt>
                <c:pt idx="2376">
                  <c:v>2.238</c:v>
                </c:pt>
                <c:pt idx="2377">
                  <c:v>2.238</c:v>
                </c:pt>
                <c:pt idx="2378">
                  <c:v>2.2218999999999998</c:v>
                </c:pt>
                <c:pt idx="2379">
                  <c:v>2.2599999999999998</c:v>
                </c:pt>
                <c:pt idx="2380">
                  <c:v>2.25</c:v>
                </c:pt>
                <c:pt idx="2381">
                  <c:v>2.2117</c:v>
                </c:pt>
                <c:pt idx="2382">
                  <c:v>2.2418</c:v>
                </c:pt>
                <c:pt idx="2383">
                  <c:v>2.2418</c:v>
                </c:pt>
                <c:pt idx="2384">
                  <c:v>2.2418</c:v>
                </c:pt>
                <c:pt idx="2385">
                  <c:v>2.2378</c:v>
                </c:pt>
                <c:pt idx="2386">
                  <c:v>2.2499000000000002</c:v>
                </c:pt>
                <c:pt idx="2387">
                  <c:v>2.2519</c:v>
                </c:pt>
                <c:pt idx="2388">
                  <c:v>2.2498</c:v>
                </c:pt>
                <c:pt idx="2389">
                  <c:v>2.258</c:v>
                </c:pt>
                <c:pt idx="2390">
                  <c:v>2.258</c:v>
                </c:pt>
                <c:pt idx="2391">
                  <c:v>2.258</c:v>
                </c:pt>
                <c:pt idx="2392">
                  <c:v>2.262</c:v>
                </c:pt>
                <c:pt idx="2393">
                  <c:v>2.2538999999999998</c:v>
                </c:pt>
                <c:pt idx="2394">
                  <c:v>2.258</c:v>
                </c:pt>
                <c:pt idx="2395">
                  <c:v>2.2846000000000002</c:v>
                </c:pt>
                <c:pt idx="2396">
                  <c:v>2.2909000000000002</c:v>
                </c:pt>
                <c:pt idx="2397">
                  <c:v>2.2909000000000002</c:v>
                </c:pt>
                <c:pt idx="2398">
                  <c:v>2.2909000000000002</c:v>
                </c:pt>
                <c:pt idx="2399">
                  <c:v>2.3075000000000001</c:v>
                </c:pt>
                <c:pt idx="2400">
                  <c:v>2.3448000000000002</c:v>
                </c:pt>
                <c:pt idx="2401">
                  <c:v>2.3054999999999999</c:v>
                </c:pt>
                <c:pt idx="2402">
                  <c:v>2.2786</c:v>
                </c:pt>
                <c:pt idx="2403">
                  <c:v>2.2538</c:v>
                </c:pt>
                <c:pt idx="2404">
                  <c:v>2.2538</c:v>
                </c:pt>
                <c:pt idx="2405">
                  <c:v>2.2538</c:v>
                </c:pt>
                <c:pt idx="2406">
                  <c:v>2.2704</c:v>
                </c:pt>
                <c:pt idx="2407">
                  <c:v>2.2641</c:v>
                </c:pt>
                <c:pt idx="2408">
                  <c:v>2.2842000000000002</c:v>
                </c:pt>
                <c:pt idx="2409">
                  <c:v>2.2660999999999998</c:v>
                </c:pt>
                <c:pt idx="2410">
                  <c:v>2.2660999999999998</c:v>
                </c:pt>
                <c:pt idx="2411">
                  <c:v>2.2660999999999998</c:v>
                </c:pt>
                <c:pt idx="2412">
                  <c:v>2.2660999999999998</c:v>
                </c:pt>
                <c:pt idx="2413">
                  <c:v>2.2458999999999998</c:v>
                </c:pt>
                <c:pt idx="2414">
                  <c:v>2.2782</c:v>
                </c:pt>
                <c:pt idx="2415">
                  <c:v>2.2923999999999998</c:v>
                </c:pt>
                <c:pt idx="2416">
                  <c:v>2.3026</c:v>
                </c:pt>
                <c:pt idx="2417">
                  <c:v>2.2660999999999998</c:v>
                </c:pt>
                <c:pt idx="2418">
                  <c:v>2.2660999999999998</c:v>
                </c:pt>
                <c:pt idx="2419">
                  <c:v>2.2660999999999998</c:v>
                </c:pt>
                <c:pt idx="2420">
                  <c:v>2.2782999999999998</c:v>
                </c:pt>
                <c:pt idx="2421">
                  <c:v>2.3069000000000002</c:v>
                </c:pt>
                <c:pt idx="2422">
                  <c:v>2.3069999999999999</c:v>
                </c:pt>
                <c:pt idx="2423">
                  <c:v>2.3479999999999999</c:v>
                </c:pt>
                <c:pt idx="2424">
                  <c:v>2.3565999999999998</c:v>
                </c:pt>
                <c:pt idx="2425">
                  <c:v>2.3565999999999998</c:v>
                </c:pt>
                <c:pt idx="2426">
                  <c:v>2.3565999999999998</c:v>
                </c:pt>
                <c:pt idx="2427">
                  <c:v>2.3773</c:v>
                </c:pt>
                <c:pt idx="2428">
                  <c:v>2.3940000000000001</c:v>
                </c:pt>
                <c:pt idx="2429">
                  <c:v>2.4293</c:v>
                </c:pt>
                <c:pt idx="2430">
                  <c:v>2.4275000000000002</c:v>
                </c:pt>
                <c:pt idx="2431">
                  <c:v>2.4573</c:v>
                </c:pt>
                <c:pt idx="2432">
                  <c:v>2.4573</c:v>
                </c:pt>
                <c:pt idx="2433">
                  <c:v>2.4573</c:v>
                </c:pt>
                <c:pt idx="2434">
                  <c:v>2.4763999999999999</c:v>
                </c:pt>
                <c:pt idx="2435">
                  <c:v>2.4746000000000001</c:v>
                </c:pt>
                <c:pt idx="2436">
                  <c:v>2.4878</c:v>
                </c:pt>
                <c:pt idx="2437">
                  <c:v>2.4817</c:v>
                </c:pt>
                <c:pt idx="2438">
                  <c:v>2.4838</c:v>
                </c:pt>
                <c:pt idx="2439">
                  <c:v>2.4838</c:v>
                </c:pt>
                <c:pt idx="2440">
                  <c:v>2.4838</c:v>
                </c:pt>
                <c:pt idx="2441">
                  <c:v>2.4878999999999998</c:v>
                </c:pt>
                <c:pt idx="2442">
                  <c:v>2.5042</c:v>
                </c:pt>
                <c:pt idx="2443">
                  <c:v>2.4882</c:v>
                </c:pt>
                <c:pt idx="2444">
                  <c:v>2.4762</c:v>
                </c:pt>
                <c:pt idx="2445">
                  <c:v>2.4969000000000001</c:v>
                </c:pt>
                <c:pt idx="2446">
                  <c:v>2.4969000000000001</c:v>
                </c:pt>
                <c:pt idx="2447">
                  <c:v>2.4969000000000001</c:v>
                </c:pt>
                <c:pt idx="2448">
                  <c:v>2.4969999999999999</c:v>
                </c:pt>
                <c:pt idx="2449">
                  <c:v>2.5093999999999999</c:v>
                </c:pt>
                <c:pt idx="2450">
                  <c:v>2.5300000000000002</c:v>
                </c:pt>
                <c:pt idx="2451">
                  <c:v>2.5301999999999998</c:v>
                </c:pt>
                <c:pt idx="2452">
                  <c:v>2.5348999999999999</c:v>
                </c:pt>
                <c:pt idx="2453">
                  <c:v>2.5348999999999999</c:v>
                </c:pt>
                <c:pt idx="2454">
                  <c:v>2.5348999999999999</c:v>
                </c:pt>
                <c:pt idx="2455">
                  <c:v>2.5474999999999999</c:v>
                </c:pt>
                <c:pt idx="2456">
                  <c:v>2.5745</c:v>
                </c:pt>
                <c:pt idx="2457">
                  <c:v>2.5850999999999997</c:v>
                </c:pt>
                <c:pt idx="2458">
                  <c:v>2.5647000000000002</c:v>
                </c:pt>
                <c:pt idx="2459">
                  <c:v>2.5467</c:v>
                </c:pt>
                <c:pt idx="2460">
                  <c:v>2.5467</c:v>
                </c:pt>
                <c:pt idx="2461">
                  <c:v>2.5467</c:v>
                </c:pt>
                <c:pt idx="2462">
                  <c:v>2.5655999999999999</c:v>
                </c:pt>
                <c:pt idx="2463">
                  <c:v>2.5680000000000001</c:v>
                </c:pt>
                <c:pt idx="2464">
                  <c:v>2.5282</c:v>
                </c:pt>
                <c:pt idx="2465">
                  <c:v>2.5080999999999998</c:v>
                </c:pt>
                <c:pt idx="2466">
                  <c:v>2.4758</c:v>
                </c:pt>
                <c:pt idx="2467">
                  <c:v>2.4758</c:v>
                </c:pt>
                <c:pt idx="2468">
                  <c:v>2.4758</c:v>
                </c:pt>
                <c:pt idx="2469">
                  <c:v>2.4758</c:v>
                </c:pt>
                <c:pt idx="2470">
                  <c:v>2.3191000000000002</c:v>
                </c:pt>
                <c:pt idx="2471">
                  <c:v>2.4115000000000002</c:v>
                </c:pt>
                <c:pt idx="2472">
                  <c:v>2.4274</c:v>
                </c:pt>
                <c:pt idx="2473">
                  <c:v>2.4716</c:v>
                </c:pt>
                <c:pt idx="2474">
                  <c:v>2.4716</c:v>
                </c:pt>
                <c:pt idx="2475">
                  <c:v>2.4716</c:v>
                </c:pt>
                <c:pt idx="2476">
                  <c:v>2.5160999999999998</c:v>
                </c:pt>
                <c:pt idx="2477">
                  <c:v>2.4918</c:v>
                </c:pt>
                <c:pt idx="2478">
                  <c:v>2.5160999999999998</c:v>
                </c:pt>
                <c:pt idx="2479">
                  <c:v>2.4876</c:v>
                </c:pt>
                <c:pt idx="2480">
                  <c:v>2.4977</c:v>
                </c:pt>
                <c:pt idx="2481">
                  <c:v>2.4977</c:v>
                </c:pt>
                <c:pt idx="2482">
                  <c:v>2.4977</c:v>
                </c:pt>
                <c:pt idx="2483">
                  <c:v>2.5202</c:v>
                </c:pt>
                <c:pt idx="2484">
                  <c:v>2.5387</c:v>
                </c:pt>
                <c:pt idx="2485">
                  <c:v>2.5674999999999999</c:v>
                </c:pt>
                <c:pt idx="2486">
                  <c:v>2.5634999999999999</c:v>
                </c:pt>
                <c:pt idx="2487">
                  <c:v>2.5470999999999999</c:v>
                </c:pt>
                <c:pt idx="2488">
                  <c:v>2.5470999999999999</c:v>
                </c:pt>
                <c:pt idx="2489">
                  <c:v>2.5470999999999999</c:v>
                </c:pt>
                <c:pt idx="2490">
                  <c:v>2.5491999999999999</c:v>
                </c:pt>
                <c:pt idx="2491">
                  <c:v>2.5451999999999999</c:v>
                </c:pt>
                <c:pt idx="2492">
                  <c:v>2.5659000000000001</c:v>
                </c:pt>
                <c:pt idx="2493">
                  <c:v>2.5369000000000002</c:v>
                </c:pt>
                <c:pt idx="2494">
                  <c:v>2.5411999999999999</c:v>
                </c:pt>
                <c:pt idx="2495">
                  <c:v>2.5411999999999999</c:v>
                </c:pt>
                <c:pt idx="2496">
                  <c:v>2.5411999999999999</c:v>
                </c:pt>
                <c:pt idx="2497">
                  <c:v>2.5329000000000002</c:v>
                </c:pt>
                <c:pt idx="2498">
                  <c:v>2.5329000000000002</c:v>
                </c:pt>
                <c:pt idx="2499">
                  <c:v>2.504</c:v>
                </c:pt>
                <c:pt idx="2500">
                  <c:v>2.5101</c:v>
                </c:pt>
                <c:pt idx="2501">
                  <c:v>2.5282</c:v>
                </c:pt>
                <c:pt idx="2502">
                  <c:v>2.5282</c:v>
                </c:pt>
                <c:pt idx="2503">
                  <c:v>2.5282</c:v>
                </c:pt>
                <c:pt idx="2504">
                  <c:v>2.5484999999999998</c:v>
                </c:pt>
                <c:pt idx="2505">
                  <c:v>2.5242</c:v>
                </c:pt>
                <c:pt idx="2506">
                  <c:v>2.5242</c:v>
                </c:pt>
                <c:pt idx="2507">
                  <c:v>2.5507</c:v>
                </c:pt>
                <c:pt idx="2508">
                  <c:v>2.5365000000000002</c:v>
                </c:pt>
                <c:pt idx="2509">
                  <c:v>2.5365000000000002</c:v>
                </c:pt>
                <c:pt idx="2510">
                  <c:v>2.5365000000000002</c:v>
                </c:pt>
                <c:pt idx="2511">
                  <c:v>2.5590000000000002</c:v>
                </c:pt>
                <c:pt idx="2512">
                  <c:v>2.5693000000000001</c:v>
                </c:pt>
                <c:pt idx="2513">
                  <c:v>2.5775999999999999</c:v>
                </c:pt>
                <c:pt idx="2514">
                  <c:v>2.5859000000000001</c:v>
                </c:pt>
                <c:pt idx="2515">
                  <c:v>2.5779999999999998</c:v>
                </c:pt>
                <c:pt idx="2516">
                  <c:v>2.5779999999999998</c:v>
                </c:pt>
                <c:pt idx="2517">
                  <c:v>2.5779999999999998</c:v>
                </c:pt>
                <c:pt idx="2518">
                  <c:v>2.5966</c:v>
                </c:pt>
                <c:pt idx="2519">
                  <c:v>2.6154000000000002</c:v>
                </c:pt>
                <c:pt idx="2520">
                  <c:v>2.6093000000000002</c:v>
                </c:pt>
                <c:pt idx="2521">
                  <c:v>2.5907</c:v>
                </c:pt>
                <c:pt idx="2522">
                  <c:v>2.5930999999999997</c:v>
                </c:pt>
                <c:pt idx="2523">
                  <c:v>2.5930999999999997</c:v>
                </c:pt>
                <c:pt idx="2524">
                  <c:v>2.5930999999999997</c:v>
                </c:pt>
                <c:pt idx="2525">
                  <c:v>2.6287000000000003</c:v>
                </c:pt>
                <c:pt idx="2526">
                  <c:v>2.6330999999999998</c:v>
                </c:pt>
                <c:pt idx="2527">
                  <c:v>2.6694</c:v>
                </c:pt>
                <c:pt idx="2528">
                  <c:v>2.6814999999999998</c:v>
                </c:pt>
                <c:pt idx="2529">
                  <c:v>2.6694</c:v>
                </c:pt>
                <c:pt idx="2530">
                  <c:v>2.6694</c:v>
                </c:pt>
                <c:pt idx="2531">
                  <c:v>2.6694</c:v>
                </c:pt>
                <c:pt idx="2532">
                  <c:v>2.6612999999999998</c:v>
                </c:pt>
                <c:pt idx="2533">
                  <c:v>2.6694</c:v>
                </c:pt>
                <c:pt idx="2534">
                  <c:v>2.6776</c:v>
                </c:pt>
                <c:pt idx="2535">
                  <c:v>2.6634000000000002</c:v>
                </c:pt>
                <c:pt idx="2536">
                  <c:v>2.6432000000000002</c:v>
                </c:pt>
                <c:pt idx="2537">
                  <c:v>2.6432000000000002</c:v>
                </c:pt>
                <c:pt idx="2538">
                  <c:v>2.6432000000000002</c:v>
                </c:pt>
                <c:pt idx="2539">
                  <c:v>2.6452</c:v>
                </c:pt>
                <c:pt idx="2540">
                  <c:v>2.6696999999999997</c:v>
                </c:pt>
                <c:pt idx="2541">
                  <c:v>2.6677</c:v>
                </c:pt>
                <c:pt idx="2542">
                  <c:v>2.6452</c:v>
                </c:pt>
                <c:pt idx="2543">
                  <c:v>2.6042000000000001</c:v>
                </c:pt>
                <c:pt idx="2544">
                  <c:v>2.6042000000000001</c:v>
                </c:pt>
                <c:pt idx="2545">
                  <c:v>2.6042000000000001</c:v>
                </c:pt>
                <c:pt idx="2546">
                  <c:v>2.6124000000000001</c:v>
                </c:pt>
                <c:pt idx="2547">
                  <c:v>2.637</c:v>
                </c:pt>
                <c:pt idx="2548">
                  <c:v>2.6082000000000001</c:v>
                </c:pt>
                <c:pt idx="2549">
                  <c:v>2.6164000000000001</c:v>
                </c:pt>
                <c:pt idx="2550">
                  <c:v>2.6059000000000001</c:v>
                </c:pt>
                <c:pt idx="2551">
                  <c:v>2.6059000000000001</c:v>
                </c:pt>
                <c:pt idx="2552">
                  <c:v>2.6059000000000001</c:v>
                </c:pt>
                <c:pt idx="2553">
                  <c:v>2.5850999999999997</c:v>
                </c:pt>
                <c:pt idx="2554">
                  <c:v>2.5954000000000002</c:v>
                </c:pt>
                <c:pt idx="2555">
                  <c:v>2.5911999999999997</c:v>
                </c:pt>
                <c:pt idx="2556">
                  <c:v>2.6162000000000001</c:v>
                </c:pt>
                <c:pt idx="2557">
                  <c:v>2.6202000000000001</c:v>
                </c:pt>
                <c:pt idx="2558">
                  <c:v>2.6202000000000001</c:v>
                </c:pt>
                <c:pt idx="2559">
                  <c:v>2.6202000000000001</c:v>
                </c:pt>
                <c:pt idx="2560">
                  <c:v>2.6412</c:v>
                </c:pt>
                <c:pt idx="2561">
                  <c:v>2.6654</c:v>
                </c:pt>
                <c:pt idx="2562">
                  <c:v>2.6755</c:v>
                </c:pt>
                <c:pt idx="2563">
                  <c:v>2.6492</c:v>
                </c:pt>
                <c:pt idx="2564">
                  <c:v>2.6269</c:v>
                </c:pt>
                <c:pt idx="2565">
                  <c:v>2.6269</c:v>
                </c:pt>
                <c:pt idx="2566">
                  <c:v>2.6269</c:v>
                </c:pt>
                <c:pt idx="2567">
                  <c:v>2.6269</c:v>
                </c:pt>
                <c:pt idx="2568">
                  <c:v>2.6532999999999998</c:v>
                </c:pt>
                <c:pt idx="2569">
                  <c:v>2.6493000000000002</c:v>
                </c:pt>
                <c:pt idx="2570">
                  <c:v>2.633</c:v>
                </c:pt>
                <c:pt idx="2571">
                  <c:v>2.7025000000000001</c:v>
                </c:pt>
                <c:pt idx="2572">
                  <c:v>2.7025000000000001</c:v>
                </c:pt>
                <c:pt idx="2573">
                  <c:v>2.7025000000000001</c:v>
                </c:pt>
                <c:pt idx="2574">
                  <c:v>2.7107999999999999</c:v>
                </c:pt>
                <c:pt idx="2575">
                  <c:v>2.7438000000000002</c:v>
                </c:pt>
                <c:pt idx="2576">
                  <c:v>2.7481</c:v>
                </c:pt>
                <c:pt idx="2577">
                  <c:v>2.7565</c:v>
                </c:pt>
                <c:pt idx="2578">
                  <c:v>2.7776999999999998</c:v>
                </c:pt>
                <c:pt idx="2579">
                  <c:v>2.7776999999999998</c:v>
                </c:pt>
                <c:pt idx="2580">
                  <c:v>2.7776999999999998</c:v>
                </c:pt>
                <c:pt idx="2581">
                  <c:v>2.7778999999999998</c:v>
                </c:pt>
                <c:pt idx="2582">
                  <c:v>2.7988</c:v>
                </c:pt>
                <c:pt idx="2583">
                  <c:v>2.7907000000000002</c:v>
                </c:pt>
                <c:pt idx="2584">
                  <c:v>2.8033999999999999</c:v>
                </c:pt>
                <c:pt idx="2585">
                  <c:v>2.7999000000000001</c:v>
                </c:pt>
                <c:pt idx="2586">
                  <c:v>2.7999000000000001</c:v>
                </c:pt>
                <c:pt idx="2587">
                  <c:v>2.7999000000000001</c:v>
                </c:pt>
                <c:pt idx="2588">
                  <c:v>2.8169</c:v>
                </c:pt>
                <c:pt idx="2589">
                  <c:v>2.8391000000000002</c:v>
                </c:pt>
                <c:pt idx="2590">
                  <c:v>2.8148</c:v>
                </c:pt>
                <c:pt idx="2591">
                  <c:v>2.8269000000000002</c:v>
                </c:pt>
                <c:pt idx="2592">
                  <c:v>2.8188</c:v>
                </c:pt>
                <c:pt idx="2593">
                  <c:v>2.8188</c:v>
                </c:pt>
                <c:pt idx="2594">
                  <c:v>2.8188</c:v>
                </c:pt>
                <c:pt idx="2595">
                  <c:v>2.8189000000000002</c:v>
                </c:pt>
                <c:pt idx="2596">
                  <c:v>2.8108</c:v>
                </c:pt>
                <c:pt idx="2597">
                  <c:v>2.8719999999999999</c:v>
                </c:pt>
                <c:pt idx="2598">
                  <c:v>2.8679999999999999</c:v>
                </c:pt>
                <c:pt idx="2599">
                  <c:v>2.8849999999999998</c:v>
                </c:pt>
                <c:pt idx="2600">
                  <c:v>2.8849999999999998</c:v>
                </c:pt>
                <c:pt idx="2601">
                  <c:v>2.8849999999999998</c:v>
                </c:pt>
                <c:pt idx="2602">
                  <c:v>2.8849999999999998</c:v>
                </c:pt>
                <c:pt idx="2603">
                  <c:v>2.8851</c:v>
                </c:pt>
                <c:pt idx="2604">
                  <c:v>2.8420999999999998</c:v>
                </c:pt>
                <c:pt idx="2605">
                  <c:v>2.8483999999999998</c:v>
                </c:pt>
                <c:pt idx="2606">
                  <c:v>2.8528000000000002</c:v>
                </c:pt>
                <c:pt idx="2607">
                  <c:v>2.8528000000000002</c:v>
                </c:pt>
                <c:pt idx="2608">
                  <c:v>2.8528000000000002</c:v>
                </c:pt>
                <c:pt idx="2609">
                  <c:v>2.855</c:v>
                </c:pt>
                <c:pt idx="2610">
                  <c:v>2.8654999999999999</c:v>
                </c:pt>
                <c:pt idx="2611">
                  <c:v>2.8885000000000001</c:v>
                </c:pt>
                <c:pt idx="2612">
                  <c:v>2.8740999999999999</c:v>
                </c:pt>
                <c:pt idx="2613">
                  <c:v>2.9037999999999999</c:v>
                </c:pt>
                <c:pt idx="2614">
                  <c:v>2.9037999999999999</c:v>
                </c:pt>
                <c:pt idx="2615">
                  <c:v>2.9037999999999999</c:v>
                </c:pt>
                <c:pt idx="2616">
                  <c:v>2.9081999999999999</c:v>
                </c:pt>
                <c:pt idx="2617">
                  <c:v>2.879</c:v>
                </c:pt>
                <c:pt idx="2618">
                  <c:v>2.8304999999999998</c:v>
                </c:pt>
                <c:pt idx="2619">
                  <c:v>2.8467000000000002</c:v>
                </c:pt>
                <c:pt idx="2620">
                  <c:v>2.8062</c:v>
                </c:pt>
                <c:pt idx="2621">
                  <c:v>2.8062</c:v>
                </c:pt>
                <c:pt idx="2622">
                  <c:v>2.8062</c:v>
                </c:pt>
                <c:pt idx="2623">
                  <c:v>2.8163999999999998</c:v>
                </c:pt>
                <c:pt idx="2624">
                  <c:v>2.8506999999999998</c:v>
                </c:pt>
                <c:pt idx="2625">
                  <c:v>2.8669000000000002</c:v>
                </c:pt>
                <c:pt idx="2626">
                  <c:v>2.8445</c:v>
                </c:pt>
                <c:pt idx="2627">
                  <c:v>2.9034</c:v>
                </c:pt>
                <c:pt idx="2628">
                  <c:v>2.9034</c:v>
                </c:pt>
                <c:pt idx="2629">
                  <c:v>2.9034</c:v>
                </c:pt>
                <c:pt idx="2630">
                  <c:v>2.9074999999999998</c:v>
                </c:pt>
                <c:pt idx="2631">
                  <c:v>2.9279000000000002</c:v>
                </c:pt>
                <c:pt idx="2632">
                  <c:v>2.9567000000000001</c:v>
                </c:pt>
                <c:pt idx="2633">
                  <c:v>2.9649999999999999</c:v>
                </c:pt>
                <c:pt idx="2634">
                  <c:v>2.9241000000000001</c:v>
                </c:pt>
                <c:pt idx="2635">
                  <c:v>2.9241000000000001</c:v>
                </c:pt>
                <c:pt idx="2636">
                  <c:v>2.9241000000000001</c:v>
                </c:pt>
                <c:pt idx="2637">
                  <c:v>2.9241000000000001</c:v>
                </c:pt>
                <c:pt idx="2638">
                  <c:v>2.8910999999999998</c:v>
                </c:pt>
                <c:pt idx="2639">
                  <c:v>2.8662999999999998</c:v>
                </c:pt>
                <c:pt idx="2640">
                  <c:v>2.8538999999999999</c:v>
                </c:pt>
                <c:pt idx="2641">
                  <c:v>2.7997999999999998</c:v>
                </c:pt>
                <c:pt idx="2642">
                  <c:v>2.7997999999999998</c:v>
                </c:pt>
                <c:pt idx="2643">
                  <c:v>2.7997999999999998</c:v>
                </c:pt>
                <c:pt idx="2644">
                  <c:v>2.7892999999999999</c:v>
                </c:pt>
                <c:pt idx="2645">
                  <c:v>2.8037000000000001</c:v>
                </c:pt>
                <c:pt idx="2646">
                  <c:v>2.8138999999999998</c:v>
                </c:pt>
                <c:pt idx="2647">
                  <c:v>2.8138999999999998</c:v>
                </c:pt>
                <c:pt idx="2648">
                  <c:v>2.8094000000000001</c:v>
                </c:pt>
                <c:pt idx="2649">
                  <c:v>2.8094000000000001</c:v>
                </c:pt>
                <c:pt idx="2650">
                  <c:v>2.8094000000000001</c:v>
                </c:pt>
                <c:pt idx="2651">
                  <c:v>2.8302</c:v>
                </c:pt>
                <c:pt idx="2652">
                  <c:v>2.8329</c:v>
                </c:pt>
                <c:pt idx="2653">
                  <c:v>2.8086000000000002</c:v>
                </c:pt>
                <c:pt idx="2654">
                  <c:v>2.8086000000000002</c:v>
                </c:pt>
                <c:pt idx="2655">
                  <c:v>2.7865000000000002</c:v>
                </c:pt>
                <c:pt idx="2656">
                  <c:v>2.7865000000000002</c:v>
                </c:pt>
                <c:pt idx="2657">
                  <c:v>2.7865000000000002</c:v>
                </c:pt>
                <c:pt idx="2658">
                  <c:v>2.8210999999999999</c:v>
                </c:pt>
                <c:pt idx="2659">
                  <c:v>2.7946999999999997</c:v>
                </c:pt>
                <c:pt idx="2660">
                  <c:v>2.7946999999999997</c:v>
                </c:pt>
                <c:pt idx="2661">
                  <c:v>2.76</c:v>
                </c:pt>
                <c:pt idx="2662">
                  <c:v>2.7109000000000001</c:v>
                </c:pt>
                <c:pt idx="2663">
                  <c:v>2.7109000000000001</c:v>
                </c:pt>
                <c:pt idx="2664">
                  <c:v>2.7109000000000001</c:v>
                </c:pt>
                <c:pt idx="2665">
                  <c:v>2.7292000000000001</c:v>
                </c:pt>
                <c:pt idx="2666">
                  <c:v>2.7641</c:v>
                </c:pt>
                <c:pt idx="2667">
                  <c:v>2.7723</c:v>
                </c:pt>
                <c:pt idx="2668">
                  <c:v>2.762</c:v>
                </c:pt>
                <c:pt idx="2669">
                  <c:v>2.7330000000000001</c:v>
                </c:pt>
                <c:pt idx="2670">
                  <c:v>2.7330000000000001</c:v>
                </c:pt>
                <c:pt idx="2671">
                  <c:v>2.7330000000000001</c:v>
                </c:pt>
                <c:pt idx="2672">
                  <c:v>2.6916000000000002</c:v>
                </c:pt>
                <c:pt idx="2673">
                  <c:v>2.6438999999999999</c:v>
                </c:pt>
                <c:pt idx="2674">
                  <c:v>2.6457999999999999</c:v>
                </c:pt>
                <c:pt idx="2675">
                  <c:v>2.6705999999999999</c:v>
                </c:pt>
                <c:pt idx="2676">
                  <c:v>2.6389</c:v>
                </c:pt>
                <c:pt idx="2677">
                  <c:v>2.6389</c:v>
                </c:pt>
                <c:pt idx="2678">
                  <c:v>2.6389</c:v>
                </c:pt>
                <c:pt idx="2679">
                  <c:v>2.5592999999999999</c:v>
                </c:pt>
                <c:pt idx="2680">
                  <c:v>2.5592999999999999</c:v>
                </c:pt>
                <c:pt idx="2681">
                  <c:v>2.6150000000000002</c:v>
                </c:pt>
                <c:pt idx="2682">
                  <c:v>2.5625</c:v>
                </c:pt>
                <c:pt idx="2683">
                  <c:v>2.5160999999999998</c:v>
                </c:pt>
                <c:pt idx="2684">
                  <c:v>2.5160999999999998</c:v>
                </c:pt>
                <c:pt idx="2685">
                  <c:v>2.5160999999999998</c:v>
                </c:pt>
                <c:pt idx="2686">
                  <c:v>2.4878</c:v>
                </c:pt>
                <c:pt idx="2687">
                  <c:v>2.4878</c:v>
                </c:pt>
                <c:pt idx="2688">
                  <c:v>2.4676</c:v>
                </c:pt>
                <c:pt idx="2689">
                  <c:v>2.3786</c:v>
                </c:pt>
                <c:pt idx="2690">
                  <c:v>2.4937</c:v>
                </c:pt>
                <c:pt idx="2691">
                  <c:v>2.4937</c:v>
                </c:pt>
                <c:pt idx="2692">
                  <c:v>2.4937</c:v>
                </c:pt>
                <c:pt idx="2693">
                  <c:v>2.5406</c:v>
                </c:pt>
                <c:pt idx="2694">
                  <c:v>2.5855000000000001</c:v>
                </c:pt>
                <c:pt idx="2695">
                  <c:v>2.5529000000000002</c:v>
                </c:pt>
                <c:pt idx="2696">
                  <c:v>2.5754999999999999</c:v>
                </c:pt>
                <c:pt idx="2697">
                  <c:v>2.5407999999999999</c:v>
                </c:pt>
                <c:pt idx="2698">
                  <c:v>2.5407999999999999</c:v>
                </c:pt>
                <c:pt idx="2699">
                  <c:v>2.5407999999999999</c:v>
                </c:pt>
                <c:pt idx="2700">
                  <c:v>2.5347</c:v>
                </c:pt>
                <c:pt idx="2701">
                  <c:v>2.5347</c:v>
                </c:pt>
                <c:pt idx="2702">
                  <c:v>2.5409000000000002</c:v>
                </c:pt>
                <c:pt idx="2703">
                  <c:v>2.5636999999999999</c:v>
                </c:pt>
                <c:pt idx="2704">
                  <c:v>2.6139000000000001</c:v>
                </c:pt>
                <c:pt idx="2705">
                  <c:v>2.6139000000000001</c:v>
                </c:pt>
                <c:pt idx="2706">
                  <c:v>2.6139000000000001</c:v>
                </c:pt>
                <c:pt idx="2707">
                  <c:v>2.6139000000000001</c:v>
                </c:pt>
                <c:pt idx="2708">
                  <c:v>2.5869</c:v>
                </c:pt>
                <c:pt idx="2709">
                  <c:v>2.5829</c:v>
                </c:pt>
                <c:pt idx="2710">
                  <c:v>2.5642</c:v>
                </c:pt>
                <c:pt idx="2711">
                  <c:v>2.6063000000000001</c:v>
                </c:pt>
                <c:pt idx="2712">
                  <c:v>2.6063000000000001</c:v>
                </c:pt>
                <c:pt idx="2713">
                  <c:v>2.6063000000000001</c:v>
                </c:pt>
                <c:pt idx="2714">
                  <c:v>2.5897000000000001</c:v>
                </c:pt>
                <c:pt idx="2715">
                  <c:v>2.5726</c:v>
                </c:pt>
                <c:pt idx="2716">
                  <c:v>2.5080999999999998</c:v>
                </c:pt>
                <c:pt idx="2717">
                  <c:v>2.4576000000000002</c:v>
                </c:pt>
                <c:pt idx="2718">
                  <c:v>2.5019</c:v>
                </c:pt>
                <c:pt idx="2719">
                  <c:v>2.5019</c:v>
                </c:pt>
                <c:pt idx="2720">
                  <c:v>2.5019</c:v>
                </c:pt>
                <c:pt idx="2721">
                  <c:v>2.5364</c:v>
                </c:pt>
                <c:pt idx="2722">
                  <c:v>2.5221999999999998</c:v>
                </c:pt>
                <c:pt idx="2723">
                  <c:v>2.5243000000000002</c:v>
                </c:pt>
                <c:pt idx="2724">
                  <c:v>2.4794999999999998</c:v>
                </c:pt>
                <c:pt idx="2725">
                  <c:v>2.4649999999999999</c:v>
                </c:pt>
                <c:pt idx="2726">
                  <c:v>2.4649999999999999</c:v>
                </c:pt>
                <c:pt idx="2727">
                  <c:v>2.4649999999999999</c:v>
                </c:pt>
                <c:pt idx="2728">
                  <c:v>2.4853999999999998</c:v>
                </c:pt>
                <c:pt idx="2729">
                  <c:v>2.5059</c:v>
                </c:pt>
                <c:pt idx="2730">
                  <c:v>2.5305</c:v>
                </c:pt>
                <c:pt idx="2731">
                  <c:v>2.4935</c:v>
                </c:pt>
                <c:pt idx="2732">
                  <c:v>2.5141</c:v>
                </c:pt>
                <c:pt idx="2733">
                  <c:v>2.5141</c:v>
                </c:pt>
                <c:pt idx="2734">
                  <c:v>2.5141</c:v>
                </c:pt>
                <c:pt idx="2735">
                  <c:v>2.5141</c:v>
                </c:pt>
                <c:pt idx="2736">
                  <c:v>2.4872000000000001</c:v>
                </c:pt>
                <c:pt idx="2737">
                  <c:v>2.4975000000000001</c:v>
                </c:pt>
                <c:pt idx="2738">
                  <c:v>2.5286</c:v>
                </c:pt>
                <c:pt idx="2739">
                  <c:v>2.4933000000000001</c:v>
                </c:pt>
                <c:pt idx="2740">
                  <c:v>2.4933000000000001</c:v>
                </c:pt>
                <c:pt idx="2741">
                  <c:v>2.4933000000000001</c:v>
                </c:pt>
                <c:pt idx="2742">
                  <c:v>2.5057999999999998</c:v>
                </c:pt>
                <c:pt idx="2743">
                  <c:v>2.4819</c:v>
                </c:pt>
                <c:pt idx="2744">
                  <c:v>2.4980000000000002</c:v>
                </c:pt>
                <c:pt idx="2745">
                  <c:v>2.5141</c:v>
                </c:pt>
                <c:pt idx="2746">
                  <c:v>2.5526</c:v>
                </c:pt>
                <c:pt idx="2747">
                  <c:v>2.5526</c:v>
                </c:pt>
                <c:pt idx="2748">
                  <c:v>2.5526</c:v>
                </c:pt>
                <c:pt idx="2749">
                  <c:v>2.5404999999999998</c:v>
                </c:pt>
                <c:pt idx="2750">
                  <c:v>2.5446</c:v>
                </c:pt>
                <c:pt idx="2751">
                  <c:v>2.5160999999999998</c:v>
                </c:pt>
                <c:pt idx="2752">
                  <c:v>2.4733999999999998</c:v>
                </c:pt>
                <c:pt idx="2753">
                  <c:v>2.4609999999999999</c:v>
                </c:pt>
                <c:pt idx="2754">
                  <c:v>2.4609999999999999</c:v>
                </c:pt>
                <c:pt idx="2755">
                  <c:v>2.4609999999999999</c:v>
                </c:pt>
                <c:pt idx="2756">
                  <c:v>2.4752000000000001</c:v>
                </c:pt>
                <c:pt idx="2757">
                  <c:v>2.4506000000000001</c:v>
                </c:pt>
                <c:pt idx="2758">
                  <c:v>2.4647999999999999</c:v>
                </c:pt>
                <c:pt idx="2759">
                  <c:v>2.4607000000000001</c:v>
                </c:pt>
                <c:pt idx="2760">
                  <c:v>2.4378000000000002</c:v>
                </c:pt>
                <c:pt idx="2761">
                  <c:v>2.4378000000000002</c:v>
                </c:pt>
                <c:pt idx="2762">
                  <c:v>2.4378000000000002</c:v>
                </c:pt>
                <c:pt idx="2763">
                  <c:v>2.4521000000000002</c:v>
                </c:pt>
                <c:pt idx="2764">
                  <c:v>2.4685999999999999</c:v>
                </c:pt>
                <c:pt idx="2765">
                  <c:v>2.3961000000000001</c:v>
                </c:pt>
                <c:pt idx="2766">
                  <c:v>2.4083999999999999</c:v>
                </c:pt>
                <c:pt idx="2767">
                  <c:v>2.3166000000000002</c:v>
                </c:pt>
                <c:pt idx="2768">
                  <c:v>2.3166000000000002</c:v>
                </c:pt>
                <c:pt idx="2769">
                  <c:v>2.3166000000000002</c:v>
                </c:pt>
                <c:pt idx="2770">
                  <c:v>2.2416</c:v>
                </c:pt>
                <c:pt idx="2771">
                  <c:v>2.2662</c:v>
                </c:pt>
                <c:pt idx="2772">
                  <c:v>2.2000000000000002</c:v>
                </c:pt>
                <c:pt idx="2773">
                  <c:v>2.2359</c:v>
                </c:pt>
                <c:pt idx="2774">
                  <c:v>2.2599999999999998</c:v>
                </c:pt>
                <c:pt idx="2775">
                  <c:v>2.2599999999999998</c:v>
                </c:pt>
                <c:pt idx="2776">
                  <c:v>2.2599999999999998</c:v>
                </c:pt>
                <c:pt idx="2777">
                  <c:v>2.3326000000000002</c:v>
                </c:pt>
                <c:pt idx="2778">
                  <c:v>2.3024</c:v>
                </c:pt>
                <c:pt idx="2779">
                  <c:v>2.3348</c:v>
                </c:pt>
                <c:pt idx="2780">
                  <c:v>2.3369</c:v>
                </c:pt>
                <c:pt idx="2781">
                  <c:v>2.3393000000000002</c:v>
                </c:pt>
                <c:pt idx="2782">
                  <c:v>2.3393000000000002</c:v>
                </c:pt>
                <c:pt idx="2783">
                  <c:v>2.3393000000000002</c:v>
                </c:pt>
                <c:pt idx="2784">
                  <c:v>2.3618000000000001</c:v>
                </c:pt>
                <c:pt idx="2785">
                  <c:v>2.3496999999999999</c:v>
                </c:pt>
                <c:pt idx="2786">
                  <c:v>2.3212000000000002</c:v>
                </c:pt>
                <c:pt idx="2787">
                  <c:v>2.3540000000000001</c:v>
                </c:pt>
                <c:pt idx="2788">
                  <c:v>2.3914</c:v>
                </c:pt>
                <c:pt idx="2789">
                  <c:v>2.3914</c:v>
                </c:pt>
                <c:pt idx="2790">
                  <c:v>2.3914</c:v>
                </c:pt>
                <c:pt idx="2791">
                  <c:v>2.3915999999999999</c:v>
                </c:pt>
                <c:pt idx="2792">
                  <c:v>2.4123999999999999</c:v>
                </c:pt>
                <c:pt idx="2793">
                  <c:v>2.4001999999999999</c:v>
                </c:pt>
                <c:pt idx="2794">
                  <c:v>2.3801999999999999</c:v>
                </c:pt>
                <c:pt idx="2795">
                  <c:v>2.3801999999999999</c:v>
                </c:pt>
                <c:pt idx="2796">
                  <c:v>2.3801999999999999</c:v>
                </c:pt>
                <c:pt idx="2797">
                  <c:v>2.3801999999999999</c:v>
                </c:pt>
                <c:pt idx="2798">
                  <c:v>2.3866000000000001</c:v>
                </c:pt>
                <c:pt idx="2799">
                  <c:v>2.3639000000000001</c:v>
                </c:pt>
                <c:pt idx="2800">
                  <c:v>2.3178000000000001</c:v>
                </c:pt>
                <c:pt idx="2801">
                  <c:v>2.3319000000000001</c:v>
                </c:pt>
                <c:pt idx="2802">
                  <c:v>2.2820999999999998</c:v>
                </c:pt>
                <c:pt idx="2803">
                  <c:v>2.2820999999999998</c:v>
                </c:pt>
                <c:pt idx="2804">
                  <c:v>2.2820999999999998</c:v>
                </c:pt>
                <c:pt idx="2805">
                  <c:v>2.2922000000000002</c:v>
                </c:pt>
                <c:pt idx="2806">
                  <c:v>2.2660999999999998</c:v>
                </c:pt>
                <c:pt idx="2807">
                  <c:v>2.3044000000000002</c:v>
                </c:pt>
                <c:pt idx="2808">
                  <c:v>2.3448000000000002</c:v>
                </c:pt>
                <c:pt idx="2809">
                  <c:v>2.3330000000000002</c:v>
                </c:pt>
                <c:pt idx="2810">
                  <c:v>2.3330000000000002</c:v>
                </c:pt>
                <c:pt idx="2811">
                  <c:v>2.3330000000000002</c:v>
                </c:pt>
                <c:pt idx="2812">
                  <c:v>2.2904</c:v>
                </c:pt>
                <c:pt idx="2813">
                  <c:v>2.2843999999999998</c:v>
                </c:pt>
                <c:pt idx="2814">
                  <c:v>2.2965999999999998</c:v>
                </c:pt>
                <c:pt idx="2815">
                  <c:v>2.258</c:v>
                </c:pt>
                <c:pt idx="2816">
                  <c:v>2.2660999999999998</c:v>
                </c:pt>
                <c:pt idx="2817">
                  <c:v>2.2660999999999998</c:v>
                </c:pt>
                <c:pt idx="2818">
                  <c:v>2.2660999999999998</c:v>
                </c:pt>
                <c:pt idx="2819">
                  <c:v>2.1884000000000001</c:v>
                </c:pt>
                <c:pt idx="2820">
                  <c:v>2.1964999999999999</c:v>
                </c:pt>
                <c:pt idx="2821">
                  <c:v>2.1596000000000002</c:v>
                </c:pt>
                <c:pt idx="2822">
                  <c:v>2.1922000000000001</c:v>
                </c:pt>
                <c:pt idx="2823">
                  <c:v>2.1981000000000002</c:v>
                </c:pt>
                <c:pt idx="2824">
                  <c:v>2.1981000000000002</c:v>
                </c:pt>
                <c:pt idx="2825">
                  <c:v>2.1981000000000002</c:v>
                </c:pt>
                <c:pt idx="2826">
                  <c:v>2.2208000000000001</c:v>
                </c:pt>
                <c:pt idx="2827">
                  <c:v>2.2538</c:v>
                </c:pt>
                <c:pt idx="2828">
                  <c:v>2.2227000000000001</c:v>
                </c:pt>
                <c:pt idx="2829">
                  <c:v>2.1459999999999999</c:v>
                </c:pt>
                <c:pt idx="2830">
                  <c:v>2.1640999999999999</c:v>
                </c:pt>
                <c:pt idx="2831">
                  <c:v>2.1640999999999999</c:v>
                </c:pt>
                <c:pt idx="2832">
                  <c:v>2.1640999999999999</c:v>
                </c:pt>
                <c:pt idx="2833">
                  <c:v>2.1640999999999999</c:v>
                </c:pt>
                <c:pt idx="2834">
                  <c:v>2.1244000000000001</c:v>
                </c:pt>
                <c:pt idx="2835">
                  <c:v>2.109</c:v>
                </c:pt>
                <c:pt idx="2836">
                  <c:v>2.0609000000000002</c:v>
                </c:pt>
                <c:pt idx="2837">
                  <c:v>1.9220999999999999</c:v>
                </c:pt>
                <c:pt idx="2838">
                  <c:v>1.9220999999999999</c:v>
                </c:pt>
                <c:pt idx="2839">
                  <c:v>1.9220999999999999</c:v>
                </c:pt>
                <c:pt idx="2840">
                  <c:v>1.8317000000000001</c:v>
                </c:pt>
                <c:pt idx="2841">
                  <c:v>1.8834</c:v>
                </c:pt>
                <c:pt idx="2842">
                  <c:v>1.8569</c:v>
                </c:pt>
                <c:pt idx="2843">
                  <c:v>1.8787</c:v>
                </c:pt>
                <c:pt idx="2844">
                  <c:v>1.8494000000000002</c:v>
                </c:pt>
                <c:pt idx="2845">
                  <c:v>1.8494000000000002</c:v>
                </c:pt>
                <c:pt idx="2846">
                  <c:v>1.8494000000000002</c:v>
                </c:pt>
                <c:pt idx="2847">
                  <c:v>1.9036</c:v>
                </c:pt>
                <c:pt idx="2848">
                  <c:v>1.9297</c:v>
                </c:pt>
                <c:pt idx="2849">
                  <c:v>1.8786</c:v>
                </c:pt>
                <c:pt idx="2850">
                  <c:v>1.8357000000000001</c:v>
                </c:pt>
                <c:pt idx="2851">
                  <c:v>1.8405</c:v>
                </c:pt>
                <c:pt idx="2852">
                  <c:v>1.8405</c:v>
                </c:pt>
                <c:pt idx="2853">
                  <c:v>1.8405</c:v>
                </c:pt>
                <c:pt idx="2854">
                  <c:v>1.8687</c:v>
                </c:pt>
                <c:pt idx="2855">
                  <c:v>1.8643000000000001</c:v>
                </c:pt>
                <c:pt idx="2856">
                  <c:v>1.7351000000000001</c:v>
                </c:pt>
                <c:pt idx="2857">
                  <c:v>1.7774999999999999</c:v>
                </c:pt>
                <c:pt idx="2858">
                  <c:v>1.7678</c:v>
                </c:pt>
                <c:pt idx="2859">
                  <c:v>1.7678</c:v>
                </c:pt>
                <c:pt idx="2860">
                  <c:v>1.7678</c:v>
                </c:pt>
                <c:pt idx="2861">
                  <c:v>1.7324000000000002</c:v>
                </c:pt>
                <c:pt idx="2862">
                  <c:v>1.7318</c:v>
                </c:pt>
                <c:pt idx="2863">
                  <c:v>1.7688999999999999</c:v>
                </c:pt>
                <c:pt idx="2864">
                  <c:v>1.7448999999999999</c:v>
                </c:pt>
                <c:pt idx="2865">
                  <c:v>1.7549000000000001</c:v>
                </c:pt>
                <c:pt idx="2866">
                  <c:v>1.7549000000000001</c:v>
                </c:pt>
                <c:pt idx="2867">
                  <c:v>1.7549000000000001</c:v>
                </c:pt>
                <c:pt idx="2868">
                  <c:v>1.7871999999999999</c:v>
                </c:pt>
                <c:pt idx="2869">
                  <c:v>1.7612999999999999</c:v>
                </c:pt>
                <c:pt idx="2870">
                  <c:v>1.7596000000000001</c:v>
                </c:pt>
                <c:pt idx="2871">
                  <c:v>1.7596000000000001</c:v>
                </c:pt>
                <c:pt idx="2872">
                  <c:v>1.8593</c:v>
                </c:pt>
                <c:pt idx="2873">
                  <c:v>1.8593</c:v>
                </c:pt>
                <c:pt idx="2874">
                  <c:v>1.8593</c:v>
                </c:pt>
                <c:pt idx="2875">
                  <c:v>1.8900000000000001</c:v>
                </c:pt>
                <c:pt idx="2876">
                  <c:v>1.9066000000000001</c:v>
                </c:pt>
                <c:pt idx="2877">
                  <c:v>1.8277000000000001</c:v>
                </c:pt>
                <c:pt idx="2878">
                  <c:v>1.8625</c:v>
                </c:pt>
                <c:pt idx="2879">
                  <c:v>1.8471</c:v>
                </c:pt>
                <c:pt idx="2880">
                  <c:v>1.8471</c:v>
                </c:pt>
                <c:pt idx="2881">
                  <c:v>1.8471</c:v>
                </c:pt>
                <c:pt idx="2882">
                  <c:v>1.829</c:v>
                </c:pt>
                <c:pt idx="2883">
                  <c:v>1.8498000000000001</c:v>
                </c:pt>
                <c:pt idx="2884">
                  <c:v>1.8111000000000002</c:v>
                </c:pt>
                <c:pt idx="2885">
                  <c:v>1.7559</c:v>
                </c:pt>
                <c:pt idx="2886">
                  <c:v>1.8183</c:v>
                </c:pt>
                <c:pt idx="2887">
                  <c:v>1.8183</c:v>
                </c:pt>
                <c:pt idx="2888">
                  <c:v>1.8183</c:v>
                </c:pt>
                <c:pt idx="2889">
                  <c:v>1.8123</c:v>
                </c:pt>
                <c:pt idx="2890">
                  <c:v>1.8374000000000001</c:v>
                </c:pt>
                <c:pt idx="2891">
                  <c:v>1.8178999999999998</c:v>
                </c:pt>
                <c:pt idx="2892">
                  <c:v>1.8639000000000001</c:v>
                </c:pt>
                <c:pt idx="2893">
                  <c:v>1.8519000000000001</c:v>
                </c:pt>
                <c:pt idx="2894">
                  <c:v>1.8519000000000001</c:v>
                </c:pt>
                <c:pt idx="2895">
                  <c:v>1.8519000000000001</c:v>
                </c:pt>
                <c:pt idx="2896">
                  <c:v>1.8578999999999999</c:v>
                </c:pt>
                <c:pt idx="2897">
                  <c:v>1.8458999999999999</c:v>
                </c:pt>
                <c:pt idx="2898">
                  <c:v>1.8721000000000001</c:v>
                </c:pt>
                <c:pt idx="2899">
                  <c:v>1.734</c:v>
                </c:pt>
                <c:pt idx="2900">
                  <c:v>1.7118</c:v>
                </c:pt>
                <c:pt idx="2901">
                  <c:v>1.7118</c:v>
                </c:pt>
                <c:pt idx="2902">
                  <c:v>1.7118</c:v>
                </c:pt>
                <c:pt idx="2903">
                  <c:v>1.5733000000000001</c:v>
                </c:pt>
                <c:pt idx="2904">
                  <c:v>1.583</c:v>
                </c:pt>
                <c:pt idx="2905">
                  <c:v>1.6069</c:v>
                </c:pt>
                <c:pt idx="2906">
                  <c:v>1.6188</c:v>
                </c:pt>
                <c:pt idx="2907">
                  <c:v>1.6465999999999998</c:v>
                </c:pt>
                <c:pt idx="2908">
                  <c:v>1.6465999999999998</c:v>
                </c:pt>
                <c:pt idx="2909">
                  <c:v>1.6465999999999998</c:v>
                </c:pt>
                <c:pt idx="2910">
                  <c:v>1.5836999999999999</c:v>
                </c:pt>
                <c:pt idx="2911">
                  <c:v>1.6665999999999999</c:v>
                </c:pt>
                <c:pt idx="2912">
                  <c:v>1.5770999999999999</c:v>
                </c:pt>
                <c:pt idx="2913">
                  <c:v>1.4957</c:v>
                </c:pt>
                <c:pt idx="2914">
                  <c:v>1.4762999999999999</c:v>
                </c:pt>
                <c:pt idx="2915">
                  <c:v>1.4762999999999999</c:v>
                </c:pt>
                <c:pt idx="2916">
                  <c:v>1.4762999999999999</c:v>
                </c:pt>
                <c:pt idx="2917">
                  <c:v>1.5453000000000001</c:v>
                </c:pt>
                <c:pt idx="2918">
                  <c:v>1.5123</c:v>
                </c:pt>
                <c:pt idx="2919">
                  <c:v>1.5733000000000001</c:v>
                </c:pt>
                <c:pt idx="2920">
                  <c:v>1.6120999999999999</c:v>
                </c:pt>
                <c:pt idx="2921">
                  <c:v>1.5331999999999999</c:v>
                </c:pt>
                <c:pt idx="2922">
                  <c:v>1.5331999999999999</c:v>
                </c:pt>
                <c:pt idx="2923">
                  <c:v>1.5331999999999999</c:v>
                </c:pt>
                <c:pt idx="2924">
                  <c:v>1.5390999999999999</c:v>
                </c:pt>
                <c:pt idx="2925">
                  <c:v>1.5223</c:v>
                </c:pt>
                <c:pt idx="2926">
                  <c:v>1.5</c:v>
                </c:pt>
                <c:pt idx="2927">
                  <c:v>1.52</c:v>
                </c:pt>
                <c:pt idx="2928">
                  <c:v>1.504</c:v>
                </c:pt>
                <c:pt idx="2929">
                  <c:v>1.504</c:v>
                </c:pt>
                <c:pt idx="2930">
                  <c:v>1.504</c:v>
                </c:pt>
                <c:pt idx="2931">
                  <c:v>1.504</c:v>
                </c:pt>
                <c:pt idx="2932">
                  <c:v>1.452</c:v>
                </c:pt>
                <c:pt idx="2933">
                  <c:v>1.4319</c:v>
                </c:pt>
                <c:pt idx="2934">
                  <c:v>1.526</c:v>
                </c:pt>
                <c:pt idx="2935">
                  <c:v>1.5402</c:v>
                </c:pt>
                <c:pt idx="2936">
                  <c:v>1.5402</c:v>
                </c:pt>
                <c:pt idx="2937">
                  <c:v>1.5402</c:v>
                </c:pt>
                <c:pt idx="2938">
                  <c:v>1.5928</c:v>
                </c:pt>
                <c:pt idx="2939">
                  <c:v>1.6760000000000002</c:v>
                </c:pt>
                <c:pt idx="2940">
                  <c:v>1.6741999999999999</c:v>
                </c:pt>
                <c:pt idx="2941">
                  <c:v>1.7191999999999998</c:v>
                </c:pt>
                <c:pt idx="2942">
                  <c:v>1.7999000000000001</c:v>
                </c:pt>
                <c:pt idx="2943">
                  <c:v>1.7999000000000001</c:v>
                </c:pt>
                <c:pt idx="2944">
                  <c:v>1.7999000000000001</c:v>
                </c:pt>
                <c:pt idx="2945">
                  <c:v>1.7593000000000001</c:v>
                </c:pt>
                <c:pt idx="2946">
                  <c:v>1.7248000000000001</c:v>
                </c:pt>
                <c:pt idx="2947">
                  <c:v>1.7621</c:v>
                </c:pt>
                <c:pt idx="2948">
                  <c:v>1.7378</c:v>
                </c:pt>
                <c:pt idx="2949">
                  <c:v>1.6830000000000001</c:v>
                </c:pt>
                <c:pt idx="2950">
                  <c:v>1.6830000000000001</c:v>
                </c:pt>
                <c:pt idx="2951">
                  <c:v>1.6830000000000001</c:v>
                </c:pt>
                <c:pt idx="2952">
                  <c:v>1.6812</c:v>
                </c:pt>
                <c:pt idx="2953">
                  <c:v>1.6255999999999999</c:v>
                </c:pt>
                <c:pt idx="2954">
                  <c:v>1.6795</c:v>
                </c:pt>
                <c:pt idx="2955">
                  <c:v>1.6555</c:v>
                </c:pt>
                <c:pt idx="2956">
                  <c:v>1.6315</c:v>
                </c:pt>
                <c:pt idx="2957">
                  <c:v>1.6315</c:v>
                </c:pt>
                <c:pt idx="2958">
                  <c:v>1.6315</c:v>
                </c:pt>
                <c:pt idx="2959">
                  <c:v>1.6217000000000001</c:v>
                </c:pt>
                <c:pt idx="2960">
                  <c:v>1.5459000000000001</c:v>
                </c:pt>
                <c:pt idx="2961">
                  <c:v>1.478</c:v>
                </c:pt>
                <c:pt idx="2962">
                  <c:v>1.3900999999999999</c:v>
                </c:pt>
                <c:pt idx="2963">
                  <c:v>1.4036</c:v>
                </c:pt>
                <c:pt idx="2964">
                  <c:v>1.4036</c:v>
                </c:pt>
                <c:pt idx="2965">
                  <c:v>1.4036</c:v>
                </c:pt>
                <c:pt idx="2966">
                  <c:v>1.4617</c:v>
                </c:pt>
                <c:pt idx="2967">
                  <c:v>1.4194</c:v>
                </c:pt>
                <c:pt idx="2968">
                  <c:v>1.4657</c:v>
                </c:pt>
                <c:pt idx="2969">
                  <c:v>1.5424</c:v>
                </c:pt>
                <c:pt idx="2970">
                  <c:v>1.5914000000000001</c:v>
                </c:pt>
                <c:pt idx="2971">
                  <c:v>1.5914000000000001</c:v>
                </c:pt>
                <c:pt idx="2972">
                  <c:v>1.5914000000000001</c:v>
                </c:pt>
                <c:pt idx="2973">
                  <c:v>1.5914000000000001</c:v>
                </c:pt>
                <c:pt idx="2974">
                  <c:v>1.6179999999999999</c:v>
                </c:pt>
                <c:pt idx="2975">
                  <c:v>1.5834999999999999</c:v>
                </c:pt>
                <c:pt idx="2976">
                  <c:v>1.5998999999999999</c:v>
                </c:pt>
                <c:pt idx="2977">
                  <c:v>1.5735999999999999</c:v>
                </c:pt>
                <c:pt idx="2978">
                  <c:v>1.5735999999999999</c:v>
                </c:pt>
                <c:pt idx="2979">
                  <c:v>1.5735999999999999</c:v>
                </c:pt>
                <c:pt idx="2980">
                  <c:v>1.621</c:v>
                </c:pt>
                <c:pt idx="2981">
                  <c:v>1.5944</c:v>
                </c:pt>
                <c:pt idx="2982">
                  <c:v>1.5817000000000001</c:v>
                </c:pt>
                <c:pt idx="2983">
                  <c:v>1.5777000000000001</c:v>
                </c:pt>
                <c:pt idx="2984">
                  <c:v>1.6175999999999999</c:v>
                </c:pt>
                <c:pt idx="2985">
                  <c:v>1.6175999999999999</c:v>
                </c:pt>
                <c:pt idx="2986">
                  <c:v>1.6175999999999999</c:v>
                </c:pt>
                <c:pt idx="2987">
                  <c:v>1.6435</c:v>
                </c:pt>
                <c:pt idx="2988">
                  <c:v>1.6415</c:v>
                </c:pt>
                <c:pt idx="2989">
                  <c:v>1.5975999999999999</c:v>
                </c:pt>
                <c:pt idx="2990">
                  <c:v>1.5239</c:v>
                </c:pt>
                <c:pt idx="2991">
                  <c:v>1.552</c:v>
                </c:pt>
                <c:pt idx="2992">
                  <c:v>1.552</c:v>
                </c:pt>
                <c:pt idx="2993">
                  <c:v>1.552</c:v>
                </c:pt>
                <c:pt idx="2994">
                  <c:v>1.5822000000000001</c:v>
                </c:pt>
                <c:pt idx="2995">
                  <c:v>1.6245000000000001</c:v>
                </c:pt>
                <c:pt idx="2996">
                  <c:v>1.6086</c:v>
                </c:pt>
                <c:pt idx="2997">
                  <c:v>1.6672</c:v>
                </c:pt>
                <c:pt idx="2998">
                  <c:v>1.6741999999999999</c:v>
                </c:pt>
                <c:pt idx="2999">
                  <c:v>1.6741999999999999</c:v>
                </c:pt>
                <c:pt idx="3000">
                  <c:v>1.6741999999999999</c:v>
                </c:pt>
                <c:pt idx="3001">
                  <c:v>1.6741999999999999</c:v>
                </c:pt>
                <c:pt idx="3002">
                  <c:v>1.6623000000000001</c:v>
                </c:pt>
                <c:pt idx="3003">
                  <c:v>1.6360000000000001</c:v>
                </c:pt>
                <c:pt idx="3004">
                  <c:v>1.5914000000000001</c:v>
                </c:pt>
                <c:pt idx="3005">
                  <c:v>1.6101000000000001</c:v>
                </c:pt>
                <c:pt idx="3006">
                  <c:v>1.6101000000000001</c:v>
                </c:pt>
                <c:pt idx="3007">
                  <c:v>1.6101000000000001</c:v>
                </c:pt>
                <c:pt idx="3008">
                  <c:v>1.5979999999999999</c:v>
                </c:pt>
                <c:pt idx="3009">
                  <c:v>1.5960999999999999</c:v>
                </c:pt>
                <c:pt idx="3010">
                  <c:v>1.5756999999999999</c:v>
                </c:pt>
                <c:pt idx="3011">
                  <c:v>1.6046</c:v>
                </c:pt>
                <c:pt idx="3012">
                  <c:v>1.6276999999999999</c:v>
                </c:pt>
                <c:pt idx="3013">
                  <c:v>1.6276999999999999</c:v>
                </c:pt>
                <c:pt idx="3014">
                  <c:v>1.6276999999999999</c:v>
                </c:pt>
                <c:pt idx="3015">
                  <c:v>1.6133999999999999</c:v>
                </c:pt>
                <c:pt idx="3016">
                  <c:v>1.5819000000000001</c:v>
                </c:pt>
                <c:pt idx="3017">
                  <c:v>1.6259000000000001</c:v>
                </c:pt>
                <c:pt idx="3018">
                  <c:v>1.6259000000000001</c:v>
                </c:pt>
                <c:pt idx="3019">
                  <c:v>1.6118999999999999</c:v>
                </c:pt>
                <c:pt idx="3020">
                  <c:v>1.6118999999999999</c:v>
                </c:pt>
                <c:pt idx="3021">
                  <c:v>1.6118999999999999</c:v>
                </c:pt>
                <c:pt idx="3022">
                  <c:v>1.6</c:v>
                </c:pt>
                <c:pt idx="3023">
                  <c:v>1.538</c:v>
                </c:pt>
                <c:pt idx="3024">
                  <c:v>1.5721000000000001</c:v>
                </c:pt>
                <c:pt idx="3025">
                  <c:v>1.5923</c:v>
                </c:pt>
                <c:pt idx="3026">
                  <c:v>1.6149</c:v>
                </c:pt>
                <c:pt idx="3027">
                  <c:v>1.6149</c:v>
                </c:pt>
                <c:pt idx="3028">
                  <c:v>1.6149</c:v>
                </c:pt>
                <c:pt idx="3029">
                  <c:v>1.613</c:v>
                </c:pt>
                <c:pt idx="3030">
                  <c:v>1.6516999999999999</c:v>
                </c:pt>
                <c:pt idx="3031">
                  <c:v>1.6133</c:v>
                </c:pt>
                <c:pt idx="3032">
                  <c:v>1.6581999999999999</c:v>
                </c:pt>
                <c:pt idx="3033">
                  <c:v>1.6036999999999999</c:v>
                </c:pt>
                <c:pt idx="3034">
                  <c:v>1.6036999999999999</c:v>
                </c:pt>
                <c:pt idx="3035">
                  <c:v>1.6036999999999999</c:v>
                </c:pt>
                <c:pt idx="3036">
                  <c:v>1.6263000000000001</c:v>
                </c:pt>
                <c:pt idx="3037">
                  <c:v>1.6223999999999998</c:v>
                </c:pt>
                <c:pt idx="3038">
                  <c:v>1.6287</c:v>
                </c:pt>
                <c:pt idx="3039">
                  <c:v>1.6268</c:v>
                </c:pt>
                <c:pt idx="3040">
                  <c:v>1.6294</c:v>
                </c:pt>
                <c:pt idx="3041">
                  <c:v>1.6294</c:v>
                </c:pt>
                <c:pt idx="3042">
                  <c:v>1.6294</c:v>
                </c:pt>
                <c:pt idx="3043">
                  <c:v>1.6522999999999999</c:v>
                </c:pt>
                <c:pt idx="3044">
                  <c:v>1.621</c:v>
                </c:pt>
                <c:pt idx="3045">
                  <c:v>1.621</c:v>
                </c:pt>
                <c:pt idx="3046">
                  <c:v>1.631</c:v>
                </c:pt>
                <c:pt idx="3047">
                  <c:v>1.5811999999999999</c:v>
                </c:pt>
                <c:pt idx="3048">
                  <c:v>1.5811999999999999</c:v>
                </c:pt>
                <c:pt idx="3049">
                  <c:v>1.5811999999999999</c:v>
                </c:pt>
                <c:pt idx="3050">
                  <c:v>1.5653000000000001</c:v>
                </c:pt>
                <c:pt idx="3051">
                  <c:v>1.5691000000000002</c:v>
                </c:pt>
                <c:pt idx="3052">
                  <c:v>1.5691000000000002</c:v>
                </c:pt>
                <c:pt idx="3053">
                  <c:v>1.569</c:v>
                </c:pt>
                <c:pt idx="3054">
                  <c:v>1.5246</c:v>
                </c:pt>
                <c:pt idx="3055">
                  <c:v>1.5246</c:v>
                </c:pt>
                <c:pt idx="3056">
                  <c:v>1.5246</c:v>
                </c:pt>
                <c:pt idx="3057">
                  <c:v>1.5445</c:v>
                </c:pt>
                <c:pt idx="3058">
                  <c:v>1.5404</c:v>
                </c:pt>
                <c:pt idx="3059">
                  <c:v>1.5806</c:v>
                </c:pt>
                <c:pt idx="3060">
                  <c:v>1.5785</c:v>
                </c:pt>
                <c:pt idx="3061">
                  <c:v>1.5702</c:v>
                </c:pt>
                <c:pt idx="3062">
                  <c:v>1.5702</c:v>
                </c:pt>
                <c:pt idx="3063">
                  <c:v>1.5702</c:v>
                </c:pt>
                <c:pt idx="3064">
                  <c:v>1.5843</c:v>
                </c:pt>
                <c:pt idx="3065">
                  <c:v>1.5699999999999998</c:v>
                </c:pt>
                <c:pt idx="3066">
                  <c:v>1.5535999999999999</c:v>
                </c:pt>
                <c:pt idx="3067">
                  <c:v>1.5657000000000001</c:v>
                </c:pt>
                <c:pt idx="3068">
                  <c:v>1.5592000000000001</c:v>
                </c:pt>
                <c:pt idx="3069">
                  <c:v>1.5592000000000001</c:v>
                </c:pt>
                <c:pt idx="3070">
                  <c:v>1.5592000000000001</c:v>
                </c:pt>
                <c:pt idx="3071">
                  <c:v>1.5592000000000001</c:v>
                </c:pt>
                <c:pt idx="3072">
                  <c:v>1.5304</c:v>
                </c:pt>
                <c:pt idx="3073">
                  <c:v>1.5283</c:v>
                </c:pt>
                <c:pt idx="3074">
                  <c:v>1.5137</c:v>
                </c:pt>
                <c:pt idx="3075">
                  <c:v>1.4946999999999999</c:v>
                </c:pt>
                <c:pt idx="3076">
                  <c:v>1.4946999999999999</c:v>
                </c:pt>
                <c:pt idx="3077">
                  <c:v>1.4946999999999999</c:v>
                </c:pt>
                <c:pt idx="3078">
                  <c:v>1.4409000000000001</c:v>
                </c:pt>
                <c:pt idx="3079">
                  <c:v>1.4624999999999999</c:v>
                </c:pt>
                <c:pt idx="3080">
                  <c:v>1.4128000000000001</c:v>
                </c:pt>
                <c:pt idx="3081">
                  <c:v>1.4128000000000001</c:v>
                </c:pt>
                <c:pt idx="3082">
                  <c:v>1.3131999999999999</c:v>
                </c:pt>
                <c:pt idx="3083">
                  <c:v>1.3131999999999999</c:v>
                </c:pt>
                <c:pt idx="3084">
                  <c:v>1.3131999999999999</c:v>
                </c:pt>
                <c:pt idx="3085">
                  <c:v>1.353</c:v>
                </c:pt>
                <c:pt idx="3086">
                  <c:v>1.409</c:v>
                </c:pt>
                <c:pt idx="3087">
                  <c:v>1.4431</c:v>
                </c:pt>
                <c:pt idx="3088">
                  <c:v>1.4452</c:v>
                </c:pt>
                <c:pt idx="3089">
                  <c:v>1.4011</c:v>
                </c:pt>
                <c:pt idx="3090">
                  <c:v>1.4011</c:v>
                </c:pt>
                <c:pt idx="3091">
                  <c:v>1.4011</c:v>
                </c:pt>
                <c:pt idx="3092">
                  <c:v>1.3931</c:v>
                </c:pt>
                <c:pt idx="3093">
                  <c:v>1.4234</c:v>
                </c:pt>
                <c:pt idx="3094">
                  <c:v>1.4437</c:v>
                </c:pt>
                <c:pt idx="3095">
                  <c:v>1.4438</c:v>
                </c:pt>
                <c:pt idx="3096">
                  <c:v>1.4278999999999999</c:v>
                </c:pt>
                <c:pt idx="3097">
                  <c:v>1.4278999999999999</c:v>
                </c:pt>
                <c:pt idx="3098">
                  <c:v>1.4278999999999999</c:v>
                </c:pt>
                <c:pt idx="3099">
                  <c:v>1.4278999999999999</c:v>
                </c:pt>
                <c:pt idx="3100">
                  <c:v>1.4116</c:v>
                </c:pt>
                <c:pt idx="3101">
                  <c:v>1.4218999999999999</c:v>
                </c:pt>
                <c:pt idx="3102">
                  <c:v>1.3892</c:v>
                </c:pt>
                <c:pt idx="3103">
                  <c:v>1.3543000000000001</c:v>
                </c:pt>
                <c:pt idx="3104">
                  <c:v>1.3543000000000001</c:v>
                </c:pt>
                <c:pt idx="3105">
                  <c:v>1.3543000000000001</c:v>
                </c:pt>
                <c:pt idx="3106">
                  <c:v>1.2476</c:v>
                </c:pt>
                <c:pt idx="3107">
                  <c:v>1.2248000000000001</c:v>
                </c:pt>
                <c:pt idx="3108">
                  <c:v>1.1647000000000001</c:v>
                </c:pt>
                <c:pt idx="3109">
                  <c:v>1.0615000000000001</c:v>
                </c:pt>
                <c:pt idx="3110">
                  <c:v>0.91300000000000003</c:v>
                </c:pt>
                <c:pt idx="3111">
                  <c:v>0.91300000000000003</c:v>
                </c:pt>
                <c:pt idx="3112">
                  <c:v>0.91300000000000003</c:v>
                </c:pt>
                <c:pt idx="3113">
                  <c:v>0.90290000000000004</c:v>
                </c:pt>
                <c:pt idx="3114">
                  <c:v>0.69910000000000005</c:v>
                </c:pt>
                <c:pt idx="3115">
                  <c:v>0.69259999999999999</c:v>
                </c:pt>
                <c:pt idx="3116">
                  <c:v>0.59730000000000005</c:v>
                </c:pt>
                <c:pt idx="3117">
                  <c:v>0.50619999999999998</c:v>
                </c:pt>
                <c:pt idx="3118">
                  <c:v>0.50619999999999998</c:v>
                </c:pt>
                <c:pt idx="3119">
                  <c:v>0.50619999999999998</c:v>
                </c:pt>
                <c:pt idx="3120">
                  <c:v>0.38100000000000001</c:v>
                </c:pt>
                <c:pt idx="3121">
                  <c:v>0.53420000000000001</c:v>
                </c:pt>
                <c:pt idx="3122">
                  <c:v>0.51949999999999996</c:v>
                </c:pt>
                <c:pt idx="3123">
                  <c:v>0.48099999999999998</c:v>
                </c:pt>
                <c:pt idx="3124">
                  <c:v>0.49030000000000001</c:v>
                </c:pt>
                <c:pt idx="3125">
                  <c:v>0.49030000000000001</c:v>
                </c:pt>
                <c:pt idx="3126">
                  <c:v>0.49030000000000001</c:v>
                </c:pt>
                <c:pt idx="3127">
                  <c:v>0.3599</c:v>
                </c:pt>
                <c:pt idx="3128">
                  <c:v>0.49249999999999999</c:v>
                </c:pt>
                <c:pt idx="3129">
                  <c:v>0.53369999999999995</c:v>
                </c:pt>
                <c:pt idx="3130">
                  <c:v>0.45069999999999999</c:v>
                </c:pt>
                <c:pt idx="3131">
                  <c:v>0.31340000000000001</c:v>
                </c:pt>
                <c:pt idx="3132">
                  <c:v>0.31340000000000001</c:v>
                </c:pt>
                <c:pt idx="3133">
                  <c:v>0.31340000000000001</c:v>
                </c:pt>
                <c:pt idx="3134">
                  <c:v>0.31230000000000002</c:v>
                </c:pt>
                <c:pt idx="3135">
                  <c:v>0.3715</c:v>
                </c:pt>
                <c:pt idx="3136">
                  <c:v>0.32990000000000003</c:v>
                </c:pt>
                <c:pt idx="3137">
                  <c:v>0.29270000000000002</c:v>
                </c:pt>
                <c:pt idx="3138">
                  <c:v>0.24179999999999999</c:v>
                </c:pt>
                <c:pt idx="3139">
                  <c:v>0.24179999999999999</c:v>
                </c:pt>
                <c:pt idx="3140">
                  <c:v>0.24179999999999999</c:v>
                </c:pt>
                <c:pt idx="3141">
                  <c:v>0.2281</c:v>
                </c:pt>
                <c:pt idx="3142">
                  <c:v>0.2455</c:v>
                </c:pt>
                <c:pt idx="3143">
                  <c:v>0.20610000000000001</c:v>
                </c:pt>
                <c:pt idx="3144">
                  <c:v>0.22550000000000001</c:v>
                </c:pt>
                <c:pt idx="3145">
                  <c:v>0.22889999999999999</c:v>
                </c:pt>
                <c:pt idx="3146">
                  <c:v>0.22889999999999999</c:v>
                </c:pt>
                <c:pt idx="3147">
                  <c:v>0.22889999999999999</c:v>
                </c:pt>
                <c:pt idx="3148">
                  <c:v>0.26219999999999999</c:v>
                </c:pt>
                <c:pt idx="3149">
                  <c:v>0.2601</c:v>
                </c:pt>
                <c:pt idx="3150">
                  <c:v>0.252</c:v>
                </c:pt>
                <c:pt idx="3151">
                  <c:v>0.22539999999999999</c:v>
                </c:pt>
                <c:pt idx="3152">
                  <c:v>0.22539999999999999</c:v>
                </c:pt>
                <c:pt idx="3153">
                  <c:v>0.22539999999999999</c:v>
                </c:pt>
                <c:pt idx="3154">
                  <c:v>0.22539999999999999</c:v>
                </c:pt>
                <c:pt idx="3155">
                  <c:v>0.2452</c:v>
                </c:pt>
                <c:pt idx="3156">
                  <c:v>0.219</c:v>
                </c:pt>
                <c:pt idx="3157">
                  <c:v>0.19689999999999999</c:v>
                </c:pt>
                <c:pt idx="3158">
                  <c:v>0.20660000000000001</c:v>
                </c:pt>
                <c:pt idx="3159">
                  <c:v>0.2019</c:v>
                </c:pt>
                <c:pt idx="3160">
                  <c:v>0.2019</c:v>
                </c:pt>
                <c:pt idx="3161">
                  <c:v>0.2019</c:v>
                </c:pt>
                <c:pt idx="3162">
                  <c:v>0.2016</c:v>
                </c:pt>
                <c:pt idx="3163">
                  <c:v>0.2034</c:v>
                </c:pt>
                <c:pt idx="3164">
                  <c:v>0.21329999999999999</c:v>
                </c:pt>
                <c:pt idx="3165">
                  <c:v>0.21909999999999999</c:v>
                </c:pt>
                <c:pt idx="3166">
                  <c:v>0.22450000000000001</c:v>
                </c:pt>
                <c:pt idx="3167">
                  <c:v>0.22450000000000001</c:v>
                </c:pt>
                <c:pt idx="3168">
                  <c:v>0.22450000000000001</c:v>
                </c:pt>
                <c:pt idx="3169">
                  <c:v>0.2223</c:v>
                </c:pt>
                <c:pt idx="3170">
                  <c:v>0.2112</c:v>
                </c:pt>
                <c:pt idx="3171">
                  <c:v>0.2014</c:v>
                </c:pt>
                <c:pt idx="3172">
                  <c:v>0.1956</c:v>
                </c:pt>
                <c:pt idx="3173">
                  <c:v>0.19</c:v>
                </c:pt>
                <c:pt idx="3174">
                  <c:v>0.19</c:v>
                </c:pt>
                <c:pt idx="3175">
                  <c:v>0.19</c:v>
                </c:pt>
                <c:pt idx="3176">
                  <c:v>0.1822</c:v>
                </c:pt>
                <c:pt idx="3177">
                  <c:v>0.18820000000000001</c:v>
                </c:pt>
                <c:pt idx="3178">
                  <c:v>0.1784</c:v>
                </c:pt>
                <c:pt idx="3179">
                  <c:v>0.13880000000000001</c:v>
                </c:pt>
                <c:pt idx="3180">
                  <c:v>0.15679999999999999</c:v>
                </c:pt>
                <c:pt idx="3181">
                  <c:v>0.15679999999999999</c:v>
                </c:pt>
                <c:pt idx="3182">
                  <c:v>0.15679999999999999</c:v>
                </c:pt>
                <c:pt idx="3183">
                  <c:v>0.17469999999999999</c:v>
                </c:pt>
                <c:pt idx="3184">
                  <c:v>0.15890000000000001</c:v>
                </c:pt>
                <c:pt idx="3185">
                  <c:v>0.15890000000000001</c:v>
                </c:pt>
                <c:pt idx="3186">
                  <c:v>0.14699999999999999</c:v>
                </c:pt>
                <c:pt idx="3187">
                  <c:v>0.14510000000000001</c:v>
                </c:pt>
                <c:pt idx="3188">
                  <c:v>0.14510000000000001</c:v>
                </c:pt>
                <c:pt idx="3189">
                  <c:v>0.14510000000000001</c:v>
                </c:pt>
                <c:pt idx="3190">
                  <c:v>0.1772</c:v>
                </c:pt>
                <c:pt idx="3191">
                  <c:v>0.16520000000000001</c:v>
                </c:pt>
                <c:pt idx="3192">
                  <c:v>0.1633</c:v>
                </c:pt>
                <c:pt idx="3193">
                  <c:v>0.1653</c:v>
                </c:pt>
                <c:pt idx="3194">
                  <c:v>0.1676</c:v>
                </c:pt>
                <c:pt idx="3195">
                  <c:v>0.1676</c:v>
                </c:pt>
                <c:pt idx="3196">
                  <c:v>0.1676</c:v>
                </c:pt>
                <c:pt idx="3197">
                  <c:v>0.1676</c:v>
                </c:pt>
                <c:pt idx="3198">
                  <c:v>0.17169999999999999</c:v>
                </c:pt>
                <c:pt idx="3199">
                  <c:v>0.1799</c:v>
                </c:pt>
                <c:pt idx="3200">
                  <c:v>0.1701</c:v>
                </c:pt>
                <c:pt idx="3201">
                  <c:v>0.1603</c:v>
                </c:pt>
                <c:pt idx="3202">
                  <c:v>0.1603</c:v>
                </c:pt>
                <c:pt idx="3203">
                  <c:v>0.1603</c:v>
                </c:pt>
                <c:pt idx="3204">
                  <c:v>0.15640000000000001</c:v>
                </c:pt>
                <c:pt idx="3205">
                  <c:v>0.1623</c:v>
                </c:pt>
                <c:pt idx="3206">
                  <c:v>0.19</c:v>
                </c:pt>
                <c:pt idx="3207">
                  <c:v>0.19400000000000001</c:v>
                </c:pt>
                <c:pt idx="3208">
                  <c:v>0.20619999999999999</c:v>
                </c:pt>
                <c:pt idx="3209">
                  <c:v>0.20619999999999999</c:v>
                </c:pt>
                <c:pt idx="3210">
                  <c:v>0.20619999999999999</c:v>
                </c:pt>
                <c:pt idx="3211">
                  <c:v>0.2261</c:v>
                </c:pt>
                <c:pt idx="3212">
                  <c:v>0.2024</c:v>
                </c:pt>
                <c:pt idx="3213">
                  <c:v>0.16669999999999999</c:v>
                </c:pt>
                <c:pt idx="3214">
                  <c:v>0.19670000000000001</c:v>
                </c:pt>
                <c:pt idx="3215">
                  <c:v>0.193</c:v>
                </c:pt>
                <c:pt idx="3216">
                  <c:v>0.193</c:v>
                </c:pt>
                <c:pt idx="3217">
                  <c:v>0.193</c:v>
                </c:pt>
                <c:pt idx="3218">
                  <c:v>0.189</c:v>
                </c:pt>
                <c:pt idx="3219">
                  <c:v>0.19919999999999999</c:v>
                </c:pt>
                <c:pt idx="3220">
                  <c:v>0.19520000000000001</c:v>
                </c:pt>
                <c:pt idx="3221">
                  <c:v>0.1933</c:v>
                </c:pt>
                <c:pt idx="3222">
                  <c:v>0.1855</c:v>
                </c:pt>
                <c:pt idx="3223">
                  <c:v>0.1855</c:v>
                </c:pt>
                <c:pt idx="3224">
                  <c:v>0.1855</c:v>
                </c:pt>
                <c:pt idx="3225">
                  <c:v>0.19170000000000001</c:v>
                </c:pt>
                <c:pt idx="3226">
                  <c:v>0.1857</c:v>
                </c:pt>
                <c:pt idx="3227">
                  <c:v>0.18759999999999999</c:v>
                </c:pt>
                <c:pt idx="3228">
                  <c:v>0.1857</c:v>
                </c:pt>
                <c:pt idx="3229">
                  <c:v>0.1661</c:v>
                </c:pt>
                <c:pt idx="3230">
                  <c:v>0.1661</c:v>
                </c:pt>
                <c:pt idx="3231">
                  <c:v>0.1661</c:v>
                </c:pt>
                <c:pt idx="3232">
                  <c:v>0.14849999999999999</c:v>
                </c:pt>
                <c:pt idx="3233">
                  <c:v>0.14849999999999999</c:v>
                </c:pt>
                <c:pt idx="3234">
                  <c:v>0.1603</c:v>
                </c:pt>
                <c:pt idx="3235">
                  <c:v>0.15260000000000001</c:v>
                </c:pt>
                <c:pt idx="3236">
                  <c:v>0.15260000000000001</c:v>
                </c:pt>
                <c:pt idx="3237">
                  <c:v>0.15260000000000001</c:v>
                </c:pt>
                <c:pt idx="3238">
                  <c:v>0.15260000000000001</c:v>
                </c:pt>
                <c:pt idx="3239">
                  <c:v>0.15659999999999999</c:v>
                </c:pt>
                <c:pt idx="3240">
                  <c:v>0.15670000000000001</c:v>
                </c:pt>
                <c:pt idx="3241">
                  <c:v>0.15870000000000001</c:v>
                </c:pt>
                <c:pt idx="3242">
                  <c:v>0.15079999999999999</c:v>
                </c:pt>
                <c:pt idx="3243">
                  <c:v>0.15290000000000001</c:v>
                </c:pt>
                <c:pt idx="3244">
                  <c:v>0.15290000000000001</c:v>
                </c:pt>
                <c:pt idx="3245">
                  <c:v>0.15290000000000001</c:v>
                </c:pt>
                <c:pt idx="3246">
                  <c:v>0.15090000000000001</c:v>
                </c:pt>
                <c:pt idx="3247">
                  <c:v>0.157</c:v>
                </c:pt>
                <c:pt idx="3248">
                  <c:v>0.155</c:v>
                </c:pt>
                <c:pt idx="3249">
                  <c:v>0.14499999999999999</c:v>
                </c:pt>
                <c:pt idx="3250">
                  <c:v>0.14510000000000001</c:v>
                </c:pt>
                <c:pt idx="3251">
                  <c:v>0.14510000000000001</c:v>
                </c:pt>
                <c:pt idx="3252">
                  <c:v>0.14510000000000001</c:v>
                </c:pt>
                <c:pt idx="3253">
                  <c:v>0.1472</c:v>
                </c:pt>
                <c:pt idx="3254">
                  <c:v>0.1411</c:v>
                </c:pt>
                <c:pt idx="3255">
                  <c:v>0.1492</c:v>
                </c:pt>
                <c:pt idx="3256">
                  <c:v>0.15129999999999999</c:v>
                </c:pt>
                <c:pt idx="3257">
                  <c:v>0.14729999999999999</c:v>
                </c:pt>
                <c:pt idx="3258">
                  <c:v>0.14729999999999999</c:v>
                </c:pt>
                <c:pt idx="3259">
                  <c:v>0.14729999999999999</c:v>
                </c:pt>
                <c:pt idx="3260">
                  <c:v>0.15140000000000001</c:v>
                </c:pt>
                <c:pt idx="3261">
                  <c:v>0.13869999999999999</c:v>
                </c:pt>
                <c:pt idx="3262">
                  <c:v>0.13089999999999999</c:v>
                </c:pt>
                <c:pt idx="3263">
                  <c:v>0.1172</c:v>
                </c:pt>
                <c:pt idx="3264">
                  <c:v>0.10539999999999999</c:v>
                </c:pt>
                <c:pt idx="3265">
                  <c:v>0.10539999999999999</c:v>
                </c:pt>
                <c:pt idx="3266">
                  <c:v>0.10539999999999999</c:v>
                </c:pt>
                <c:pt idx="3267">
                  <c:v>0.10929999999999999</c:v>
                </c:pt>
                <c:pt idx="3268">
                  <c:v>0.10730000000000001</c:v>
                </c:pt>
                <c:pt idx="3269">
                  <c:v>0.1171</c:v>
                </c:pt>
                <c:pt idx="3270">
                  <c:v>0.11509999999999999</c:v>
                </c:pt>
                <c:pt idx="3271">
                  <c:v>0.129</c:v>
                </c:pt>
                <c:pt idx="3272">
                  <c:v>0.129</c:v>
                </c:pt>
                <c:pt idx="3273">
                  <c:v>0.129</c:v>
                </c:pt>
                <c:pt idx="3274">
                  <c:v>0.13100000000000001</c:v>
                </c:pt>
                <c:pt idx="3275">
                  <c:v>0.1489</c:v>
                </c:pt>
                <c:pt idx="3276">
                  <c:v>0.16089999999999999</c:v>
                </c:pt>
                <c:pt idx="3277">
                  <c:v>0.16289999999999999</c:v>
                </c:pt>
                <c:pt idx="3278">
                  <c:v>0.14499999999999999</c:v>
                </c:pt>
                <c:pt idx="3279">
                  <c:v>0.14499999999999999</c:v>
                </c:pt>
                <c:pt idx="3280">
                  <c:v>0.14499999999999999</c:v>
                </c:pt>
                <c:pt idx="3281">
                  <c:v>0.15110000000000001</c:v>
                </c:pt>
                <c:pt idx="3282">
                  <c:v>0.1431</c:v>
                </c:pt>
                <c:pt idx="3283">
                  <c:v>0.1391</c:v>
                </c:pt>
                <c:pt idx="3284">
                  <c:v>0.1411</c:v>
                </c:pt>
                <c:pt idx="3285">
                  <c:v>0.14319999999999999</c:v>
                </c:pt>
                <c:pt idx="3286">
                  <c:v>0.14319999999999999</c:v>
                </c:pt>
                <c:pt idx="3287">
                  <c:v>0.14319999999999999</c:v>
                </c:pt>
                <c:pt idx="3288">
                  <c:v>0.15129999999999999</c:v>
                </c:pt>
                <c:pt idx="3289">
                  <c:v>0.14929999999999999</c:v>
                </c:pt>
                <c:pt idx="3290">
                  <c:v>0.15040000000000001</c:v>
                </c:pt>
                <c:pt idx="3291">
                  <c:v>0.1583</c:v>
                </c:pt>
                <c:pt idx="3292">
                  <c:v>0.127</c:v>
                </c:pt>
                <c:pt idx="3293">
                  <c:v>0.127</c:v>
                </c:pt>
                <c:pt idx="3294">
                  <c:v>0.127</c:v>
                </c:pt>
                <c:pt idx="3295">
                  <c:v>0.13089999999999999</c:v>
                </c:pt>
                <c:pt idx="3296">
                  <c:v>0.13089999999999999</c:v>
                </c:pt>
                <c:pt idx="3297">
                  <c:v>0.13289999999999999</c:v>
                </c:pt>
                <c:pt idx="3298">
                  <c:v>0.127</c:v>
                </c:pt>
                <c:pt idx="3299">
                  <c:v>0.14280000000000001</c:v>
                </c:pt>
                <c:pt idx="3300">
                  <c:v>0.14280000000000001</c:v>
                </c:pt>
                <c:pt idx="3301">
                  <c:v>0.14280000000000001</c:v>
                </c:pt>
                <c:pt idx="3302">
                  <c:v>0.14280000000000001</c:v>
                </c:pt>
                <c:pt idx="3303">
                  <c:v>0.14080000000000001</c:v>
                </c:pt>
                <c:pt idx="3304">
                  <c:v>0.14680000000000001</c:v>
                </c:pt>
                <c:pt idx="3305">
                  <c:v>0.1389</c:v>
                </c:pt>
                <c:pt idx="3306">
                  <c:v>0.127</c:v>
                </c:pt>
                <c:pt idx="3307">
                  <c:v>0.127</c:v>
                </c:pt>
                <c:pt idx="3308">
                  <c:v>0.127</c:v>
                </c:pt>
                <c:pt idx="3309">
                  <c:v>0.13700000000000001</c:v>
                </c:pt>
                <c:pt idx="3310">
                  <c:v>0.13900000000000001</c:v>
                </c:pt>
                <c:pt idx="3311">
                  <c:v>0.13700000000000001</c:v>
                </c:pt>
                <c:pt idx="3312">
                  <c:v>0.13500000000000001</c:v>
                </c:pt>
                <c:pt idx="3313">
                  <c:v>0.1391</c:v>
                </c:pt>
                <c:pt idx="3314">
                  <c:v>0.1391</c:v>
                </c:pt>
                <c:pt idx="3315">
                  <c:v>0.1391</c:v>
                </c:pt>
                <c:pt idx="3316">
                  <c:v>0.1371</c:v>
                </c:pt>
                <c:pt idx="3317">
                  <c:v>0.1351</c:v>
                </c:pt>
                <c:pt idx="3318">
                  <c:v>0.13869999999999999</c:v>
                </c:pt>
                <c:pt idx="3319">
                  <c:v>0.1328</c:v>
                </c:pt>
                <c:pt idx="3320">
                  <c:v>0.12889999999999999</c:v>
                </c:pt>
                <c:pt idx="3321">
                  <c:v>0.12889999999999999</c:v>
                </c:pt>
                <c:pt idx="3322">
                  <c:v>0.12889999999999999</c:v>
                </c:pt>
                <c:pt idx="3323">
                  <c:v>0.125</c:v>
                </c:pt>
                <c:pt idx="3324">
                  <c:v>0.123</c:v>
                </c:pt>
                <c:pt idx="3325">
                  <c:v>0.127</c:v>
                </c:pt>
                <c:pt idx="3326">
                  <c:v>0.127</c:v>
                </c:pt>
                <c:pt idx="3327">
                  <c:v>0.12889999999999999</c:v>
                </c:pt>
                <c:pt idx="3328">
                  <c:v>0.12889999999999999</c:v>
                </c:pt>
                <c:pt idx="3329">
                  <c:v>0.12889999999999999</c:v>
                </c:pt>
                <c:pt idx="3330">
                  <c:v>0.1447</c:v>
                </c:pt>
                <c:pt idx="3331">
                  <c:v>0.1467</c:v>
                </c:pt>
                <c:pt idx="3332">
                  <c:v>0.1507</c:v>
                </c:pt>
                <c:pt idx="3333">
                  <c:v>0.15079999999999999</c:v>
                </c:pt>
                <c:pt idx="3334">
                  <c:v>0.15290000000000001</c:v>
                </c:pt>
                <c:pt idx="3335">
                  <c:v>0.15290000000000001</c:v>
                </c:pt>
                <c:pt idx="3336">
                  <c:v>0.15290000000000001</c:v>
                </c:pt>
                <c:pt idx="3337">
                  <c:v>0.15290000000000001</c:v>
                </c:pt>
                <c:pt idx="3338">
                  <c:v>0.13900000000000001</c:v>
                </c:pt>
                <c:pt idx="3339">
                  <c:v>0.13900000000000001</c:v>
                </c:pt>
                <c:pt idx="3340">
                  <c:v>0.13900000000000001</c:v>
                </c:pt>
                <c:pt idx="3341">
                  <c:v>0.1431</c:v>
                </c:pt>
                <c:pt idx="3342">
                  <c:v>0.1431</c:v>
                </c:pt>
                <c:pt idx="3343">
                  <c:v>0.1431</c:v>
                </c:pt>
                <c:pt idx="3344">
                  <c:v>0.14510000000000001</c:v>
                </c:pt>
                <c:pt idx="3345">
                  <c:v>0.1431</c:v>
                </c:pt>
                <c:pt idx="3346">
                  <c:v>0.1472</c:v>
                </c:pt>
                <c:pt idx="3347">
                  <c:v>0.15329999999999999</c:v>
                </c:pt>
                <c:pt idx="3348">
                  <c:v>0.15540000000000001</c:v>
                </c:pt>
                <c:pt idx="3349">
                  <c:v>0.15540000000000001</c:v>
                </c:pt>
                <c:pt idx="3350">
                  <c:v>0.15540000000000001</c:v>
                </c:pt>
                <c:pt idx="3351">
                  <c:v>0.14940000000000001</c:v>
                </c:pt>
                <c:pt idx="3352">
                  <c:v>0.14530000000000001</c:v>
                </c:pt>
                <c:pt idx="3353">
                  <c:v>0.14660000000000001</c:v>
                </c:pt>
                <c:pt idx="3354">
                  <c:v>0.14660000000000001</c:v>
                </c:pt>
                <c:pt idx="3355">
                  <c:v>0.1525</c:v>
                </c:pt>
                <c:pt idx="3356">
                  <c:v>0.1525</c:v>
                </c:pt>
                <c:pt idx="3357">
                  <c:v>0.1525</c:v>
                </c:pt>
                <c:pt idx="3358">
                  <c:v>0.1545</c:v>
                </c:pt>
                <c:pt idx="3359">
                  <c:v>0.1663</c:v>
                </c:pt>
                <c:pt idx="3360">
                  <c:v>0.1447</c:v>
                </c:pt>
                <c:pt idx="3361">
                  <c:v>0.1447</c:v>
                </c:pt>
                <c:pt idx="3362">
                  <c:v>0.1527</c:v>
                </c:pt>
                <c:pt idx="3363">
                  <c:v>0.1527</c:v>
                </c:pt>
                <c:pt idx="3364">
                  <c:v>0.1527</c:v>
                </c:pt>
                <c:pt idx="3365">
                  <c:v>0.1706</c:v>
                </c:pt>
                <c:pt idx="3366">
                  <c:v>0.1807</c:v>
                </c:pt>
                <c:pt idx="3367">
                  <c:v>0.1807</c:v>
                </c:pt>
                <c:pt idx="3368">
                  <c:v>0.17680000000000001</c:v>
                </c:pt>
                <c:pt idx="3369">
                  <c:v>0.17899999999999999</c:v>
                </c:pt>
                <c:pt idx="3370">
                  <c:v>0.17899999999999999</c:v>
                </c:pt>
                <c:pt idx="3371">
                  <c:v>0.17899999999999999</c:v>
                </c:pt>
                <c:pt idx="3372">
                  <c:v>0.17710000000000001</c:v>
                </c:pt>
                <c:pt idx="3373">
                  <c:v>0.16919999999999999</c:v>
                </c:pt>
                <c:pt idx="3374">
                  <c:v>0.17319999999999999</c:v>
                </c:pt>
                <c:pt idx="3375">
                  <c:v>0.16120000000000001</c:v>
                </c:pt>
                <c:pt idx="3376">
                  <c:v>0.1573</c:v>
                </c:pt>
                <c:pt idx="3377">
                  <c:v>0.1573</c:v>
                </c:pt>
                <c:pt idx="3378">
                  <c:v>0.1573</c:v>
                </c:pt>
                <c:pt idx="3379">
                  <c:v>0.15939999999999999</c:v>
                </c:pt>
                <c:pt idx="3380">
                  <c:v>0.16020000000000001</c:v>
                </c:pt>
                <c:pt idx="3381">
                  <c:v>0.1583</c:v>
                </c:pt>
                <c:pt idx="3382">
                  <c:v>0.1583</c:v>
                </c:pt>
                <c:pt idx="3383">
                  <c:v>0.15240000000000001</c:v>
                </c:pt>
                <c:pt idx="3384">
                  <c:v>0.15240000000000001</c:v>
                </c:pt>
                <c:pt idx="3385">
                  <c:v>0.15240000000000001</c:v>
                </c:pt>
                <c:pt idx="3386">
                  <c:v>0.14849999999999999</c:v>
                </c:pt>
                <c:pt idx="3387">
                  <c:v>0.16619999999999999</c:v>
                </c:pt>
                <c:pt idx="3388">
                  <c:v>0.15840000000000001</c:v>
                </c:pt>
                <c:pt idx="3389">
                  <c:v>0.14860000000000001</c:v>
                </c:pt>
                <c:pt idx="3390">
                  <c:v>0.1507</c:v>
                </c:pt>
                <c:pt idx="3391">
                  <c:v>0.1507</c:v>
                </c:pt>
                <c:pt idx="3392">
                  <c:v>0.1507</c:v>
                </c:pt>
                <c:pt idx="3393">
                  <c:v>0.14080000000000001</c:v>
                </c:pt>
                <c:pt idx="3394">
                  <c:v>0.15079999999999999</c:v>
                </c:pt>
                <c:pt idx="3395">
                  <c:v>0.14879999999999999</c:v>
                </c:pt>
                <c:pt idx="3396">
                  <c:v>0.13689999999999999</c:v>
                </c:pt>
                <c:pt idx="3397">
                  <c:v>0.115</c:v>
                </c:pt>
                <c:pt idx="3398">
                  <c:v>0.115</c:v>
                </c:pt>
                <c:pt idx="3399">
                  <c:v>0.115</c:v>
                </c:pt>
                <c:pt idx="3400">
                  <c:v>0.115</c:v>
                </c:pt>
                <c:pt idx="3401">
                  <c:v>0.113</c:v>
                </c:pt>
                <c:pt idx="3402">
                  <c:v>0.115</c:v>
                </c:pt>
                <c:pt idx="3403">
                  <c:v>0.121</c:v>
                </c:pt>
                <c:pt idx="3404">
                  <c:v>0.121</c:v>
                </c:pt>
                <c:pt idx="3405">
                  <c:v>0.121</c:v>
                </c:pt>
                <c:pt idx="3406">
                  <c:v>0.121</c:v>
                </c:pt>
                <c:pt idx="3407">
                  <c:v>0.121</c:v>
                </c:pt>
                <c:pt idx="3408">
                  <c:v>0.1129</c:v>
                </c:pt>
                <c:pt idx="3409">
                  <c:v>0.1169</c:v>
                </c:pt>
                <c:pt idx="3410">
                  <c:v>0.11890000000000001</c:v>
                </c:pt>
                <c:pt idx="3411">
                  <c:v>0.11890000000000001</c:v>
                </c:pt>
                <c:pt idx="3412">
                  <c:v>0.11890000000000001</c:v>
                </c:pt>
                <c:pt idx="3413">
                  <c:v>0.11890000000000001</c:v>
                </c:pt>
                <c:pt idx="3414">
                  <c:v>0.11890000000000001</c:v>
                </c:pt>
                <c:pt idx="3415">
                  <c:v>0.125</c:v>
                </c:pt>
                <c:pt idx="3416">
                  <c:v>0.1211</c:v>
                </c:pt>
                <c:pt idx="3417">
                  <c:v>0.1211</c:v>
                </c:pt>
                <c:pt idx="3418">
                  <c:v>0.1211</c:v>
                </c:pt>
                <c:pt idx="3419">
                  <c:v>0.1211</c:v>
                </c:pt>
                <c:pt idx="3420">
                  <c:v>0.1211</c:v>
                </c:pt>
                <c:pt idx="3421">
                  <c:v>0.1132</c:v>
                </c:pt>
                <c:pt idx="3422">
                  <c:v>0.1211</c:v>
                </c:pt>
                <c:pt idx="3423">
                  <c:v>0.13689999999999999</c:v>
                </c:pt>
                <c:pt idx="3424">
                  <c:v>0.13689999999999999</c:v>
                </c:pt>
                <c:pt idx="3425">
                  <c:v>0.13289999999999999</c:v>
                </c:pt>
                <c:pt idx="3426">
                  <c:v>0.13289999999999999</c:v>
                </c:pt>
                <c:pt idx="3427">
                  <c:v>0.13289999999999999</c:v>
                </c:pt>
                <c:pt idx="3428">
                  <c:v>0.1449</c:v>
                </c:pt>
                <c:pt idx="3429">
                  <c:v>0.1449</c:v>
                </c:pt>
                <c:pt idx="3430">
                  <c:v>0.14299999999999999</c:v>
                </c:pt>
                <c:pt idx="3431">
                  <c:v>0.13900000000000001</c:v>
                </c:pt>
                <c:pt idx="3432">
                  <c:v>0.13300000000000001</c:v>
                </c:pt>
                <c:pt idx="3433">
                  <c:v>0.13300000000000001</c:v>
                </c:pt>
                <c:pt idx="3434">
                  <c:v>0.13300000000000001</c:v>
                </c:pt>
                <c:pt idx="3435">
                  <c:v>0.13300000000000001</c:v>
                </c:pt>
                <c:pt idx="3436">
                  <c:v>0.13100000000000001</c:v>
                </c:pt>
                <c:pt idx="3437">
                  <c:v>0.127</c:v>
                </c:pt>
                <c:pt idx="3438">
                  <c:v>0.11890000000000001</c:v>
                </c:pt>
                <c:pt idx="3439">
                  <c:v>0.12089999999999999</c:v>
                </c:pt>
                <c:pt idx="3440">
                  <c:v>0.12089999999999999</c:v>
                </c:pt>
                <c:pt idx="3441">
                  <c:v>0.12089999999999999</c:v>
                </c:pt>
                <c:pt idx="3442">
                  <c:v>0.1149</c:v>
                </c:pt>
                <c:pt idx="3443">
                  <c:v>0.1211</c:v>
                </c:pt>
                <c:pt idx="3444">
                  <c:v>0.1191</c:v>
                </c:pt>
                <c:pt idx="3445">
                  <c:v>0.1172</c:v>
                </c:pt>
                <c:pt idx="3446">
                  <c:v>0.10929999999999999</c:v>
                </c:pt>
                <c:pt idx="3447">
                  <c:v>0.10929999999999999</c:v>
                </c:pt>
                <c:pt idx="3448">
                  <c:v>0.10929999999999999</c:v>
                </c:pt>
                <c:pt idx="3449">
                  <c:v>0.10730000000000001</c:v>
                </c:pt>
                <c:pt idx="3450">
                  <c:v>0.1132</c:v>
                </c:pt>
                <c:pt idx="3451">
                  <c:v>0.1171</c:v>
                </c:pt>
                <c:pt idx="3452">
                  <c:v>0.11119999999999999</c:v>
                </c:pt>
                <c:pt idx="3453">
                  <c:v>0.1013</c:v>
                </c:pt>
                <c:pt idx="3454">
                  <c:v>0.1013</c:v>
                </c:pt>
                <c:pt idx="3455">
                  <c:v>0.1013</c:v>
                </c:pt>
                <c:pt idx="3456">
                  <c:v>0.1111</c:v>
                </c:pt>
                <c:pt idx="3457">
                  <c:v>0.11509999999999999</c:v>
                </c:pt>
                <c:pt idx="3458">
                  <c:v>0.1071</c:v>
                </c:pt>
                <c:pt idx="3459">
                  <c:v>0.1091</c:v>
                </c:pt>
                <c:pt idx="3460">
                  <c:v>0.109</c:v>
                </c:pt>
                <c:pt idx="3461">
                  <c:v>0.109</c:v>
                </c:pt>
                <c:pt idx="3462">
                  <c:v>0.109</c:v>
                </c:pt>
                <c:pt idx="3463">
                  <c:v>0.109</c:v>
                </c:pt>
                <c:pt idx="3464">
                  <c:v>0.11899999999999999</c:v>
                </c:pt>
                <c:pt idx="3465">
                  <c:v>0.10290000000000001</c:v>
                </c:pt>
                <c:pt idx="3466">
                  <c:v>0.10489999999999999</c:v>
                </c:pt>
                <c:pt idx="3467">
                  <c:v>0.1048</c:v>
                </c:pt>
                <c:pt idx="3468">
                  <c:v>0.1048</c:v>
                </c:pt>
                <c:pt idx="3469">
                  <c:v>0.1048</c:v>
                </c:pt>
                <c:pt idx="3470">
                  <c:v>0.1109</c:v>
                </c:pt>
                <c:pt idx="3471">
                  <c:v>0.1108</c:v>
                </c:pt>
                <c:pt idx="3472">
                  <c:v>0.123</c:v>
                </c:pt>
                <c:pt idx="3473">
                  <c:v>0.17199999999999999</c:v>
                </c:pt>
                <c:pt idx="3474">
                  <c:v>0.127</c:v>
                </c:pt>
                <c:pt idx="3475">
                  <c:v>0.127</c:v>
                </c:pt>
                <c:pt idx="3476">
                  <c:v>0.127</c:v>
                </c:pt>
                <c:pt idx="3477">
                  <c:v>0.1191</c:v>
                </c:pt>
                <c:pt idx="3478">
                  <c:v>0.1211</c:v>
                </c:pt>
                <c:pt idx="3479">
                  <c:v>0.14069999999999999</c:v>
                </c:pt>
                <c:pt idx="3480">
                  <c:v>0.1447</c:v>
                </c:pt>
                <c:pt idx="3481">
                  <c:v>0.13689999999999999</c:v>
                </c:pt>
                <c:pt idx="3482">
                  <c:v>0.13689999999999999</c:v>
                </c:pt>
                <c:pt idx="3483">
                  <c:v>0.13689999999999999</c:v>
                </c:pt>
                <c:pt idx="3484">
                  <c:v>0.16259999999999999</c:v>
                </c:pt>
                <c:pt idx="3485">
                  <c:v>0.16070000000000001</c:v>
                </c:pt>
                <c:pt idx="3486">
                  <c:v>0.15279999999999999</c:v>
                </c:pt>
                <c:pt idx="3487">
                  <c:v>0.1389</c:v>
                </c:pt>
                <c:pt idx="3488">
                  <c:v>0.14699999999999999</c:v>
                </c:pt>
                <c:pt idx="3489">
                  <c:v>0.14699999999999999</c:v>
                </c:pt>
                <c:pt idx="3490">
                  <c:v>0.14699999999999999</c:v>
                </c:pt>
                <c:pt idx="3491">
                  <c:v>0.151</c:v>
                </c:pt>
                <c:pt idx="3492">
                  <c:v>0.14899999999999999</c:v>
                </c:pt>
                <c:pt idx="3493">
                  <c:v>0.13300000000000001</c:v>
                </c:pt>
                <c:pt idx="3494">
                  <c:v>0.15310000000000001</c:v>
                </c:pt>
                <c:pt idx="3495">
                  <c:v>0.1492</c:v>
                </c:pt>
                <c:pt idx="3496">
                  <c:v>0.1492</c:v>
                </c:pt>
                <c:pt idx="3497">
                  <c:v>0.1492</c:v>
                </c:pt>
                <c:pt idx="3498">
                  <c:v>0.1472</c:v>
                </c:pt>
                <c:pt idx="3499">
                  <c:v>0.1452</c:v>
                </c:pt>
                <c:pt idx="3500">
                  <c:v>0.14649999999999999</c:v>
                </c:pt>
                <c:pt idx="3501">
                  <c:v>0.13669999999999999</c:v>
                </c:pt>
                <c:pt idx="3502">
                  <c:v>0.13869999999999999</c:v>
                </c:pt>
                <c:pt idx="3503">
                  <c:v>0.13869999999999999</c:v>
                </c:pt>
                <c:pt idx="3504">
                  <c:v>0.13869999999999999</c:v>
                </c:pt>
                <c:pt idx="3505">
                  <c:v>0.14069999999999999</c:v>
                </c:pt>
                <c:pt idx="3506">
                  <c:v>0.14649999999999999</c:v>
                </c:pt>
                <c:pt idx="3507">
                  <c:v>0.1603</c:v>
                </c:pt>
                <c:pt idx="3508">
                  <c:v>0.1585</c:v>
                </c:pt>
                <c:pt idx="3509">
                  <c:v>0.1862</c:v>
                </c:pt>
                <c:pt idx="3510">
                  <c:v>0.1862</c:v>
                </c:pt>
                <c:pt idx="3511">
                  <c:v>0.1862</c:v>
                </c:pt>
                <c:pt idx="3512">
                  <c:v>0.16639999999999999</c:v>
                </c:pt>
                <c:pt idx="3513">
                  <c:v>0.15659999999999999</c:v>
                </c:pt>
                <c:pt idx="3514">
                  <c:v>0.1527</c:v>
                </c:pt>
                <c:pt idx="3515">
                  <c:v>0.14879999999999999</c:v>
                </c:pt>
                <c:pt idx="3516">
                  <c:v>0.15479999999999999</c:v>
                </c:pt>
                <c:pt idx="3517">
                  <c:v>0.15479999999999999</c:v>
                </c:pt>
                <c:pt idx="3518">
                  <c:v>0.15479999999999999</c:v>
                </c:pt>
                <c:pt idx="3519">
                  <c:v>0.1668</c:v>
                </c:pt>
                <c:pt idx="3520">
                  <c:v>0.15890000000000001</c:v>
                </c:pt>
                <c:pt idx="3521">
                  <c:v>0.161</c:v>
                </c:pt>
                <c:pt idx="3522">
                  <c:v>0.159</c:v>
                </c:pt>
                <c:pt idx="3523">
                  <c:v>0.16120000000000001</c:v>
                </c:pt>
                <c:pt idx="3524">
                  <c:v>0.16120000000000001</c:v>
                </c:pt>
                <c:pt idx="3525">
                  <c:v>0.16120000000000001</c:v>
                </c:pt>
                <c:pt idx="3526">
                  <c:v>0.15720000000000001</c:v>
                </c:pt>
                <c:pt idx="3527">
                  <c:v>0.1492</c:v>
                </c:pt>
                <c:pt idx="3528">
                  <c:v>0.1472</c:v>
                </c:pt>
                <c:pt idx="3529">
                  <c:v>0.1472</c:v>
                </c:pt>
                <c:pt idx="3530">
                  <c:v>0.1575</c:v>
                </c:pt>
                <c:pt idx="3531">
                  <c:v>0.1575</c:v>
                </c:pt>
                <c:pt idx="3532">
                  <c:v>0.1575</c:v>
                </c:pt>
                <c:pt idx="3533">
                  <c:v>0.16769999999999999</c:v>
                </c:pt>
                <c:pt idx="3534">
                  <c:v>0.17979999999999999</c:v>
                </c:pt>
                <c:pt idx="3535">
                  <c:v>0.1641</c:v>
                </c:pt>
                <c:pt idx="3536">
                  <c:v>0.16220000000000001</c:v>
                </c:pt>
                <c:pt idx="3537">
                  <c:v>0.15840000000000001</c:v>
                </c:pt>
                <c:pt idx="3538">
                  <c:v>0.15840000000000001</c:v>
                </c:pt>
                <c:pt idx="3539">
                  <c:v>0.15840000000000001</c:v>
                </c:pt>
                <c:pt idx="3540">
                  <c:v>0.1585</c:v>
                </c:pt>
                <c:pt idx="3541">
                  <c:v>0.1585</c:v>
                </c:pt>
                <c:pt idx="3542">
                  <c:v>0.15060000000000001</c:v>
                </c:pt>
                <c:pt idx="3543">
                  <c:v>0.1527</c:v>
                </c:pt>
                <c:pt idx="3544">
                  <c:v>0.14480000000000001</c:v>
                </c:pt>
                <c:pt idx="3545">
                  <c:v>0.14480000000000001</c:v>
                </c:pt>
                <c:pt idx="3546">
                  <c:v>0.14480000000000001</c:v>
                </c:pt>
                <c:pt idx="3547">
                  <c:v>0.15279999999999999</c:v>
                </c:pt>
                <c:pt idx="3548">
                  <c:v>0.1588</c:v>
                </c:pt>
                <c:pt idx="3549">
                  <c:v>0.16289999999999999</c:v>
                </c:pt>
                <c:pt idx="3550">
                  <c:v>0.15290000000000001</c:v>
                </c:pt>
                <c:pt idx="3551">
                  <c:v>0.14699999999999999</c:v>
                </c:pt>
                <c:pt idx="3552">
                  <c:v>0.14699999999999999</c:v>
                </c:pt>
                <c:pt idx="3553">
                  <c:v>0.14699999999999999</c:v>
                </c:pt>
                <c:pt idx="3554">
                  <c:v>0.15310000000000001</c:v>
                </c:pt>
                <c:pt idx="3555">
                  <c:v>0.14910000000000001</c:v>
                </c:pt>
                <c:pt idx="3556">
                  <c:v>0.1552</c:v>
                </c:pt>
                <c:pt idx="3557">
                  <c:v>0.14510000000000001</c:v>
                </c:pt>
                <c:pt idx="3558">
                  <c:v>0.15329999999999999</c:v>
                </c:pt>
                <c:pt idx="3559">
                  <c:v>0.15329999999999999</c:v>
                </c:pt>
                <c:pt idx="3560">
                  <c:v>0.15329999999999999</c:v>
                </c:pt>
                <c:pt idx="3561">
                  <c:v>0.14929999999999999</c:v>
                </c:pt>
                <c:pt idx="3562">
                  <c:v>0.14119999999999999</c:v>
                </c:pt>
                <c:pt idx="3563">
                  <c:v>0.14849999999999999</c:v>
                </c:pt>
                <c:pt idx="3564">
                  <c:v>0.14460000000000001</c:v>
                </c:pt>
                <c:pt idx="3565">
                  <c:v>0.14069999999999999</c:v>
                </c:pt>
                <c:pt idx="3566">
                  <c:v>0.14069999999999999</c:v>
                </c:pt>
                <c:pt idx="3567">
                  <c:v>0.14069999999999999</c:v>
                </c:pt>
                <c:pt idx="3568">
                  <c:v>0.14069999999999999</c:v>
                </c:pt>
                <c:pt idx="3569">
                  <c:v>0.14660000000000001</c:v>
                </c:pt>
                <c:pt idx="3570">
                  <c:v>0.14460000000000001</c:v>
                </c:pt>
                <c:pt idx="3571">
                  <c:v>0.1545</c:v>
                </c:pt>
                <c:pt idx="3572">
                  <c:v>0.14480000000000001</c:v>
                </c:pt>
                <c:pt idx="3573">
                  <c:v>0.14480000000000001</c:v>
                </c:pt>
                <c:pt idx="3574">
                  <c:v>0.14480000000000001</c:v>
                </c:pt>
                <c:pt idx="3575">
                  <c:v>0.1547</c:v>
                </c:pt>
                <c:pt idx="3576">
                  <c:v>0.15079999999999999</c:v>
                </c:pt>
                <c:pt idx="3577">
                  <c:v>0.15479999999999999</c:v>
                </c:pt>
                <c:pt idx="3578">
                  <c:v>0.1429</c:v>
                </c:pt>
                <c:pt idx="3579">
                  <c:v>0.1469</c:v>
                </c:pt>
                <c:pt idx="3580">
                  <c:v>0.1469</c:v>
                </c:pt>
                <c:pt idx="3581">
                  <c:v>0.1469</c:v>
                </c:pt>
                <c:pt idx="3582">
                  <c:v>0.157</c:v>
                </c:pt>
                <c:pt idx="3583">
                  <c:v>0.16300000000000001</c:v>
                </c:pt>
                <c:pt idx="3584">
                  <c:v>0.20519999999999999</c:v>
                </c:pt>
                <c:pt idx="3585">
                  <c:v>0.20930000000000001</c:v>
                </c:pt>
                <c:pt idx="3586">
                  <c:v>0.25409999999999999</c:v>
                </c:pt>
                <c:pt idx="3587">
                  <c:v>0.25409999999999999</c:v>
                </c:pt>
                <c:pt idx="3588">
                  <c:v>0.25409999999999999</c:v>
                </c:pt>
                <c:pt idx="3589">
                  <c:v>0.25430000000000003</c:v>
                </c:pt>
                <c:pt idx="3590">
                  <c:v>0.2281</c:v>
                </c:pt>
                <c:pt idx="3591">
                  <c:v>0.26219999999999999</c:v>
                </c:pt>
                <c:pt idx="3592">
                  <c:v>0.2681</c:v>
                </c:pt>
                <c:pt idx="3593">
                  <c:v>0.2661</c:v>
                </c:pt>
                <c:pt idx="3594">
                  <c:v>0.2661</c:v>
                </c:pt>
                <c:pt idx="3595">
                  <c:v>0.2661</c:v>
                </c:pt>
                <c:pt idx="3596">
                  <c:v>0.25430000000000003</c:v>
                </c:pt>
                <c:pt idx="3597">
                  <c:v>0.25040000000000001</c:v>
                </c:pt>
                <c:pt idx="3598">
                  <c:v>0.24859999999999999</c:v>
                </c:pt>
                <c:pt idx="3599">
                  <c:v>0.25269999999999998</c:v>
                </c:pt>
                <c:pt idx="3600">
                  <c:v>0.2336</c:v>
                </c:pt>
                <c:pt idx="3601">
                  <c:v>0.2336</c:v>
                </c:pt>
                <c:pt idx="3602">
                  <c:v>0.2336</c:v>
                </c:pt>
                <c:pt idx="3603">
                  <c:v>0.2336</c:v>
                </c:pt>
                <c:pt idx="3604">
                  <c:v>0.21790000000000001</c:v>
                </c:pt>
                <c:pt idx="3605">
                  <c:v>0.21410000000000001</c:v>
                </c:pt>
                <c:pt idx="3606">
                  <c:v>0.19439999999999999</c:v>
                </c:pt>
                <c:pt idx="3607">
                  <c:v>0.21260000000000001</c:v>
                </c:pt>
                <c:pt idx="3608">
                  <c:v>0.21260000000000001</c:v>
                </c:pt>
                <c:pt idx="3609">
                  <c:v>0.21260000000000001</c:v>
                </c:pt>
                <c:pt idx="3610">
                  <c:v>0.22670000000000001</c:v>
                </c:pt>
                <c:pt idx="3611">
                  <c:v>0.25280000000000002</c:v>
                </c:pt>
                <c:pt idx="3612">
                  <c:v>0.223</c:v>
                </c:pt>
                <c:pt idx="3613">
                  <c:v>0.22309999999999999</c:v>
                </c:pt>
                <c:pt idx="3614">
                  <c:v>0.2215</c:v>
                </c:pt>
                <c:pt idx="3615">
                  <c:v>0.2215</c:v>
                </c:pt>
                <c:pt idx="3616">
                  <c:v>0.2215</c:v>
                </c:pt>
                <c:pt idx="3617">
                  <c:v>0.21560000000000001</c:v>
                </c:pt>
                <c:pt idx="3618">
                  <c:v>0.1996</c:v>
                </c:pt>
                <c:pt idx="3619">
                  <c:v>0.20780000000000001</c:v>
                </c:pt>
                <c:pt idx="3620">
                  <c:v>0.19980000000000001</c:v>
                </c:pt>
                <c:pt idx="3621">
                  <c:v>0.1981</c:v>
                </c:pt>
                <c:pt idx="3622">
                  <c:v>0.1981</c:v>
                </c:pt>
                <c:pt idx="3623">
                  <c:v>0.1981</c:v>
                </c:pt>
                <c:pt idx="3624">
                  <c:v>0.19409999999999999</c:v>
                </c:pt>
                <c:pt idx="3625">
                  <c:v>0.20349999999999999</c:v>
                </c:pt>
                <c:pt idx="3626">
                  <c:v>0.2016</c:v>
                </c:pt>
                <c:pt idx="3627">
                  <c:v>0.20349999999999999</c:v>
                </c:pt>
                <c:pt idx="3628">
                  <c:v>0.18390000000000001</c:v>
                </c:pt>
                <c:pt idx="3629">
                  <c:v>0.18390000000000001</c:v>
                </c:pt>
                <c:pt idx="3630">
                  <c:v>0.18390000000000001</c:v>
                </c:pt>
                <c:pt idx="3631">
                  <c:v>0.17219999999999999</c:v>
                </c:pt>
                <c:pt idx="3632">
                  <c:v>0.17030000000000001</c:v>
                </c:pt>
                <c:pt idx="3633">
                  <c:v>0.1802</c:v>
                </c:pt>
                <c:pt idx="3634">
                  <c:v>0.19800000000000001</c:v>
                </c:pt>
                <c:pt idx="3635">
                  <c:v>0.20830000000000001</c:v>
                </c:pt>
                <c:pt idx="3636">
                  <c:v>0.20830000000000001</c:v>
                </c:pt>
                <c:pt idx="3637">
                  <c:v>0.20830000000000001</c:v>
                </c:pt>
                <c:pt idx="3638">
                  <c:v>0.2203</c:v>
                </c:pt>
                <c:pt idx="3639">
                  <c:v>0.23830000000000001</c:v>
                </c:pt>
                <c:pt idx="3640">
                  <c:v>0.21859999999999999</c:v>
                </c:pt>
                <c:pt idx="3641">
                  <c:v>0.22270000000000001</c:v>
                </c:pt>
                <c:pt idx="3642">
                  <c:v>0.20710000000000001</c:v>
                </c:pt>
                <c:pt idx="3643">
                  <c:v>0.20710000000000001</c:v>
                </c:pt>
                <c:pt idx="3644">
                  <c:v>0.20710000000000001</c:v>
                </c:pt>
                <c:pt idx="3645">
                  <c:v>0.2092</c:v>
                </c:pt>
                <c:pt idx="3646">
                  <c:v>0.21329999999999999</c:v>
                </c:pt>
                <c:pt idx="3647">
                  <c:v>0.2155</c:v>
                </c:pt>
                <c:pt idx="3648">
                  <c:v>0.21959999999999999</c:v>
                </c:pt>
                <c:pt idx="3649">
                  <c:v>0.22409999999999999</c:v>
                </c:pt>
                <c:pt idx="3650">
                  <c:v>0.22409999999999999</c:v>
                </c:pt>
                <c:pt idx="3651">
                  <c:v>0.22409999999999999</c:v>
                </c:pt>
                <c:pt idx="3652">
                  <c:v>0.22420000000000001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8D17-4446-A917-234292BE9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7730224"/>
        <c:axId val="497730616"/>
      </c:lineChart>
      <c:dateAx>
        <c:axId val="497730224"/>
        <c:scaling>
          <c:orientation val="minMax"/>
          <c:min val="43466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30616"/>
        <c:crosses val="autoZero"/>
        <c:auto val="0"/>
        <c:lblOffset val="100"/>
        <c:baseTimeUnit val="days"/>
        <c:majorUnit val="1"/>
        <c:majorTimeUnit val="years"/>
      </c:dateAx>
      <c:valAx>
        <c:axId val="497730616"/>
        <c:scaling>
          <c:orientation val="minMax"/>
          <c:max val="3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730224"/>
        <c:crosses val="autoZero"/>
        <c:crossBetween val="between"/>
        <c:majorUnit val="1"/>
        <c:dispUnits>
          <c:builtInUnit val="hundre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2"/>
                </a:solidFill>
              </a:rPr>
              <a:t>10-Year Treasury Yield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921478565179351E-2"/>
          <c:y val="0.13470022674736301"/>
          <c:w val="0.78263453020571827"/>
          <c:h val="0.7786710681757339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9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A6-44CB-8D26-A99E8261E104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'10-Year'!$C$9:$C$5000</c:f>
              <c:numCache>
                <c:formatCode>m/d/yyyy</c:formatCode>
                <c:ptCount val="4992"/>
                <c:pt idx="0">
                  <c:v>40513</c:v>
                </c:pt>
                <c:pt idx="1">
                  <c:v>40514</c:v>
                </c:pt>
                <c:pt idx="2">
                  <c:v>40515</c:v>
                </c:pt>
                <c:pt idx="3">
                  <c:v>40516</c:v>
                </c:pt>
                <c:pt idx="4">
                  <c:v>40517</c:v>
                </c:pt>
                <c:pt idx="5">
                  <c:v>40518</c:v>
                </c:pt>
                <c:pt idx="6">
                  <c:v>40519</c:v>
                </c:pt>
                <c:pt idx="7">
                  <c:v>40520</c:v>
                </c:pt>
                <c:pt idx="8">
                  <c:v>40521</c:v>
                </c:pt>
                <c:pt idx="9">
                  <c:v>40522</c:v>
                </c:pt>
                <c:pt idx="10">
                  <c:v>40523</c:v>
                </c:pt>
                <c:pt idx="11">
                  <c:v>40524</c:v>
                </c:pt>
                <c:pt idx="12">
                  <c:v>40525</c:v>
                </c:pt>
                <c:pt idx="13">
                  <c:v>40526</c:v>
                </c:pt>
                <c:pt idx="14">
                  <c:v>40527</c:v>
                </c:pt>
                <c:pt idx="15">
                  <c:v>40528</c:v>
                </c:pt>
                <c:pt idx="16">
                  <c:v>40529</c:v>
                </c:pt>
                <c:pt idx="17">
                  <c:v>40530</c:v>
                </c:pt>
                <c:pt idx="18">
                  <c:v>40531</c:v>
                </c:pt>
                <c:pt idx="19">
                  <c:v>40532</c:v>
                </c:pt>
                <c:pt idx="20">
                  <c:v>40533</c:v>
                </c:pt>
                <c:pt idx="21">
                  <c:v>40534</c:v>
                </c:pt>
                <c:pt idx="22">
                  <c:v>40535</c:v>
                </c:pt>
                <c:pt idx="23">
                  <c:v>40536</c:v>
                </c:pt>
                <c:pt idx="24">
                  <c:v>40537</c:v>
                </c:pt>
                <c:pt idx="25">
                  <c:v>40538</c:v>
                </c:pt>
                <c:pt idx="26">
                  <c:v>40539</c:v>
                </c:pt>
                <c:pt idx="27">
                  <c:v>40540</c:v>
                </c:pt>
                <c:pt idx="28">
                  <c:v>40541</c:v>
                </c:pt>
                <c:pt idx="29">
                  <c:v>40542</c:v>
                </c:pt>
                <c:pt idx="30">
                  <c:v>40543</c:v>
                </c:pt>
                <c:pt idx="31">
                  <c:v>40544</c:v>
                </c:pt>
                <c:pt idx="32">
                  <c:v>40545</c:v>
                </c:pt>
                <c:pt idx="33">
                  <c:v>40546</c:v>
                </c:pt>
                <c:pt idx="34">
                  <c:v>40547</c:v>
                </c:pt>
                <c:pt idx="35">
                  <c:v>40548</c:v>
                </c:pt>
                <c:pt idx="36">
                  <c:v>40549</c:v>
                </c:pt>
                <c:pt idx="37">
                  <c:v>40550</c:v>
                </c:pt>
                <c:pt idx="38">
                  <c:v>40551</c:v>
                </c:pt>
                <c:pt idx="39">
                  <c:v>40552</c:v>
                </c:pt>
                <c:pt idx="40">
                  <c:v>40553</c:v>
                </c:pt>
                <c:pt idx="41">
                  <c:v>40554</c:v>
                </c:pt>
                <c:pt idx="42">
                  <c:v>40555</c:v>
                </c:pt>
                <c:pt idx="43">
                  <c:v>40556</c:v>
                </c:pt>
                <c:pt idx="44">
                  <c:v>40557</c:v>
                </c:pt>
                <c:pt idx="45">
                  <c:v>40558</c:v>
                </c:pt>
                <c:pt idx="46">
                  <c:v>40559</c:v>
                </c:pt>
                <c:pt idx="47">
                  <c:v>40560</c:v>
                </c:pt>
                <c:pt idx="48">
                  <c:v>40561</c:v>
                </c:pt>
                <c:pt idx="49">
                  <c:v>40562</c:v>
                </c:pt>
                <c:pt idx="50">
                  <c:v>40563</c:v>
                </c:pt>
                <c:pt idx="51">
                  <c:v>40564</c:v>
                </c:pt>
                <c:pt idx="52">
                  <c:v>40565</c:v>
                </c:pt>
                <c:pt idx="53">
                  <c:v>40566</c:v>
                </c:pt>
                <c:pt idx="54">
                  <c:v>40567</c:v>
                </c:pt>
                <c:pt idx="55">
                  <c:v>40568</c:v>
                </c:pt>
                <c:pt idx="56">
                  <c:v>40569</c:v>
                </c:pt>
                <c:pt idx="57">
                  <c:v>40570</c:v>
                </c:pt>
                <c:pt idx="58">
                  <c:v>40571</c:v>
                </c:pt>
                <c:pt idx="59">
                  <c:v>40572</c:v>
                </c:pt>
                <c:pt idx="60">
                  <c:v>40573</c:v>
                </c:pt>
                <c:pt idx="61">
                  <c:v>40574</c:v>
                </c:pt>
                <c:pt idx="62">
                  <c:v>40575</c:v>
                </c:pt>
                <c:pt idx="63">
                  <c:v>40576</c:v>
                </c:pt>
                <c:pt idx="64">
                  <c:v>40577</c:v>
                </c:pt>
                <c:pt idx="65">
                  <c:v>40578</c:v>
                </c:pt>
                <c:pt idx="66">
                  <c:v>40579</c:v>
                </c:pt>
                <c:pt idx="67">
                  <c:v>40580</c:v>
                </c:pt>
                <c:pt idx="68">
                  <c:v>40581</c:v>
                </c:pt>
                <c:pt idx="69">
                  <c:v>40582</c:v>
                </c:pt>
                <c:pt idx="70">
                  <c:v>40583</c:v>
                </c:pt>
                <c:pt idx="71">
                  <c:v>40584</c:v>
                </c:pt>
                <c:pt idx="72">
                  <c:v>40585</c:v>
                </c:pt>
                <c:pt idx="73">
                  <c:v>40586</c:v>
                </c:pt>
                <c:pt idx="74">
                  <c:v>40587</c:v>
                </c:pt>
                <c:pt idx="75">
                  <c:v>40588</c:v>
                </c:pt>
                <c:pt idx="76">
                  <c:v>40589</c:v>
                </c:pt>
                <c:pt idx="77">
                  <c:v>40590</c:v>
                </c:pt>
                <c:pt idx="78">
                  <c:v>40591</c:v>
                </c:pt>
                <c:pt idx="79">
                  <c:v>40592</c:v>
                </c:pt>
                <c:pt idx="80">
                  <c:v>40593</c:v>
                </c:pt>
                <c:pt idx="81">
                  <c:v>40594</c:v>
                </c:pt>
                <c:pt idx="82">
                  <c:v>40595</c:v>
                </c:pt>
                <c:pt idx="83">
                  <c:v>40596</c:v>
                </c:pt>
                <c:pt idx="84">
                  <c:v>40597</c:v>
                </c:pt>
                <c:pt idx="85">
                  <c:v>40598</c:v>
                </c:pt>
                <c:pt idx="86">
                  <c:v>40599</c:v>
                </c:pt>
                <c:pt idx="87">
                  <c:v>40600</c:v>
                </c:pt>
                <c:pt idx="88">
                  <c:v>40601</c:v>
                </c:pt>
                <c:pt idx="89">
                  <c:v>40602</c:v>
                </c:pt>
                <c:pt idx="90">
                  <c:v>40603</c:v>
                </c:pt>
                <c:pt idx="91">
                  <c:v>40604</c:v>
                </c:pt>
                <c:pt idx="92">
                  <c:v>40605</c:v>
                </c:pt>
                <c:pt idx="93">
                  <c:v>40606</c:v>
                </c:pt>
                <c:pt idx="94">
                  <c:v>40607</c:v>
                </c:pt>
                <c:pt idx="95">
                  <c:v>40608</c:v>
                </c:pt>
                <c:pt idx="96">
                  <c:v>40609</c:v>
                </c:pt>
                <c:pt idx="97">
                  <c:v>40610</c:v>
                </c:pt>
                <c:pt idx="98">
                  <c:v>40611</c:v>
                </c:pt>
                <c:pt idx="99">
                  <c:v>40612</c:v>
                </c:pt>
                <c:pt idx="100">
                  <c:v>40613</c:v>
                </c:pt>
                <c:pt idx="101">
                  <c:v>40614</c:v>
                </c:pt>
                <c:pt idx="102">
                  <c:v>40615</c:v>
                </c:pt>
                <c:pt idx="103">
                  <c:v>40616</c:v>
                </c:pt>
                <c:pt idx="104">
                  <c:v>40617</c:v>
                </c:pt>
                <c:pt idx="105">
                  <c:v>40618</c:v>
                </c:pt>
                <c:pt idx="106">
                  <c:v>40619</c:v>
                </c:pt>
                <c:pt idx="107">
                  <c:v>40620</c:v>
                </c:pt>
                <c:pt idx="108">
                  <c:v>40621</c:v>
                </c:pt>
                <c:pt idx="109">
                  <c:v>40622</c:v>
                </c:pt>
                <c:pt idx="110">
                  <c:v>40623</c:v>
                </c:pt>
                <c:pt idx="111">
                  <c:v>40624</c:v>
                </c:pt>
                <c:pt idx="112">
                  <c:v>40625</c:v>
                </c:pt>
                <c:pt idx="113">
                  <c:v>40626</c:v>
                </c:pt>
                <c:pt idx="114">
                  <c:v>40627</c:v>
                </c:pt>
                <c:pt idx="115">
                  <c:v>40628</c:v>
                </c:pt>
                <c:pt idx="116">
                  <c:v>40629</c:v>
                </c:pt>
                <c:pt idx="117">
                  <c:v>40630</c:v>
                </c:pt>
                <c:pt idx="118">
                  <c:v>40631</c:v>
                </c:pt>
                <c:pt idx="119">
                  <c:v>40632</c:v>
                </c:pt>
                <c:pt idx="120">
                  <c:v>40633</c:v>
                </c:pt>
                <c:pt idx="121">
                  <c:v>40634</c:v>
                </c:pt>
                <c:pt idx="122">
                  <c:v>40635</c:v>
                </c:pt>
                <c:pt idx="123">
                  <c:v>40636</c:v>
                </c:pt>
                <c:pt idx="124">
                  <c:v>40637</c:v>
                </c:pt>
                <c:pt idx="125">
                  <c:v>40638</c:v>
                </c:pt>
                <c:pt idx="126">
                  <c:v>40639</c:v>
                </c:pt>
                <c:pt idx="127">
                  <c:v>40640</c:v>
                </c:pt>
                <c:pt idx="128">
                  <c:v>40641</c:v>
                </c:pt>
                <c:pt idx="129">
                  <c:v>40642</c:v>
                </c:pt>
                <c:pt idx="130">
                  <c:v>40643</c:v>
                </c:pt>
                <c:pt idx="131">
                  <c:v>40644</c:v>
                </c:pt>
                <c:pt idx="132">
                  <c:v>40645</c:v>
                </c:pt>
                <c:pt idx="133">
                  <c:v>40646</c:v>
                </c:pt>
                <c:pt idx="134">
                  <c:v>40647</c:v>
                </c:pt>
                <c:pt idx="135">
                  <c:v>40648</c:v>
                </c:pt>
                <c:pt idx="136">
                  <c:v>40649</c:v>
                </c:pt>
                <c:pt idx="137">
                  <c:v>40650</c:v>
                </c:pt>
                <c:pt idx="138">
                  <c:v>40651</c:v>
                </c:pt>
                <c:pt idx="139">
                  <c:v>40652</c:v>
                </c:pt>
                <c:pt idx="140">
                  <c:v>40653</c:v>
                </c:pt>
                <c:pt idx="141">
                  <c:v>40654</c:v>
                </c:pt>
                <c:pt idx="142">
                  <c:v>40655</c:v>
                </c:pt>
                <c:pt idx="143">
                  <c:v>40656</c:v>
                </c:pt>
                <c:pt idx="144">
                  <c:v>40657</c:v>
                </c:pt>
                <c:pt idx="145">
                  <c:v>40658</c:v>
                </c:pt>
                <c:pt idx="146">
                  <c:v>40659</c:v>
                </c:pt>
                <c:pt idx="147">
                  <c:v>40660</c:v>
                </c:pt>
                <c:pt idx="148">
                  <c:v>40661</c:v>
                </c:pt>
                <c:pt idx="149">
                  <c:v>40662</c:v>
                </c:pt>
                <c:pt idx="150">
                  <c:v>40663</c:v>
                </c:pt>
                <c:pt idx="151">
                  <c:v>40664</c:v>
                </c:pt>
                <c:pt idx="152">
                  <c:v>40665</c:v>
                </c:pt>
                <c:pt idx="153">
                  <c:v>40666</c:v>
                </c:pt>
                <c:pt idx="154">
                  <c:v>40667</c:v>
                </c:pt>
                <c:pt idx="155">
                  <c:v>40668</c:v>
                </c:pt>
                <c:pt idx="156">
                  <c:v>40669</c:v>
                </c:pt>
                <c:pt idx="157">
                  <c:v>40670</c:v>
                </c:pt>
                <c:pt idx="158">
                  <c:v>40671</c:v>
                </c:pt>
                <c:pt idx="159">
                  <c:v>40672</c:v>
                </c:pt>
                <c:pt idx="160">
                  <c:v>40673</c:v>
                </c:pt>
                <c:pt idx="161">
                  <c:v>40674</c:v>
                </c:pt>
                <c:pt idx="162">
                  <c:v>40675</c:v>
                </c:pt>
                <c:pt idx="163">
                  <c:v>40676</c:v>
                </c:pt>
                <c:pt idx="164">
                  <c:v>40677</c:v>
                </c:pt>
                <c:pt idx="165">
                  <c:v>40678</c:v>
                </c:pt>
                <c:pt idx="166">
                  <c:v>40679</c:v>
                </c:pt>
                <c:pt idx="167">
                  <c:v>40680</c:v>
                </c:pt>
                <c:pt idx="168">
                  <c:v>40681</c:v>
                </c:pt>
                <c:pt idx="169">
                  <c:v>40682</c:v>
                </c:pt>
                <c:pt idx="170">
                  <c:v>40683</c:v>
                </c:pt>
                <c:pt idx="171">
                  <c:v>40684</c:v>
                </c:pt>
                <c:pt idx="172">
                  <c:v>40685</c:v>
                </c:pt>
                <c:pt idx="173">
                  <c:v>40686</c:v>
                </c:pt>
                <c:pt idx="174">
                  <c:v>40687</c:v>
                </c:pt>
                <c:pt idx="175">
                  <c:v>40688</c:v>
                </c:pt>
                <c:pt idx="176">
                  <c:v>40689</c:v>
                </c:pt>
                <c:pt idx="177">
                  <c:v>40690</c:v>
                </c:pt>
                <c:pt idx="178">
                  <c:v>40691</c:v>
                </c:pt>
                <c:pt idx="179">
                  <c:v>40692</c:v>
                </c:pt>
                <c:pt idx="180">
                  <c:v>40693</c:v>
                </c:pt>
                <c:pt idx="181">
                  <c:v>40694</c:v>
                </c:pt>
                <c:pt idx="182">
                  <c:v>40695</c:v>
                </c:pt>
                <c:pt idx="183">
                  <c:v>40696</c:v>
                </c:pt>
                <c:pt idx="184">
                  <c:v>40697</c:v>
                </c:pt>
                <c:pt idx="185">
                  <c:v>40698</c:v>
                </c:pt>
                <c:pt idx="186">
                  <c:v>40699</c:v>
                </c:pt>
                <c:pt idx="187">
                  <c:v>40700</c:v>
                </c:pt>
                <c:pt idx="188">
                  <c:v>40701</c:v>
                </c:pt>
                <c:pt idx="189">
                  <c:v>40702</c:v>
                </c:pt>
                <c:pt idx="190">
                  <c:v>40703</c:v>
                </c:pt>
                <c:pt idx="191">
                  <c:v>40704</c:v>
                </c:pt>
                <c:pt idx="192">
                  <c:v>40705</c:v>
                </c:pt>
                <c:pt idx="193">
                  <c:v>40706</c:v>
                </c:pt>
                <c:pt idx="194">
                  <c:v>40707</c:v>
                </c:pt>
                <c:pt idx="195">
                  <c:v>40708</c:v>
                </c:pt>
                <c:pt idx="196">
                  <c:v>40709</c:v>
                </c:pt>
                <c:pt idx="197">
                  <c:v>40710</c:v>
                </c:pt>
                <c:pt idx="198">
                  <c:v>40711</c:v>
                </c:pt>
                <c:pt idx="199">
                  <c:v>40712</c:v>
                </c:pt>
                <c:pt idx="200">
                  <c:v>40713</c:v>
                </c:pt>
                <c:pt idx="201">
                  <c:v>40714</c:v>
                </c:pt>
                <c:pt idx="202">
                  <c:v>40715</c:v>
                </c:pt>
                <c:pt idx="203">
                  <c:v>40716</c:v>
                </c:pt>
                <c:pt idx="204">
                  <c:v>40717</c:v>
                </c:pt>
                <c:pt idx="205">
                  <c:v>40718</c:v>
                </c:pt>
                <c:pt idx="206">
                  <c:v>40719</c:v>
                </c:pt>
                <c:pt idx="207">
                  <c:v>40720</c:v>
                </c:pt>
                <c:pt idx="208">
                  <c:v>40721</c:v>
                </c:pt>
                <c:pt idx="209">
                  <c:v>40722</c:v>
                </c:pt>
                <c:pt idx="210">
                  <c:v>40723</c:v>
                </c:pt>
                <c:pt idx="211">
                  <c:v>40724</c:v>
                </c:pt>
                <c:pt idx="212">
                  <c:v>40725</c:v>
                </c:pt>
                <c:pt idx="213">
                  <c:v>40726</c:v>
                </c:pt>
                <c:pt idx="214">
                  <c:v>40727</c:v>
                </c:pt>
                <c:pt idx="215">
                  <c:v>40728</c:v>
                </c:pt>
                <c:pt idx="216">
                  <c:v>40729</c:v>
                </c:pt>
                <c:pt idx="217">
                  <c:v>40730</c:v>
                </c:pt>
                <c:pt idx="218">
                  <c:v>40731</c:v>
                </c:pt>
                <c:pt idx="219">
                  <c:v>40732</c:v>
                </c:pt>
                <c:pt idx="220">
                  <c:v>40733</c:v>
                </c:pt>
                <c:pt idx="221">
                  <c:v>40734</c:v>
                </c:pt>
                <c:pt idx="222">
                  <c:v>40735</c:v>
                </c:pt>
                <c:pt idx="223">
                  <c:v>40736</c:v>
                </c:pt>
                <c:pt idx="224">
                  <c:v>40737</c:v>
                </c:pt>
                <c:pt idx="225">
                  <c:v>40738</c:v>
                </c:pt>
                <c:pt idx="226">
                  <c:v>40739</c:v>
                </c:pt>
                <c:pt idx="227">
                  <c:v>40740</c:v>
                </c:pt>
                <c:pt idx="228">
                  <c:v>40741</c:v>
                </c:pt>
                <c:pt idx="229">
                  <c:v>40742</c:v>
                </c:pt>
                <c:pt idx="230">
                  <c:v>40743</c:v>
                </c:pt>
                <c:pt idx="231">
                  <c:v>40744</c:v>
                </c:pt>
                <c:pt idx="232">
                  <c:v>40745</c:v>
                </c:pt>
                <c:pt idx="233">
                  <c:v>40746</c:v>
                </c:pt>
                <c:pt idx="234">
                  <c:v>40747</c:v>
                </c:pt>
                <c:pt idx="235">
                  <c:v>40748</c:v>
                </c:pt>
                <c:pt idx="236">
                  <c:v>40749</c:v>
                </c:pt>
                <c:pt idx="237">
                  <c:v>40750</c:v>
                </c:pt>
                <c:pt idx="238">
                  <c:v>40751</c:v>
                </c:pt>
                <c:pt idx="239">
                  <c:v>40752</c:v>
                </c:pt>
                <c:pt idx="240">
                  <c:v>40753</c:v>
                </c:pt>
                <c:pt idx="241">
                  <c:v>40754</c:v>
                </c:pt>
                <c:pt idx="242">
                  <c:v>40755</c:v>
                </c:pt>
                <c:pt idx="243">
                  <c:v>40756</c:v>
                </c:pt>
                <c:pt idx="244">
                  <c:v>40757</c:v>
                </c:pt>
                <c:pt idx="245">
                  <c:v>40758</c:v>
                </c:pt>
                <c:pt idx="246">
                  <c:v>40759</c:v>
                </c:pt>
                <c:pt idx="247">
                  <c:v>40760</c:v>
                </c:pt>
                <c:pt idx="248">
                  <c:v>40761</c:v>
                </c:pt>
                <c:pt idx="249">
                  <c:v>40762</c:v>
                </c:pt>
                <c:pt idx="250">
                  <c:v>40763</c:v>
                </c:pt>
                <c:pt idx="251">
                  <c:v>40764</c:v>
                </c:pt>
                <c:pt idx="252">
                  <c:v>40765</c:v>
                </c:pt>
                <c:pt idx="253">
                  <c:v>40766</c:v>
                </c:pt>
                <c:pt idx="254">
                  <c:v>40767</c:v>
                </c:pt>
                <c:pt idx="255">
                  <c:v>40768</c:v>
                </c:pt>
                <c:pt idx="256">
                  <c:v>40769</c:v>
                </c:pt>
                <c:pt idx="257">
                  <c:v>40770</c:v>
                </c:pt>
                <c:pt idx="258">
                  <c:v>40771</c:v>
                </c:pt>
                <c:pt idx="259">
                  <c:v>40772</c:v>
                </c:pt>
                <c:pt idx="260">
                  <c:v>40773</c:v>
                </c:pt>
                <c:pt idx="261">
                  <c:v>40774</c:v>
                </c:pt>
                <c:pt idx="262">
                  <c:v>40775</c:v>
                </c:pt>
                <c:pt idx="263">
                  <c:v>40776</c:v>
                </c:pt>
                <c:pt idx="264">
                  <c:v>40777</c:v>
                </c:pt>
                <c:pt idx="265">
                  <c:v>40778</c:v>
                </c:pt>
                <c:pt idx="266">
                  <c:v>40779</c:v>
                </c:pt>
                <c:pt idx="267">
                  <c:v>40780</c:v>
                </c:pt>
                <c:pt idx="268">
                  <c:v>40781</c:v>
                </c:pt>
                <c:pt idx="269">
                  <c:v>40782</c:v>
                </c:pt>
                <c:pt idx="270">
                  <c:v>40783</c:v>
                </c:pt>
                <c:pt idx="271">
                  <c:v>40784</c:v>
                </c:pt>
                <c:pt idx="272">
                  <c:v>40785</c:v>
                </c:pt>
                <c:pt idx="273">
                  <c:v>40786</c:v>
                </c:pt>
                <c:pt idx="274">
                  <c:v>40787</c:v>
                </c:pt>
                <c:pt idx="275">
                  <c:v>40788</c:v>
                </c:pt>
                <c:pt idx="276">
                  <c:v>40789</c:v>
                </c:pt>
                <c:pt idx="277">
                  <c:v>40790</c:v>
                </c:pt>
                <c:pt idx="278">
                  <c:v>40791</c:v>
                </c:pt>
                <c:pt idx="279">
                  <c:v>40792</c:v>
                </c:pt>
                <c:pt idx="280">
                  <c:v>40793</c:v>
                </c:pt>
                <c:pt idx="281">
                  <c:v>40794</c:v>
                </c:pt>
                <c:pt idx="282">
                  <c:v>40795</c:v>
                </c:pt>
                <c:pt idx="283">
                  <c:v>40796</c:v>
                </c:pt>
                <c:pt idx="284">
                  <c:v>40797</c:v>
                </c:pt>
                <c:pt idx="285">
                  <c:v>40798</c:v>
                </c:pt>
                <c:pt idx="286">
                  <c:v>40799</c:v>
                </c:pt>
                <c:pt idx="287">
                  <c:v>40800</c:v>
                </c:pt>
                <c:pt idx="288">
                  <c:v>40801</c:v>
                </c:pt>
                <c:pt idx="289">
                  <c:v>40802</c:v>
                </c:pt>
                <c:pt idx="290">
                  <c:v>40803</c:v>
                </c:pt>
                <c:pt idx="291">
                  <c:v>40804</c:v>
                </c:pt>
                <c:pt idx="292">
                  <c:v>40805</c:v>
                </c:pt>
                <c:pt idx="293">
                  <c:v>40806</c:v>
                </c:pt>
                <c:pt idx="294">
                  <c:v>40807</c:v>
                </c:pt>
                <c:pt idx="295">
                  <c:v>40808</c:v>
                </c:pt>
                <c:pt idx="296">
                  <c:v>40809</c:v>
                </c:pt>
                <c:pt idx="297">
                  <c:v>40810</c:v>
                </c:pt>
                <c:pt idx="298">
                  <c:v>40811</c:v>
                </c:pt>
                <c:pt idx="299">
                  <c:v>40812</c:v>
                </c:pt>
                <c:pt idx="300">
                  <c:v>40813</c:v>
                </c:pt>
                <c:pt idx="301">
                  <c:v>40814</c:v>
                </c:pt>
                <c:pt idx="302">
                  <c:v>40815</c:v>
                </c:pt>
                <c:pt idx="303">
                  <c:v>40816</c:v>
                </c:pt>
                <c:pt idx="304">
                  <c:v>40817</c:v>
                </c:pt>
                <c:pt idx="305">
                  <c:v>40818</c:v>
                </c:pt>
                <c:pt idx="306">
                  <c:v>40819</c:v>
                </c:pt>
                <c:pt idx="307">
                  <c:v>40820</c:v>
                </c:pt>
                <c:pt idx="308">
                  <c:v>40821</c:v>
                </c:pt>
                <c:pt idx="309">
                  <c:v>40822</c:v>
                </c:pt>
                <c:pt idx="310">
                  <c:v>40823</c:v>
                </c:pt>
                <c:pt idx="311">
                  <c:v>40824</c:v>
                </c:pt>
                <c:pt idx="312">
                  <c:v>40825</c:v>
                </c:pt>
                <c:pt idx="313">
                  <c:v>40826</c:v>
                </c:pt>
                <c:pt idx="314">
                  <c:v>40827</c:v>
                </c:pt>
                <c:pt idx="315">
                  <c:v>40828</c:v>
                </c:pt>
                <c:pt idx="316">
                  <c:v>40829</c:v>
                </c:pt>
                <c:pt idx="317">
                  <c:v>40830</c:v>
                </c:pt>
                <c:pt idx="318">
                  <c:v>40831</c:v>
                </c:pt>
                <c:pt idx="319">
                  <c:v>40832</c:v>
                </c:pt>
                <c:pt idx="320">
                  <c:v>40833</c:v>
                </c:pt>
                <c:pt idx="321">
                  <c:v>40834</c:v>
                </c:pt>
                <c:pt idx="322">
                  <c:v>40835</c:v>
                </c:pt>
                <c:pt idx="323">
                  <c:v>40836</c:v>
                </c:pt>
                <c:pt idx="324">
                  <c:v>40837</c:v>
                </c:pt>
                <c:pt idx="325">
                  <c:v>40838</c:v>
                </c:pt>
                <c:pt idx="326">
                  <c:v>40839</c:v>
                </c:pt>
                <c:pt idx="327">
                  <c:v>40840</c:v>
                </c:pt>
                <c:pt idx="328">
                  <c:v>40841</c:v>
                </c:pt>
                <c:pt idx="329">
                  <c:v>40842</c:v>
                </c:pt>
                <c:pt idx="330">
                  <c:v>40843</c:v>
                </c:pt>
                <c:pt idx="331">
                  <c:v>40844</c:v>
                </c:pt>
                <c:pt idx="332">
                  <c:v>40845</c:v>
                </c:pt>
                <c:pt idx="333">
                  <c:v>40846</c:v>
                </c:pt>
                <c:pt idx="334">
                  <c:v>40847</c:v>
                </c:pt>
                <c:pt idx="335">
                  <c:v>40848</c:v>
                </c:pt>
                <c:pt idx="336">
                  <c:v>40849</c:v>
                </c:pt>
                <c:pt idx="337">
                  <c:v>40850</c:v>
                </c:pt>
                <c:pt idx="338">
                  <c:v>40851</c:v>
                </c:pt>
                <c:pt idx="339">
                  <c:v>40852</c:v>
                </c:pt>
                <c:pt idx="340">
                  <c:v>40853</c:v>
                </c:pt>
                <c:pt idx="341">
                  <c:v>40854</c:v>
                </c:pt>
                <c:pt idx="342">
                  <c:v>40855</c:v>
                </c:pt>
                <c:pt idx="343">
                  <c:v>40856</c:v>
                </c:pt>
                <c:pt idx="344">
                  <c:v>40857</c:v>
                </c:pt>
                <c:pt idx="345">
                  <c:v>40858</c:v>
                </c:pt>
                <c:pt idx="346">
                  <c:v>40859</c:v>
                </c:pt>
                <c:pt idx="347">
                  <c:v>40860</c:v>
                </c:pt>
                <c:pt idx="348">
                  <c:v>40861</c:v>
                </c:pt>
                <c:pt idx="349">
                  <c:v>40862</c:v>
                </c:pt>
                <c:pt idx="350">
                  <c:v>40863</c:v>
                </c:pt>
                <c:pt idx="351">
                  <c:v>40864</c:v>
                </c:pt>
                <c:pt idx="352">
                  <c:v>40865</c:v>
                </c:pt>
                <c:pt idx="353">
                  <c:v>40866</c:v>
                </c:pt>
                <c:pt idx="354">
                  <c:v>40867</c:v>
                </c:pt>
                <c:pt idx="355">
                  <c:v>40868</c:v>
                </c:pt>
                <c:pt idx="356">
                  <c:v>40869</c:v>
                </c:pt>
                <c:pt idx="357">
                  <c:v>40870</c:v>
                </c:pt>
                <c:pt idx="358">
                  <c:v>40871</c:v>
                </c:pt>
                <c:pt idx="359">
                  <c:v>40872</c:v>
                </c:pt>
                <c:pt idx="360">
                  <c:v>40873</c:v>
                </c:pt>
                <c:pt idx="361">
                  <c:v>40874</c:v>
                </c:pt>
                <c:pt idx="362">
                  <c:v>40875</c:v>
                </c:pt>
                <c:pt idx="363">
                  <c:v>40876</c:v>
                </c:pt>
                <c:pt idx="364">
                  <c:v>40877</c:v>
                </c:pt>
                <c:pt idx="365">
                  <c:v>40878</c:v>
                </c:pt>
                <c:pt idx="366">
                  <c:v>40879</c:v>
                </c:pt>
                <c:pt idx="367">
                  <c:v>40880</c:v>
                </c:pt>
                <c:pt idx="368">
                  <c:v>40881</c:v>
                </c:pt>
                <c:pt idx="369">
                  <c:v>40882</c:v>
                </c:pt>
                <c:pt idx="370">
                  <c:v>40883</c:v>
                </c:pt>
                <c:pt idx="371">
                  <c:v>40884</c:v>
                </c:pt>
                <c:pt idx="372">
                  <c:v>40885</c:v>
                </c:pt>
                <c:pt idx="373">
                  <c:v>40886</c:v>
                </c:pt>
                <c:pt idx="374">
                  <c:v>40887</c:v>
                </c:pt>
                <c:pt idx="375">
                  <c:v>40888</c:v>
                </c:pt>
                <c:pt idx="376">
                  <c:v>40889</c:v>
                </c:pt>
                <c:pt idx="377">
                  <c:v>40890</c:v>
                </c:pt>
                <c:pt idx="378">
                  <c:v>40891</c:v>
                </c:pt>
                <c:pt idx="379">
                  <c:v>40892</c:v>
                </c:pt>
                <c:pt idx="380">
                  <c:v>40893</c:v>
                </c:pt>
                <c:pt idx="381">
                  <c:v>40894</c:v>
                </c:pt>
                <c:pt idx="382">
                  <c:v>40895</c:v>
                </c:pt>
                <c:pt idx="383">
                  <c:v>40896</c:v>
                </c:pt>
                <c:pt idx="384">
                  <c:v>40897</c:v>
                </c:pt>
                <c:pt idx="385">
                  <c:v>40898</c:v>
                </c:pt>
                <c:pt idx="386">
                  <c:v>40899</c:v>
                </c:pt>
                <c:pt idx="387">
                  <c:v>40900</c:v>
                </c:pt>
                <c:pt idx="388">
                  <c:v>40901</c:v>
                </c:pt>
                <c:pt idx="389">
                  <c:v>40902</c:v>
                </c:pt>
                <c:pt idx="390">
                  <c:v>40903</c:v>
                </c:pt>
                <c:pt idx="391">
                  <c:v>40904</c:v>
                </c:pt>
                <c:pt idx="392">
                  <c:v>40905</c:v>
                </c:pt>
                <c:pt idx="393">
                  <c:v>40906</c:v>
                </c:pt>
                <c:pt idx="394">
                  <c:v>40907</c:v>
                </c:pt>
                <c:pt idx="395">
                  <c:v>40908</c:v>
                </c:pt>
                <c:pt idx="396">
                  <c:v>40909</c:v>
                </c:pt>
                <c:pt idx="397">
                  <c:v>40910</c:v>
                </c:pt>
                <c:pt idx="398">
                  <c:v>40911</c:v>
                </c:pt>
                <c:pt idx="399">
                  <c:v>40912</c:v>
                </c:pt>
                <c:pt idx="400">
                  <c:v>40913</c:v>
                </c:pt>
                <c:pt idx="401">
                  <c:v>40914</c:v>
                </c:pt>
                <c:pt idx="402">
                  <c:v>40915</c:v>
                </c:pt>
                <c:pt idx="403">
                  <c:v>40916</c:v>
                </c:pt>
                <c:pt idx="404">
                  <c:v>40917</c:v>
                </c:pt>
                <c:pt idx="405">
                  <c:v>40918</c:v>
                </c:pt>
                <c:pt idx="406">
                  <c:v>40919</c:v>
                </c:pt>
                <c:pt idx="407">
                  <c:v>40920</c:v>
                </c:pt>
                <c:pt idx="408">
                  <c:v>40921</c:v>
                </c:pt>
                <c:pt idx="409">
                  <c:v>40922</c:v>
                </c:pt>
                <c:pt idx="410">
                  <c:v>40923</c:v>
                </c:pt>
                <c:pt idx="411">
                  <c:v>40924</c:v>
                </c:pt>
                <c:pt idx="412">
                  <c:v>40925</c:v>
                </c:pt>
                <c:pt idx="413">
                  <c:v>40926</c:v>
                </c:pt>
                <c:pt idx="414">
                  <c:v>40927</c:v>
                </c:pt>
                <c:pt idx="415">
                  <c:v>40928</c:v>
                </c:pt>
                <c:pt idx="416">
                  <c:v>40929</c:v>
                </c:pt>
                <c:pt idx="417">
                  <c:v>40930</c:v>
                </c:pt>
                <c:pt idx="418">
                  <c:v>40931</c:v>
                </c:pt>
                <c:pt idx="419">
                  <c:v>40932</c:v>
                </c:pt>
                <c:pt idx="420">
                  <c:v>40933</c:v>
                </c:pt>
                <c:pt idx="421">
                  <c:v>40934</c:v>
                </c:pt>
                <c:pt idx="422">
                  <c:v>40935</c:v>
                </c:pt>
                <c:pt idx="423">
                  <c:v>40936</c:v>
                </c:pt>
                <c:pt idx="424">
                  <c:v>40937</c:v>
                </c:pt>
                <c:pt idx="425">
                  <c:v>40938</c:v>
                </c:pt>
                <c:pt idx="426">
                  <c:v>40939</c:v>
                </c:pt>
                <c:pt idx="427">
                  <c:v>40940</c:v>
                </c:pt>
                <c:pt idx="428">
                  <c:v>40941</c:v>
                </c:pt>
                <c:pt idx="429">
                  <c:v>40942</c:v>
                </c:pt>
                <c:pt idx="430">
                  <c:v>40943</c:v>
                </c:pt>
                <c:pt idx="431">
                  <c:v>40944</c:v>
                </c:pt>
                <c:pt idx="432">
                  <c:v>40945</c:v>
                </c:pt>
                <c:pt idx="433">
                  <c:v>40946</c:v>
                </c:pt>
                <c:pt idx="434">
                  <c:v>40947</c:v>
                </c:pt>
                <c:pt idx="435">
                  <c:v>40948</c:v>
                </c:pt>
                <c:pt idx="436">
                  <c:v>40949</c:v>
                </c:pt>
                <c:pt idx="437">
                  <c:v>40950</c:v>
                </c:pt>
                <c:pt idx="438">
                  <c:v>40951</c:v>
                </c:pt>
                <c:pt idx="439">
                  <c:v>40952</c:v>
                </c:pt>
                <c:pt idx="440">
                  <c:v>40953</c:v>
                </c:pt>
                <c:pt idx="441">
                  <c:v>40954</c:v>
                </c:pt>
                <c:pt idx="442">
                  <c:v>40955</c:v>
                </c:pt>
                <c:pt idx="443">
                  <c:v>40956</c:v>
                </c:pt>
                <c:pt idx="444">
                  <c:v>40957</c:v>
                </c:pt>
                <c:pt idx="445">
                  <c:v>40958</c:v>
                </c:pt>
                <c:pt idx="446">
                  <c:v>40959</c:v>
                </c:pt>
                <c:pt idx="447">
                  <c:v>40960</c:v>
                </c:pt>
                <c:pt idx="448">
                  <c:v>40961</c:v>
                </c:pt>
                <c:pt idx="449">
                  <c:v>40962</c:v>
                </c:pt>
                <c:pt idx="450">
                  <c:v>40963</c:v>
                </c:pt>
                <c:pt idx="451">
                  <c:v>40964</c:v>
                </c:pt>
                <c:pt idx="452">
                  <c:v>40965</c:v>
                </c:pt>
                <c:pt idx="453">
                  <c:v>40966</c:v>
                </c:pt>
                <c:pt idx="454">
                  <c:v>40967</c:v>
                </c:pt>
                <c:pt idx="455">
                  <c:v>40968</c:v>
                </c:pt>
                <c:pt idx="456">
                  <c:v>40969</c:v>
                </c:pt>
                <c:pt idx="457">
                  <c:v>40970</c:v>
                </c:pt>
                <c:pt idx="458">
                  <c:v>40971</c:v>
                </c:pt>
                <c:pt idx="459">
                  <c:v>40972</c:v>
                </c:pt>
                <c:pt idx="460">
                  <c:v>40973</c:v>
                </c:pt>
                <c:pt idx="461">
                  <c:v>40974</c:v>
                </c:pt>
                <c:pt idx="462">
                  <c:v>40975</c:v>
                </c:pt>
                <c:pt idx="463">
                  <c:v>40976</c:v>
                </c:pt>
                <c:pt idx="464">
                  <c:v>40977</c:v>
                </c:pt>
                <c:pt idx="465">
                  <c:v>40978</c:v>
                </c:pt>
                <c:pt idx="466">
                  <c:v>40979</c:v>
                </c:pt>
                <c:pt idx="467">
                  <c:v>40980</c:v>
                </c:pt>
                <c:pt idx="468">
                  <c:v>40981</c:v>
                </c:pt>
                <c:pt idx="469">
                  <c:v>40982</c:v>
                </c:pt>
                <c:pt idx="470">
                  <c:v>40983</c:v>
                </c:pt>
                <c:pt idx="471">
                  <c:v>40984</c:v>
                </c:pt>
                <c:pt idx="472">
                  <c:v>40985</c:v>
                </c:pt>
                <c:pt idx="473">
                  <c:v>40986</c:v>
                </c:pt>
                <c:pt idx="474">
                  <c:v>40987</c:v>
                </c:pt>
                <c:pt idx="475">
                  <c:v>40988</c:v>
                </c:pt>
                <c:pt idx="476">
                  <c:v>40989</c:v>
                </c:pt>
                <c:pt idx="477">
                  <c:v>40990</c:v>
                </c:pt>
                <c:pt idx="478">
                  <c:v>40991</c:v>
                </c:pt>
                <c:pt idx="479">
                  <c:v>40992</c:v>
                </c:pt>
                <c:pt idx="480">
                  <c:v>40993</c:v>
                </c:pt>
                <c:pt idx="481">
                  <c:v>40994</c:v>
                </c:pt>
                <c:pt idx="482">
                  <c:v>40995</c:v>
                </c:pt>
                <c:pt idx="483">
                  <c:v>40996</c:v>
                </c:pt>
                <c:pt idx="484">
                  <c:v>40997</c:v>
                </c:pt>
                <c:pt idx="485">
                  <c:v>40998</c:v>
                </c:pt>
                <c:pt idx="486">
                  <c:v>40999</c:v>
                </c:pt>
                <c:pt idx="487">
                  <c:v>41000</c:v>
                </c:pt>
                <c:pt idx="488">
                  <c:v>41001</c:v>
                </c:pt>
                <c:pt idx="489">
                  <c:v>41002</c:v>
                </c:pt>
                <c:pt idx="490">
                  <c:v>41003</c:v>
                </c:pt>
                <c:pt idx="491">
                  <c:v>41004</c:v>
                </c:pt>
                <c:pt idx="492">
                  <c:v>41005</c:v>
                </c:pt>
                <c:pt idx="493">
                  <c:v>41006</c:v>
                </c:pt>
                <c:pt idx="494">
                  <c:v>41007</c:v>
                </c:pt>
                <c:pt idx="495">
                  <c:v>41008</c:v>
                </c:pt>
                <c:pt idx="496">
                  <c:v>41009</c:v>
                </c:pt>
                <c:pt idx="497">
                  <c:v>41010</c:v>
                </c:pt>
                <c:pt idx="498">
                  <c:v>41011</c:v>
                </c:pt>
                <c:pt idx="499">
                  <c:v>41012</c:v>
                </c:pt>
                <c:pt idx="500">
                  <c:v>41013</c:v>
                </c:pt>
                <c:pt idx="501">
                  <c:v>41014</c:v>
                </c:pt>
                <c:pt idx="502">
                  <c:v>41015</c:v>
                </c:pt>
                <c:pt idx="503">
                  <c:v>41016</c:v>
                </c:pt>
                <c:pt idx="504">
                  <c:v>41017</c:v>
                </c:pt>
                <c:pt idx="505">
                  <c:v>41018</c:v>
                </c:pt>
                <c:pt idx="506">
                  <c:v>41019</c:v>
                </c:pt>
                <c:pt idx="507">
                  <c:v>41020</c:v>
                </c:pt>
                <c:pt idx="508">
                  <c:v>41021</c:v>
                </c:pt>
                <c:pt idx="509">
                  <c:v>41022</c:v>
                </c:pt>
                <c:pt idx="510">
                  <c:v>41023</c:v>
                </c:pt>
                <c:pt idx="511">
                  <c:v>41024</c:v>
                </c:pt>
                <c:pt idx="512">
                  <c:v>41025</c:v>
                </c:pt>
                <c:pt idx="513">
                  <c:v>41026</c:v>
                </c:pt>
                <c:pt idx="514">
                  <c:v>41027</c:v>
                </c:pt>
                <c:pt idx="515">
                  <c:v>41028</c:v>
                </c:pt>
                <c:pt idx="516">
                  <c:v>41029</c:v>
                </c:pt>
                <c:pt idx="517">
                  <c:v>41030</c:v>
                </c:pt>
                <c:pt idx="518">
                  <c:v>41031</c:v>
                </c:pt>
                <c:pt idx="519">
                  <c:v>41032</c:v>
                </c:pt>
                <c:pt idx="520">
                  <c:v>41033</c:v>
                </c:pt>
                <c:pt idx="521">
                  <c:v>41034</c:v>
                </c:pt>
                <c:pt idx="522">
                  <c:v>41035</c:v>
                </c:pt>
                <c:pt idx="523">
                  <c:v>41036</c:v>
                </c:pt>
                <c:pt idx="524">
                  <c:v>41037</c:v>
                </c:pt>
                <c:pt idx="525">
                  <c:v>41038</c:v>
                </c:pt>
                <c:pt idx="526">
                  <c:v>41039</c:v>
                </c:pt>
                <c:pt idx="527">
                  <c:v>41040</c:v>
                </c:pt>
                <c:pt idx="528">
                  <c:v>41041</c:v>
                </c:pt>
                <c:pt idx="529">
                  <c:v>41042</c:v>
                </c:pt>
                <c:pt idx="530">
                  <c:v>41043</c:v>
                </c:pt>
                <c:pt idx="531">
                  <c:v>41044</c:v>
                </c:pt>
                <c:pt idx="532">
                  <c:v>41045</c:v>
                </c:pt>
                <c:pt idx="533">
                  <c:v>41046</c:v>
                </c:pt>
                <c:pt idx="534">
                  <c:v>41047</c:v>
                </c:pt>
                <c:pt idx="535">
                  <c:v>41048</c:v>
                </c:pt>
                <c:pt idx="536">
                  <c:v>41049</c:v>
                </c:pt>
                <c:pt idx="537">
                  <c:v>41050</c:v>
                </c:pt>
                <c:pt idx="538">
                  <c:v>41051</c:v>
                </c:pt>
                <c:pt idx="539">
                  <c:v>41052</c:v>
                </c:pt>
                <c:pt idx="540">
                  <c:v>41053</c:v>
                </c:pt>
                <c:pt idx="541">
                  <c:v>41054</c:v>
                </c:pt>
                <c:pt idx="542">
                  <c:v>41055</c:v>
                </c:pt>
                <c:pt idx="543">
                  <c:v>41056</c:v>
                </c:pt>
                <c:pt idx="544">
                  <c:v>41057</c:v>
                </c:pt>
                <c:pt idx="545">
                  <c:v>41058</c:v>
                </c:pt>
                <c:pt idx="546">
                  <c:v>41059</c:v>
                </c:pt>
                <c:pt idx="547">
                  <c:v>41060</c:v>
                </c:pt>
                <c:pt idx="548">
                  <c:v>41061</c:v>
                </c:pt>
                <c:pt idx="549">
                  <c:v>41062</c:v>
                </c:pt>
                <c:pt idx="550">
                  <c:v>41063</c:v>
                </c:pt>
                <c:pt idx="551">
                  <c:v>41064</c:v>
                </c:pt>
                <c:pt idx="552">
                  <c:v>41065</c:v>
                </c:pt>
                <c:pt idx="553">
                  <c:v>41066</c:v>
                </c:pt>
                <c:pt idx="554">
                  <c:v>41067</c:v>
                </c:pt>
                <c:pt idx="555">
                  <c:v>41068</c:v>
                </c:pt>
                <c:pt idx="556">
                  <c:v>41069</c:v>
                </c:pt>
                <c:pt idx="557">
                  <c:v>41070</c:v>
                </c:pt>
                <c:pt idx="558">
                  <c:v>41071</c:v>
                </c:pt>
                <c:pt idx="559">
                  <c:v>41072</c:v>
                </c:pt>
                <c:pt idx="560">
                  <c:v>41073</c:v>
                </c:pt>
                <c:pt idx="561">
                  <c:v>41074</c:v>
                </c:pt>
                <c:pt idx="562">
                  <c:v>41075</c:v>
                </c:pt>
                <c:pt idx="563">
                  <c:v>41076</c:v>
                </c:pt>
                <c:pt idx="564">
                  <c:v>41077</c:v>
                </c:pt>
                <c:pt idx="565">
                  <c:v>41078</c:v>
                </c:pt>
                <c:pt idx="566">
                  <c:v>41079</c:v>
                </c:pt>
                <c:pt idx="567">
                  <c:v>41080</c:v>
                </c:pt>
                <c:pt idx="568">
                  <c:v>41081</c:v>
                </c:pt>
                <c:pt idx="569">
                  <c:v>41082</c:v>
                </c:pt>
                <c:pt idx="570">
                  <c:v>41083</c:v>
                </c:pt>
                <c:pt idx="571">
                  <c:v>41084</c:v>
                </c:pt>
                <c:pt idx="572">
                  <c:v>41085</c:v>
                </c:pt>
                <c:pt idx="573">
                  <c:v>41086</c:v>
                </c:pt>
                <c:pt idx="574">
                  <c:v>41087</c:v>
                </c:pt>
                <c:pt idx="575">
                  <c:v>41088</c:v>
                </c:pt>
                <c:pt idx="576">
                  <c:v>41089</c:v>
                </c:pt>
                <c:pt idx="577">
                  <c:v>41090</c:v>
                </c:pt>
                <c:pt idx="578">
                  <c:v>41091</c:v>
                </c:pt>
                <c:pt idx="579">
                  <c:v>41092</c:v>
                </c:pt>
                <c:pt idx="580">
                  <c:v>41093</c:v>
                </c:pt>
                <c:pt idx="581">
                  <c:v>41094</c:v>
                </c:pt>
                <c:pt idx="582">
                  <c:v>41095</c:v>
                </c:pt>
                <c:pt idx="583">
                  <c:v>41096</c:v>
                </c:pt>
                <c:pt idx="584">
                  <c:v>41097</c:v>
                </c:pt>
                <c:pt idx="585">
                  <c:v>41098</c:v>
                </c:pt>
                <c:pt idx="586">
                  <c:v>41099</c:v>
                </c:pt>
                <c:pt idx="587">
                  <c:v>41100</c:v>
                </c:pt>
                <c:pt idx="588">
                  <c:v>41101</c:v>
                </c:pt>
                <c:pt idx="589">
                  <c:v>41102</c:v>
                </c:pt>
                <c:pt idx="590">
                  <c:v>41103</c:v>
                </c:pt>
                <c:pt idx="591">
                  <c:v>41104</c:v>
                </c:pt>
                <c:pt idx="592">
                  <c:v>41105</c:v>
                </c:pt>
                <c:pt idx="593">
                  <c:v>41106</c:v>
                </c:pt>
                <c:pt idx="594">
                  <c:v>41107</c:v>
                </c:pt>
                <c:pt idx="595">
                  <c:v>41108</c:v>
                </c:pt>
                <c:pt idx="596">
                  <c:v>41109</c:v>
                </c:pt>
                <c:pt idx="597">
                  <c:v>41110</c:v>
                </c:pt>
                <c:pt idx="598">
                  <c:v>41111</c:v>
                </c:pt>
                <c:pt idx="599">
                  <c:v>41112</c:v>
                </c:pt>
                <c:pt idx="600">
                  <c:v>41113</c:v>
                </c:pt>
                <c:pt idx="601">
                  <c:v>41114</c:v>
                </c:pt>
                <c:pt idx="602">
                  <c:v>41115</c:v>
                </c:pt>
                <c:pt idx="603">
                  <c:v>41116</c:v>
                </c:pt>
                <c:pt idx="604">
                  <c:v>41117</c:v>
                </c:pt>
                <c:pt idx="605">
                  <c:v>41118</c:v>
                </c:pt>
                <c:pt idx="606">
                  <c:v>41119</c:v>
                </c:pt>
                <c:pt idx="607">
                  <c:v>41120</c:v>
                </c:pt>
                <c:pt idx="608">
                  <c:v>41121</c:v>
                </c:pt>
                <c:pt idx="609">
                  <c:v>41122</c:v>
                </c:pt>
                <c:pt idx="610">
                  <c:v>41123</c:v>
                </c:pt>
                <c:pt idx="611">
                  <c:v>41124</c:v>
                </c:pt>
                <c:pt idx="612">
                  <c:v>41125</c:v>
                </c:pt>
                <c:pt idx="613">
                  <c:v>41126</c:v>
                </c:pt>
                <c:pt idx="614">
                  <c:v>41127</c:v>
                </c:pt>
                <c:pt idx="615">
                  <c:v>41128</c:v>
                </c:pt>
                <c:pt idx="616">
                  <c:v>41129</c:v>
                </c:pt>
                <c:pt idx="617">
                  <c:v>41130</c:v>
                </c:pt>
                <c:pt idx="618">
                  <c:v>41131</c:v>
                </c:pt>
                <c:pt idx="619">
                  <c:v>41132</c:v>
                </c:pt>
                <c:pt idx="620">
                  <c:v>41133</c:v>
                </c:pt>
                <c:pt idx="621">
                  <c:v>41134</c:v>
                </c:pt>
                <c:pt idx="622">
                  <c:v>41135</c:v>
                </c:pt>
                <c:pt idx="623">
                  <c:v>41136</c:v>
                </c:pt>
                <c:pt idx="624">
                  <c:v>41137</c:v>
                </c:pt>
                <c:pt idx="625">
                  <c:v>41138</c:v>
                </c:pt>
                <c:pt idx="626">
                  <c:v>41139</c:v>
                </c:pt>
                <c:pt idx="627">
                  <c:v>41140</c:v>
                </c:pt>
                <c:pt idx="628">
                  <c:v>41141</c:v>
                </c:pt>
                <c:pt idx="629">
                  <c:v>41142</c:v>
                </c:pt>
                <c:pt idx="630">
                  <c:v>41143</c:v>
                </c:pt>
                <c:pt idx="631">
                  <c:v>41144</c:v>
                </c:pt>
                <c:pt idx="632">
                  <c:v>41145</c:v>
                </c:pt>
                <c:pt idx="633">
                  <c:v>41146</c:v>
                </c:pt>
                <c:pt idx="634">
                  <c:v>41147</c:v>
                </c:pt>
                <c:pt idx="635">
                  <c:v>41148</c:v>
                </c:pt>
                <c:pt idx="636">
                  <c:v>41149</c:v>
                </c:pt>
                <c:pt idx="637">
                  <c:v>41150</c:v>
                </c:pt>
                <c:pt idx="638">
                  <c:v>41151</c:v>
                </c:pt>
                <c:pt idx="639">
                  <c:v>41152</c:v>
                </c:pt>
                <c:pt idx="640">
                  <c:v>41153</c:v>
                </c:pt>
                <c:pt idx="641">
                  <c:v>41154</c:v>
                </c:pt>
                <c:pt idx="642">
                  <c:v>41155</c:v>
                </c:pt>
                <c:pt idx="643">
                  <c:v>41156</c:v>
                </c:pt>
                <c:pt idx="644">
                  <c:v>41157</c:v>
                </c:pt>
                <c:pt idx="645">
                  <c:v>41158</c:v>
                </c:pt>
                <c:pt idx="646">
                  <c:v>41159</c:v>
                </c:pt>
                <c:pt idx="647">
                  <c:v>41160</c:v>
                </c:pt>
                <c:pt idx="648">
                  <c:v>41161</c:v>
                </c:pt>
                <c:pt idx="649">
                  <c:v>41162</c:v>
                </c:pt>
                <c:pt idx="650">
                  <c:v>41163</c:v>
                </c:pt>
                <c:pt idx="651">
                  <c:v>41164</c:v>
                </c:pt>
                <c:pt idx="652">
                  <c:v>41165</c:v>
                </c:pt>
                <c:pt idx="653">
                  <c:v>41166</c:v>
                </c:pt>
                <c:pt idx="654">
                  <c:v>41167</c:v>
                </c:pt>
                <c:pt idx="655">
                  <c:v>41168</c:v>
                </c:pt>
                <c:pt idx="656">
                  <c:v>41169</c:v>
                </c:pt>
                <c:pt idx="657">
                  <c:v>41170</c:v>
                </c:pt>
                <c:pt idx="658">
                  <c:v>41171</c:v>
                </c:pt>
                <c:pt idx="659">
                  <c:v>41172</c:v>
                </c:pt>
                <c:pt idx="660">
                  <c:v>41173</c:v>
                </c:pt>
                <c:pt idx="661">
                  <c:v>41174</c:v>
                </c:pt>
                <c:pt idx="662">
                  <c:v>41175</c:v>
                </c:pt>
                <c:pt idx="663">
                  <c:v>41176</c:v>
                </c:pt>
                <c:pt idx="664">
                  <c:v>41177</c:v>
                </c:pt>
                <c:pt idx="665">
                  <c:v>41178</c:v>
                </c:pt>
                <c:pt idx="666">
                  <c:v>41179</c:v>
                </c:pt>
                <c:pt idx="667">
                  <c:v>41180</c:v>
                </c:pt>
                <c:pt idx="668">
                  <c:v>41181</c:v>
                </c:pt>
                <c:pt idx="669">
                  <c:v>41182</c:v>
                </c:pt>
                <c:pt idx="670">
                  <c:v>41183</c:v>
                </c:pt>
                <c:pt idx="671">
                  <c:v>41184</c:v>
                </c:pt>
                <c:pt idx="672">
                  <c:v>41185</c:v>
                </c:pt>
                <c:pt idx="673">
                  <c:v>41186</c:v>
                </c:pt>
                <c:pt idx="674">
                  <c:v>41187</c:v>
                </c:pt>
                <c:pt idx="675">
                  <c:v>41188</c:v>
                </c:pt>
                <c:pt idx="676">
                  <c:v>41189</c:v>
                </c:pt>
                <c:pt idx="677">
                  <c:v>41190</c:v>
                </c:pt>
                <c:pt idx="678">
                  <c:v>41191</c:v>
                </c:pt>
                <c:pt idx="679">
                  <c:v>41192</c:v>
                </c:pt>
                <c:pt idx="680">
                  <c:v>41193</c:v>
                </c:pt>
                <c:pt idx="681">
                  <c:v>41194</c:v>
                </c:pt>
                <c:pt idx="682">
                  <c:v>41195</c:v>
                </c:pt>
                <c:pt idx="683">
                  <c:v>41196</c:v>
                </c:pt>
                <c:pt idx="684">
                  <c:v>41197</c:v>
                </c:pt>
                <c:pt idx="685">
                  <c:v>41198</c:v>
                </c:pt>
                <c:pt idx="686">
                  <c:v>41199</c:v>
                </c:pt>
                <c:pt idx="687">
                  <c:v>41200</c:v>
                </c:pt>
                <c:pt idx="688">
                  <c:v>41201</c:v>
                </c:pt>
                <c:pt idx="689">
                  <c:v>41202</c:v>
                </c:pt>
                <c:pt idx="690">
                  <c:v>41203</c:v>
                </c:pt>
                <c:pt idx="691">
                  <c:v>41204</c:v>
                </c:pt>
                <c:pt idx="692">
                  <c:v>41205</c:v>
                </c:pt>
                <c:pt idx="693">
                  <c:v>41206</c:v>
                </c:pt>
                <c:pt idx="694">
                  <c:v>41207</c:v>
                </c:pt>
                <c:pt idx="695">
                  <c:v>41208</c:v>
                </c:pt>
                <c:pt idx="696">
                  <c:v>41209</c:v>
                </c:pt>
                <c:pt idx="697">
                  <c:v>41210</c:v>
                </c:pt>
                <c:pt idx="698">
                  <c:v>41211</c:v>
                </c:pt>
                <c:pt idx="699">
                  <c:v>41212</c:v>
                </c:pt>
                <c:pt idx="700">
                  <c:v>41213</c:v>
                </c:pt>
                <c:pt idx="701">
                  <c:v>41214</c:v>
                </c:pt>
                <c:pt idx="702">
                  <c:v>41215</c:v>
                </c:pt>
                <c:pt idx="703">
                  <c:v>41216</c:v>
                </c:pt>
                <c:pt idx="704">
                  <c:v>41217</c:v>
                </c:pt>
                <c:pt idx="705">
                  <c:v>41218</c:v>
                </c:pt>
                <c:pt idx="706">
                  <c:v>41219</c:v>
                </c:pt>
                <c:pt idx="707">
                  <c:v>41220</c:v>
                </c:pt>
                <c:pt idx="708">
                  <c:v>41221</c:v>
                </c:pt>
                <c:pt idx="709">
                  <c:v>41222</c:v>
                </c:pt>
                <c:pt idx="710">
                  <c:v>41223</c:v>
                </c:pt>
                <c:pt idx="711">
                  <c:v>41224</c:v>
                </c:pt>
                <c:pt idx="712">
                  <c:v>41225</c:v>
                </c:pt>
                <c:pt idx="713">
                  <c:v>41226</c:v>
                </c:pt>
                <c:pt idx="714">
                  <c:v>41227</c:v>
                </c:pt>
                <c:pt idx="715">
                  <c:v>41228</c:v>
                </c:pt>
                <c:pt idx="716">
                  <c:v>41229</c:v>
                </c:pt>
                <c:pt idx="717">
                  <c:v>41230</c:v>
                </c:pt>
                <c:pt idx="718">
                  <c:v>41231</c:v>
                </c:pt>
                <c:pt idx="719">
                  <c:v>41232</c:v>
                </c:pt>
                <c:pt idx="720">
                  <c:v>41233</c:v>
                </c:pt>
                <c:pt idx="721">
                  <c:v>41234</c:v>
                </c:pt>
                <c:pt idx="722">
                  <c:v>41235</c:v>
                </c:pt>
                <c:pt idx="723">
                  <c:v>41236</c:v>
                </c:pt>
                <c:pt idx="724">
                  <c:v>41237</c:v>
                </c:pt>
                <c:pt idx="725">
                  <c:v>41238</c:v>
                </c:pt>
                <c:pt idx="726">
                  <c:v>41239</c:v>
                </c:pt>
                <c:pt idx="727">
                  <c:v>41240</c:v>
                </c:pt>
                <c:pt idx="728">
                  <c:v>41241</c:v>
                </c:pt>
                <c:pt idx="729">
                  <c:v>41242</c:v>
                </c:pt>
                <c:pt idx="730">
                  <c:v>41243</c:v>
                </c:pt>
                <c:pt idx="731">
                  <c:v>41244</c:v>
                </c:pt>
                <c:pt idx="732">
                  <c:v>41245</c:v>
                </c:pt>
                <c:pt idx="733">
                  <c:v>41246</c:v>
                </c:pt>
                <c:pt idx="734">
                  <c:v>41247</c:v>
                </c:pt>
                <c:pt idx="735">
                  <c:v>41248</c:v>
                </c:pt>
                <c:pt idx="736">
                  <c:v>41249</c:v>
                </c:pt>
                <c:pt idx="737">
                  <c:v>41250</c:v>
                </c:pt>
                <c:pt idx="738">
                  <c:v>41251</c:v>
                </c:pt>
                <c:pt idx="739">
                  <c:v>41252</c:v>
                </c:pt>
                <c:pt idx="740">
                  <c:v>41253</c:v>
                </c:pt>
                <c:pt idx="741">
                  <c:v>41254</c:v>
                </c:pt>
                <c:pt idx="742">
                  <c:v>41255</c:v>
                </c:pt>
                <c:pt idx="743">
                  <c:v>41256</c:v>
                </c:pt>
                <c:pt idx="744">
                  <c:v>41257</c:v>
                </c:pt>
                <c:pt idx="745">
                  <c:v>41258</c:v>
                </c:pt>
                <c:pt idx="746">
                  <c:v>41259</c:v>
                </c:pt>
                <c:pt idx="747">
                  <c:v>41260</c:v>
                </c:pt>
                <c:pt idx="748">
                  <c:v>41261</c:v>
                </c:pt>
                <c:pt idx="749">
                  <c:v>41262</c:v>
                </c:pt>
                <c:pt idx="750">
                  <c:v>41263</c:v>
                </c:pt>
                <c:pt idx="751">
                  <c:v>41264</c:v>
                </c:pt>
                <c:pt idx="752">
                  <c:v>41265</c:v>
                </c:pt>
                <c:pt idx="753">
                  <c:v>41266</c:v>
                </c:pt>
                <c:pt idx="754">
                  <c:v>41267</c:v>
                </c:pt>
                <c:pt idx="755">
                  <c:v>41268</c:v>
                </c:pt>
                <c:pt idx="756">
                  <c:v>41269</c:v>
                </c:pt>
                <c:pt idx="757">
                  <c:v>41270</c:v>
                </c:pt>
                <c:pt idx="758">
                  <c:v>41271</c:v>
                </c:pt>
                <c:pt idx="759">
                  <c:v>41272</c:v>
                </c:pt>
                <c:pt idx="760">
                  <c:v>41273</c:v>
                </c:pt>
                <c:pt idx="761">
                  <c:v>41274</c:v>
                </c:pt>
                <c:pt idx="762">
                  <c:v>41275</c:v>
                </c:pt>
                <c:pt idx="763">
                  <c:v>41276</c:v>
                </c:pt>
                <c:pt idx="764">
                  <c:v>41277</c:v>
                </c:pt>
                <c:pt idx="765">
                  <c:v>41278</c:v>
                </c:pt>
                <c:pt idx="766">
                  <c:v>41279</c:v>
                </c:pt>
                <c:pt idx="767">
                  <c:v>41280</c:v>
                </c:pt>
                <c:pt idx="768">
                  <c:v>41281</c:v>
                </c:pt>
                <c:pt idx="769">
                  <c:v>41282</c:v>
                </c:pt>
                <c:pt idx="770">
                  <c:v>41283</c:v>
                </c:pt>
                <c:pt idx="771">
                  <c:v>41284</c:v>
                </c:pt>
                <c:pt idx="772">
                  <c:v>41285</c:v>
                </c:pt>
                <c:pt idx="773">
                  <c:v>41286</c:v>
                </c:pt>
                <c:pt idx="774">
                  <c:v>41287</c:v>
                </c:pt>
                <c:pt idx="775">
                  <c:v>41288</c:v>
                </c:pt>
                <c:pt idx="776">
                  <c:v>41289</c:v>
                </c:pt>
                <c:pt idx="777">
                  <c:v>41290</c:v>
                </c:pt>
                <c:pt idx="778">
                  <c:v>41291</c:v>
                </c:pt>
                <c:pt idx="779">
                  <c:v>41292</c:v>
                </c:pt>
                <c:pt idx="780">
                  <c:v>41293</c:v>
                </c:pt>
                <c:pt idx="781">
                  <c:v>41294</c:v>
                </c:pt>
                <c:pt idx="782">
                  <c:v>41295</c:v>
                </c:pt>
                <c:pt idx="783">
                  <c:v>41296</c:v>
                </c:pt>
                <c:pt idx="784">
                  <c:v>41297</c:v>
                </c:pt>
                <c:pt idx="785">
                  <c:v>41298</c:v>
                </c:pt>
                <c:pt idx="786">
                  <c:v>41299</c:v>
                </c:pt>
                <c:pt idx="787">
                  <c:v>41300</c:v>
                </c:pt>
                <c:pt idx="788">
                  <c:v>41301</c:v>
                </c:pt>
                <c:pt idx="789">
                  <c:v>41302</c:v>
                </c:pt>
                <c:pt idx="790">
                  <c:v>41303</c:v>
                </c:pt>
                <c:pt idx="791">
                  <c:v>41304</c:v>
                </c:pt>
                <c:pt idx="792">
                  <c:v>41305</c:v>
                </c:pt>
                <c:pt idx="793">
                  <c:v>41306</c:v>
                </c:pt>
                <c:pt idx="794">
                  <c:v>41307</c:v>
                </c:pt>
                <c:pt idx="795">
                  <c:v>41308</c:v>
                </c:pt>
                <c:pt idx="796">
                  <c:v>41309</c:v>
                </c:pt>
                <c:pt idx="797">
                  <c:v>41310</c:v>
                </c:pt>
                <c:pt idx="798">
                  <c:v>41311</c:v>
                </c:pt>
                <c:pt idx="799">
                  <c:v>41312</c:v>
                </c:pt>
                <c:pt idx="800">
                  <c:v>41313</c:v>
                </c:pt>
                <c:pt idx="801">
                  <c:v>41314</c:v>
                </c:pt>
                <c:pt idx="802">
                  <c:v>41315</c:v>
                </c:pt>
                <c:pt idx="803">
                  <c:v>41316</c:v>
                </c:pt>
                <c:pt idx="804">
                  <c:v>41317</c:v>
                </c:pt>
                <c:pt idx="805">
                  <c:v>41318</c:v>
                </c:pt>
                <c:pt idx="806">
                  <c:v>41319</c:v>
                </c:pt>
                <c:pt idx="807">
                  <c:v>41320</c:v>
                </c:pt>
                <c:pt idx="808">
                  <c:v>41321</c:v>
                </c:pt>
                <c:pt idx="809">
                  <c:v>41322</c:v>
                </c:pt>
                <c:pt idx="810">
                  <c:v>41323</c:v>
                </c:pt>
                <c:pt idx="811">
                  <c:v>41324</c:v>
                </c:pt>
                <c:pt idx="812">
                  <c:v>41325</c:v>
                </c:pt>
                <c:pt idx="813">
                  <c:v>41326</c:v>
                </c:pt>
                <c:pt idx="814">
                  <c:v>41327</c:v>
                </c:pt>
                <c:pt idx="815">
                  <c:v>41328</c:v>
                </c:pt>
                <c:pt idx="816">
                  <c:v>41329</c:v>
                </c:pt>
                <c:pt idx="817">
                  <c:v>41330</c:v>
                </c:pt>
                <c:pt idx="818">
                  <c:v>41331</c:v>
                </c:pt>
                <c:pt idx="819">
                  <c:v>41332</c:v>
                </c:pt>
                <c:pt idx="820">
                  <c:v>41333</c:v>
                </c:pt>
                <c:pt idx="821">
                  <c:v>41334</c:v>
                </c:pt>
                <c:pt idx="822">
                  <c:v>41335</c:v>
                </c:pt>
                <c:pt idx="823">
                  <c:v>41336</c:v>
                </c:pt>
                <c:pt idx="824">
                  <c:v>41337</c:v>
                </c:pt>
                <c:pt idx="825">
                  <c:v>41338</c:v>
                </c:pt>
                <c:pt idx="826">
                  <c:v>41339</c:v>
                </c:pt>
                <c:pt idx="827">
                  <c:v>41340</c:v>
                </c:pt>
                <c:pt idx="828">
                  <c:v>41341</c:v>
                </c:pt>
                <c:pt idx="829">
                  <c:v>41342</c:v>
                </c:pt>
                <c:pt idx="830">
                  <c:v>41343</c:v>
                </c:pt>
                <c:pt idx="831">
                  <c:v>41344</c:v>
                </c:pt>
                <c:pt idx="832">
                  <c:v>41345</c:v>
                </c:pt>
                <c:pt idx="833">
                  <c:v>41346</c:v>
                </c:pt>
                <c:pt idx="834">
                  <c:v>41347</c:v>
                </c:pt>
                <c:pt idx="835">
                  <c:v>41348</c:v>
                </c:pt>
                <c:pt idx="836">
                  <c:v>41349</c:v>
                </c:pt>
                <c:pt idx="837">
                  <c:v>41350</c:v>
                </c:pt>
                <c:pt idx="838">
                  <c:v>41351</c:v>
                </c:pt>
                <c:pt idx="839">
                  <c:v>41352</c:v>
                </c:pt>
                <c:pt idx="840">
                  <c:v>41353</c:v>
                </c:pt>
                <c:pt idx="841">
                  <c:v>41354</c:v>
                </c:pt>
                <c:pt idx="842">
                  <c:v>41355</c:v>
                </c:pt>
                <c:pt idx="843">
                  <c:v>41356</c:v>
                </c:pt>
                <c:pt idx="844">
                  <c:v>41357</c:v>
                </c:pt>
                <c:pt idx="845">
                  <c:v>41358</c:v>
                </c:pt>
                <c:pt idx="846">
                  <c:v>41359</c:v>
                </c:pt>
                <c:pt idx="847">
                  <c:v>41360</c:v>
                </c:pt>
                <c:pt idx="848">
                  <c:v>41361</c:v>
                </c:pt>
                <c:pt idx="849">
                  <c:v>41362</c:v>
                </c:pt>
                <c:pt idx="850">
                  <c:v>41363</c:v>
                </c:pt>
                <c:pt idx="851">
                  <c:v>41364</c:v>
                </c:pt>
                <c:pt idx="852">
                  <c:v>41365</c:v>
                </c:pt>
                <c:pt idx="853">
                  <c:v>41366</c:v>
                </c:pt>
                <c:pt idx="854">
                  <c:v>41367</c:v>
                </c:pt>
                <c:pt idx="855">
                  <c:v>41368</c:v>
                </c:pt>
                <c:pt idx="856">
                  <c:v>41369</c:v>
                </c:pt>
                <c:pt idx="857">
                  <c:v>41370</c:v>
                </c:pt>
                <c:pt idx="858">
                  <c:v>41371</c:v>
                </c:pt>
                <c:pt idx="859">
                  <c:v>41372</c:v>
                </c:pt>
                <c:pt idx="860">
                  <c:v>41373</c:v>
                </c:pt>
                <c:pt idx="861">
                  <c:v>41374</c:v>
                </c:pt>
                <c:pt idx="862">
                  <c:v>41375</c:v>
                </c:pt>
                <c:pt idx="863">
                  <c:v>41376</c:v>
                </c:pt>
                <c:pt idx="864">
                  <c:v>41377</c:v>
                </c:pt>
                <c:pt idx="865">
                  <c:v>41378</c:v>
                </c:pt>
                <c:pt idx="866">
                  <c:v>41379</c:v>
                </c:pt>
                <c:pt idx="867">
                  <c:v>41380</c:v>
                </c:pt>
                <c:pt idx="868">
                  <c:v>41381</c:v>
                </c:pt>
                <c:pt idx="869">
                  <c:v>41382</c:v>
                </c:pt>
                <c:pt idx="870">
                  <c:v>41383</c:v>
                </c:pt>
                <c:pt idx="871">
                  <c:v>41384</c:v>
                </c:pt>
                <c:pt idx="872">
                  <c:v>41385</c:v>
                </c:pt>
                <c:pt idx="873">
                  <c:v>41386</c:v>
                </c:pt>
                <c:pt idx="874">
                  <c:v>41387</c:v>
                </c:pt>
                <c:pt idx="875">
                  <c:v>41388</c:v>
                </c:pt>
                <c:pt idx="876">
                  <c:v>41389</c:v>
                </c:pt>
                <c:pt idx="877">
                  <c:v>41390</c:v>
                </c:pt>
                <c:pt idx="878">
                  <c:v>41391</c:v>
                </c:pt>
                <c:pt idx="879">
                  <c:v>41392</c:v>
                </c:pt>
                <c:pt idx="880">
                  <c:v>41393</c:v>
                </c:pt>
                <c:pt idx="881">
                  <c:v>41394</c:v>
                </c:pt>
                <c:pt idx="882">
                  <c:v>41395</c:v>
                </c:pt>
                <c:pt idx="883">
                  <c:v>41396</c:v>
                </c:pt>
                <c:pt idx="884">
                  <c:v>41397</c:v>
                </c:pt>
                <c:pt idx="885">
                  <c:v>41398</c:v>
                </c:pt>
                <c:pt idx="886">
                  <c:v>41399</c:v>
                </c:pt>
                <c:pt idx="887">
                  <c:v>41400</c:v>
                </c:pt>
                <c:pt idx="888">
                  <c:v>41401</c:v>
                </c:pt>
                <c:pt idx="889">
                  <c:v>41402</c:v>
                </c:pt>
                <c:pt idx="890">
                  <c:v>41403</c:v>
                </c:pt>
                <c:pt idx="891">
                  <c:v>41404</c:v>
                </c:pt>
                <c:pt idx="892">
                  <c:v>41405</c:v>
                </c:pt>
                <c:pt idx="893">
                  <c:v>41406</c:v>
                </c:pt>
                <c:pt idx="894">
                  <c:v>41407</c:v>
                </c:pt>
                <c:pt idx="895">
                  <c:v>41408</c:v>
                </c:pt>
                <c:pt idx="896">
                  <c:v>41409</c:v>
                </c:pt>
                <c:pt idx="897">
                  <c:v>41410</c:v>
                </c:pt>
                <c:pt idx="898">
                  <c:v>41411</c:v>
                </c:pt>
                <c:pt idx="899">
                  <c:v>41412</c:v>
                </c:pt>
                <c:pt idx="900">
                  <c:v>41413</c:v>
                </c:pt>
                <c:pt idx="901">
                  <c:v>41414</c:v>
                </c:pt>
                <c:pt idx="902">
                  <c:v>41415</c:v>
                </c:pt>
                <c:pt idx="903">
                  <c:v>41416</c:v>
                </c:pt>
                <c:pt idx="904">
                  <c:v>41417</c:v>
                </c:pt>
                <c:pt idx="905">
                  <c:v>41418</c:v>
                </c:pt>
                <c:pt idx="906">
                  <c:v>41419</c:v>
                </c:pt>
                <c:pt idx="907">
                  <c:v>41420</c:v>
                </c:pt>
                <c:pt idx="908">
                  <c:v>41421</c:v>
                </c:pt>
                <c:pt idx="909">
                  <c:v>41422</c:v>
                </c:pt>
                <c:pt idx="910">
                  <c:v>41423</c:v>
                </c:pt>
                <c:pt idx="911">
                  <c:v>41424</c:v>
                </c:pt>
                <c:pt idx="912">
                  <c:v>41425</c:v>
                </c:pt>
                <c:pt idx="913">
                  <c:v>41426</c:v>
                </c:pt>
                <c:pt idx="914">
                  <c:v>41427</c:v>
                </c:pt>
                <c:pt idx="915">
                  <c:v>41428</c:v>
                </c:pt>
                <c:pt idx="916">
                  <c:v>41429</c:v>
                </c:pt>
                <c:pt idx="917">
                  <c:v>41430</c:v>
                </c:pt>
                <c:pt idx="918">
                  <c:v>41431</c:v>
                </c:pt>
                <c:pt idx="919">
                  <c:v>41432</c:v>
                </c:pt>
                <c:pt idx="920">
                  <c:v>41433</c:v>
                </c:pt>
                <c:pt idx="921">
                  <c:v>41434</c:v>
                </c:pt>
                <c:pt idx="922">
                  <c:v>41435</c:v>
                </c:pt>
                <c:pt idx="923">
                  <c:v>41436</c:v>
                </c:pt>
                <c:pt idx="924">
                  <c:v>41437</c:v>
                </c:pt>
                <c:pt idx="925">
                  <c:v>41438</c:v>
                </c:pt>
                <c:pt idx="926">
                  <c:v>41439</c:v>
                </c:pt>
                <c:pt idx="927">
                  <c:v>41440</c:v>
                </c:pt>
                <c:pt idx="928">
                  <c:v>41441</c:v>
                </c:pt>
                <c:pt idx="929">
                  <c:v>41442</c:v>
                </c:pt>
                <c:pt idx="930">
                  <c:v>41443</c:v>
                </c:pt>
                <c:pt idx="931">
                  <c:v>41444</c:v>
                </c:pt>
                <c:pt idx="932">
                  <c:v>41445</c:v>
                </c:pt>
                <c:pt idx="933">
                  <c:v>41446</c:v>
                </c:pt>
                <c:pt idx="934">
                  <c:v>41447</c:v>
                </c:pt>
                <c:pt idx="935">
                  <c:v>41448</c:v>
                </c:pt>
                <c:pt idx="936">
                  <c:v>41449</c:v>
                </c:pt>
                <c:pt idx="937">
                  <c:v>41450</c:v>
                </c:pt>
                <c:pt idx="938">
                  <c:v>41451</c:v>
                </c:pt>
                <c:pt idx="939">
                  <c:v>41452</c:v>
                </c:pt>
                <c:pt idx="940">
                  <c:v>41453</c:v>
                </c:pt>
                <c:pt idx="941">
                  <c:v>41454</c:v>
                </c:pt>
                <c:pt idx="942">
                  <c:v>41455</c:v>
                </c:pt>
                <c:pt idx="943">
                  <c:v>41456</c:v>
                </c:pt>
                <c:pt idx="944">
                  <c:v>41457</c:v>
                </c:pt>
                <c:pt idx="945">
                  <c:v>41458</c:v>
                </c:pt>
                <c:pt idx="946">
                  <c:v>41459</c:v>
                </c:pt>
                <c:pt idx="947">
                  <c:v>41460</c:v>
                </c:pt>
                <c:pt idx="948">
                  <c:v>41461</c:v>
                </c:pt>
                <c:pt idx="949">
                  <c:v>41462</c:v>
                </c:pt>
                <c:pt idx="950">
                  <c:v>41463</c:v>
                </c:pt>
                <c:pt idx="951">
                  <c:v>41464</c:v>
                </c:pt>
                <c:pt idx="952">
                  <c:v>41465</c:v>
                </c:pt>
                <c:pt idx="953">
                  <c:v>41466</c:v>
                </c:pt>
                <c:pt idx="954">
                  <c:v>41467</c:v>
                </c:pt>
                <c:pt idx="955">
                  <c:v>41468</c:v>
                </c:pt>
                <c:pt idx="956">
                  <c:v>41469</c:v>
                </c:pt>
                <c:pt idx="957">
                  <c:v>41470</c:v>
                </c:pt>
                <c:pt idx="958">
                  <c:v>41471</c:v>
                </c:pt>
                <c:pt idx="959">
                  <c:v>41472</c:v>
                </c:pt>
                <c:pt idx="960">
                  <c:v>41473</c:v>
                </c:pt>
                <c:pt idx="961">
                  <c:v>41474</c:v>
                </c:pt>
                <c:pt idx="962">
                  <c:v>41475</c:v>
                </c:pt>
                <c:pt idx="963">
                  <c:v>41476</c:v>
                </c:pt>
                <c:pt idx="964">
                  <c:v>41477</c:v>
                </c:pt>
                <c:pt idx="965">
                  <c:v>41478</c:v>
                </c:pt>
                <c:pt idx="966">
                  <c:v>41479</c:v>
                </c:pt>
                <c:pt idx="967">
                  <c:v>41480</c:v>
                </c:pt>
                <c:pt idx="968">
                  <c:v>41481</c:v>
                </c:pt>
                <c:pt idx="969">
                  <c:v>41482</c:v>
                </c:pt>
                <c:pt idx="970">
                  <c:v>41483</c:v>
                </c:pt>
                <c:pt idx="971">
                  <c:v>41484</c:v>
                </c:pt>
                <c:pt idx="972">
                  <c:v>41485</c:v>
                </c:pt>
                <c:pt idx="973">
                  <c:v>41486</c:v>
                </c:pt>
                <c:pt idx="974">
                  <c:v>41487</c:v>
                </c:pt>
                <c:pt idx="975">
                  <c:v>41488</c:v>
                </c:pt>
                <c:pt idx="976">
                  <c:v>41489</c:v>
                </c:pt>
                <c:pt idx="977">
                  <c:v>41490</c:v>
                </c:pt>
                <c:pt idx="978">
                  <c:v>41491</c:v>
                </c:pt>
                <c:pt idx="979">
                  <c:v>41492</c:v>
                </c:pt>
                <c:pt idx="980">
                  <c:v>41493</c:v>
                </c:pt>
                <c:pt idx="981">
                  <c:v>41494</c:v>
                </c:pt>
                <c:pt idx="982">
                  <c:v>41495</c:v>
                </c:pt>
                <c:pt idx="983">
                  <c:v>41496</c:v>
                </c:pt>
                <c:pt idx="984">
                  <c:v>41497</c:v>
                </c:pt>
                <c:pt idx="985">
                  <c:v>41498</c:v>
                </c:pt>
                <c:pt idx="986">
                  <c:v>41499</c:v>
                </c:pt>
                <c:pt idx="987">
                  <c:v>41500</c:v>
                </c:pt>
                <c:pt idx="988">
                  <c:v>41501</c:v>
                </c:pt>
                <c:pt idx="989">
                  <c:v>41502</c:v>
                </c:pt>
                <c:pt idx="990">
                  <c:v>41503</c:v>
                </c:pt>
                <c:pt idx="991">
                  <c:v>41504</c:v>
                </c:pt>
                <c:pt idx="992">
                  <c:v>41505</c:v>
                </c:pt>
                <c:pt idx="993">
                  <c:v>41506</c:v>
                </c:pt>
                <c:pt idx="994">
                  <c:v>41507</c:v>
                </c:pt>
                <c:pt idx="995">
                  <c:v>41508</c:v>
                </c:pt>
                <c:pt idx="996">
                  <c:v>41509</c:v>
                </c:pt>
                <c:pt idx="997">
                  <c:v>41510</c:v>
                </c:pt>
                <c:pt idx="998">
                  <c:v>41511</c:v>
                </c:pt>
                <c:pt idx="999">
                  <c:v>41512</c:v>
                </c:pt>
                <c:pt idx="1000">
                  <c:v>41513</c:v>
                </c:pt>
                <c:pt idx="1001">
                  <c:v>41514</c:v>
                </c:pt>
                <c:pt idx="1002">
                  <c:v>41515</c:v>
                </c:pt>
                <c:pt idx="1003">
                  <c:v>41516</c:v>
                </c:pt>
                <c:pt idx="1004">
                  <c:v>41517</c:v>
                </c:pt>
                <c:pt idx="1005">
                  <c:v>41518</c:v>
                </c:pt>
                <c:pt idx="1006">
                  <c:v>41519</c:v>
                </c:pt>
                <c:pt idx="1007">
                  <c:v>41520</c:v>
                </c:pt>
                <c:pt idx="1008">
                  <c:v>41521</c:v>
                </c:pt>
                <c:pt idx="1009">
                  <c:v>41522</c:v>
                </c:pt>
                <c:pt idx="1010">
                  <c:v>41523</c:v>
                </c:pt>
                <c:pt idx="1011">
                  <c:v>41524</c:v>
                </c:pt>
                <c:pt idx="1012">
                  <c:v>41525</c:v>
                </c:pt>
                <c:pt idx="1013">
                  <c:v>41526</c:v>
                </c:pt>
                <c:pt idx="1014">
                  <c:v>41527</c:v>
                </c:pt>
                <c:pt idx="1015">
                  <c:v>41528</c:v>
                </c:pt>
                <c:pt idx="1016">
                  <c:v>41529</c:v>
                </c:pt>
                <c:pt idx="1017">
                  <c:v>41530</c:v>
                </c:pt>
                <c:pt idx="1018">
                  <c:v>41531</c:v>
                </c:pt>
                <c:pt idx="1019">
                  <c:v>41532</c:v>
                </c:pt>
                <c:pt idx="1020">
                  <c:v>41533</c:v>
                </c:pt>
                <c:pt idx="1021">
                  <c:v>41534</c:v>
                </c:pt>
                <c:pt idx="1022">
                  <c:v>41535</c:v>
                </c:pt>
                <c:pt idx="1023">
                  <c:v>41536</c:v>
                </c:pt>
                <c:pt idx="1024">
                  <c:v>41537</c:v>
                </c:pt>
                <c:pt idx="1025">
                  <c:v>41538</c:v>
                </c:pt>
                <c:pt idx="1026">
                  <c:v>41539</c:v>
                </c:pt>
                <c:pt idx="1027">
                  <c:v>41540</c:v>
                </c:pt>
                <c:pt idx="1028">
                  <c:v>41541</c:v>
                </c:pt>
                <c:pt idx="1029">
                  <c:v>41542</c:v>
                </c:pt>
                <c:pt idx="1030">
                  <c:v>41543</c:v>
                </c:pt>
                <c:pt idx="1031">
                  <c:v>41544</c:v>
                </c:pt>
                <c:pt idx="1032">
                  <c:v>41545</c:v>
                </c:pt>
                <c:pt idx="1033">
                  <c:v>41546</c:v>
                </c:pt>
                <c:pt idx="1034">
                  <c:v>41547</c:v>
                </c:pt>
                <c:pt idx="1035">
                  <c:v>41548</c:v>
                </c:pt>
                <c:pt idx="1036">
                  <c:v>41549</c:v>
                </c:pt>
                <c:pt idx="1037">
                  <c:v>41550</c:v>
                </c:pt>
                <c:pt idx="1038">
                  <c:v>41551</c:v>
                </c:pt>
                <c:pt idx="1039">
                  <c:v>41552</c:v>
                </c:pt>
                <c:pt idx="1040">
                  <c:v>41553</c:v>
                </c:pt>
                <c:pt idx="1041">
                  <c:v>41554</c:v>
                </c:pt>
                <c:pt idx="1042">
                  <c:v>41555</c:v>
                </c:pt>
                <c:pt idx="1043">
                  <c:v>41556</c:v>
                </c:pt>
                <c:pt idx="1044">
                  <c:v>41557</c:v>
                </c:pt>
                <c:pt idx="1045">
                  <c:v>41558</c:v>
                </c:pt>
                <c:pt idx="1046">
                  <c:v>41559</c:v>
                </c:pt>
                <c:pt idx="1047">
                  <c:v>41560</c:v>
                </c:pt>
                <c:pt idx="1048">
                  <c:v>41561</c:v>
                </c:pt>
                <c:pt idx="1049">
                  <c:v>41562</c:v>
                </c:pt>
                <c:pt idx="1050">
                  <c:v>41563</c:v>
                </c:pt>
                <c:pt idx="1051">
                  <c:v>41564</c:v>
                </c:pt>
                <c:pt idx="1052">
                  <c:v>41565</c:v>
                </c:pt>
                <c:pt idx="1053">
                  <c:v>41566</c:v>
                </c:pt>
                <c:pt idx="1054">
                  <c:v>41567</c:v>
                </c:pt>
                <c:pt idx="1055">
                  <c:v>41568</c:v>
                </c:pt>
                <c:pt idx="1056">
                  <c:v>41569</c:v>
                </c:pt>
                <c:pt idx="1057">
                  <c:v>41570</c:v>
                </c:pt>
                <c:pt idx="1058">
                  <c:v>41571</c:v>
                </c:pt>
                <c:pt idx="1059">
                  <c:v>41572</c:v>
                </c:pt>
                <c:pt idx="1060">
                  <c:v>41573</c:v>
                </c:pt>
                <c:pt idx="1061">
                  <c:v>41574</c:v>
                </c:pt>
                <c:pt idx="1062">
                  <c:v>41575</c:v>
                </c:pt>
                <c:pt idx="1063">
                  <c:v>41576</c:v>
                </c:pt>
                <c:pt idx="1064">
                  <c:v>41577</c:v>
                </c:pt>
                <c:pt idx="1065">
                  <c:v>41578</c:v>
                </c:pt>
                <c:pt idx="1066">
                  <c:v>41579</c:v>
                </c:pt>
                <c:pt idx="1067">
                  <c:v>41580</c:v>
                </c:pt>
                <c:pt idx="1068">
                  <c:v>41581</c:v>
                </c:pt>
                <c:pt idx="1069">
                  <c:v>41582</c:v>
                </c:pt>
                <c:pt idx="1070">
                  <c:v>41583</c:v>
                </c:pt>
                <c:pt idx="1071">
                  <c:v>41584</c:v>
                </c:pt>
                <c:pt idx="1072">
                  <c:v>41585</c:v>
                </c:pt>
                <c:pt idx="1073">
                  <c:v>41586</c:v>
                </c:pt>
                <c:pt idx="1074">
                  <c:v>41587</c:v>
                </c:pt>
                <c:pt idx="1075">
                  <c:v>41588</c:v>
                </c:pt>
                <c:pt idx="1076">
                  <c:v>41589</c:v>
                </c:pt>
                <c:pt idx="1077">
                  <c:v>41590</c:v>
                </c:pt>
                <c:pt idx="1078">
                  <c:v>41591</c:v>
                </c:pt>
                <c:pt idx="1079">
                  <c:v>41592</c:v>
                </c:pt>
                <c:pt idx="1080">
                  <c:v>41593</c:v>
                </c:pt>
                <c:pt idx="1081">
                  <c:v>41594</c:v>
                </c:pt>
                <c:pt idx="1082">
                  <c:v>41595</c:v>
                </c:pt>
                <c:pt idx="1083">
                  <c:v>41596</c:v>
                </c:pt>
                <c:pt idx="1084">
                  <c:v>41597</c:v>
                </c:pt>
                <c:pt idx="1085">
                  <c:v>41598</c:v>
                </c:pt>
                <c:pt idx="1086">
                  <c:v>41599</c:v>
                </c:pt>
                <c:pt idx="1087">
                  <c:v>41600</c:v>
                </c:pt>
                <c:pt idx="1088">
                  <c:v>41601</c:v>
                </c:pt>
                <c:pt idx="1089">
                  <c:v>41602</c:v>
                </c:pt>
                <c:pt idx="1090">
                  <c:v>41603</c:v>
                </c:pt>
                <c:pt idx="1091">
                  <c:v>41604</c:v>
                </c:pt>
                <c:pt idx="1092">
                  <c:v>41605</c:v>
                </c:pt>
                <c:pt idx="1093">
                  <c:v>41606</c:v>
                </c:pt>
                <c:pt idx="1094">
                  <c:v>41607</c:v>
                </c:pt>
                <c:pt idx="1095">
                  <c:v>41608</c:v>
                </c:pt>
                <c:pt idx="1096">
                  <c:v>41609</c:v>
                </c:pt>
                <c:pt idx="1097">
                  <c:v>41610</c:v>
                </c:pt>
                <c:pt idx="1098">
                  <c:v>41611</c:v>
                </c:pt>
                <c:pt idx="1099">
                  <c:v>41612</c:v>
                </c:pt>
                <c:pt idx="1100">
                  <c:v>41613</c:v>
                </c:pt>
                <c:pt idx="1101">
                  <c:v>41614</c:v>
                </c:pt>
                <c:pt idx="1102">
                  <c:v>41615</c:v>
                </c:pt>
                <c:pt idx="1103">
                  <c:v>41616</c:v>
                </c:pt>
                <c:pt idx="1104">
                  <c:v>41617</c:v>
                </c:pt>
                <c:pt idx="1105">
                  <c:v>41618</c:v>
                </c:pt>
                <c:pt idx="1106">
                  <c:v>41619</c:v>
                </c:pt>
                <c:pt idx="1107">
                  <c:v>41620</c:v>
                </c:pt>
                <c:pt idx="1108">
                  <c:v>41621</c:v>
                </c:pt>
                <c:pt idx="1109">
                  <c:v>41622</c:v>
                </c:pt>
                <c:pt idx="1110">
                  <c:v>41623</c:v>
                </c:pt>
                <c:pt idx="1111">
                  <c:v>41624</c:v>
                </c:pt>
                <c:pt idx="1112">
                  <c:v>41625</c:v>
                </c:pt>
                <c:pt idx="1113">
                  <c:v>41626</c:v>
                </c:pt>
                <c:pt idx="1114">
                  <c:v>41627</c:v>
                </c:pt>
                <c:pt idx="1115">
                  <c:v>41628</c:v>
                </c:pt>
                <c:pt idx="1116">
                  <c:v>41629</c:v>
                </c:pt>
                <c:pt idx="1117">
                  <c:v>41630</c:v>
                </c:pt>
                <c:pt idx="1118">
                  <c:v>41631</c:v>
                </c:pt>
                <c:pt idx="1119">
                  <c:v>41632</c:v>
                </c:pt>
                <c:pt idx="1120">
                  <c:v>41633</c:v>
                </c:pt>
                <c:pt idx="1121">
                  <c:v>41634</c:v>
                </c:pt>
                <c:pt idx="1122">
                  <c:v>41635</c:v>
                </c:pt>
                <c:pt idx="1123">
                  <c:v>41636</c:v>
                </c:pt>
                <c:pt idx="1124">
                  <c:v>41637</c:v>
                </c:pt>
                <c:pt idx="1125">
                  <c:v>41638</c:v>
                </c:pt>
                <c:pt idx="1126">
                  <c:v>41639</c:v>
                </c:pt>
                <c:pt idx="1127">
                  <c:v>41640</c:v>
                </c:pt>
                <c:pt idx="1128">
                  <c:v>41641</c:v>
                </c:pt>
                <c:pt idx="1129">
                  <c:v>41642</c:v>
                </c:pt>
                <c:pt idx="1130">
                  <c:v>41643</c:v>
                </c:pt>
                <c:pt idx="1131">
                  <c:v>41644</c:v>
                </c:pt>
                <c:pt idx="1132">
                  <c:v>41645</c:v>
                </c:pt>
                <c:pt idx="1133">
                  <c:v>41646</c:v>
                </c:pt>
                <c:pt idx="1134">
                  <c:v>41647</c:v>
                </c:pt>
                <c:pt idx="1135">
                  <c:v>41648</c:v>
                </c:pt>
                <c:pt idx="1136">
                  <c:v>41649</c:v>
                </c:pt>
                <c:pt idx="1137">
                  <c:v>41650</c:v>
                </c:pt>
                <c:pt idx="1138">
                  <c:v>41651</c:v>
                </c:pt>
                <c:pt idx="1139">
                  <c:v>41652</c:v>
                </c:pt>
                <c:pt idx="1140">
                  <c:v>41653</c:v>
                </c:pt>
                <c:pt idx="1141">
                  <c:v>41654</c:v>
                </c:pt>
                <c:pt idx="1142">
                  <c:v>41655</c:v>
                </c:pt>
                <c:pt idx="1143">
                  <c:v>41656</c:v>
                </c:pt>
                <c:pt idx="1144">
                  <c:v>41657</c:v>
                </c:pt>
                <c:pt idx="1145">
                  <c:v>41658</c:v>
                </c:pt>
                <c:pt idx="1146">
                  <c:v>41659</c:v>
                </c:pt>
                <c:pt idx="1147">
                  <c:v>41660</c:v>
                </c:pt>
                <c:pt idx="1148">
                  <c:v>41661</c:v>
                </c:pt>
                <c:pt idx="1149">
                  <c:v>41662</c:v>
                </c:pt>
                <c:pt idx="1150">
                  <c:v>41663</c:v>
                </c:pt>
                <c:pt idx="1151">
                  <c:v>41664</c:v>
                </c:pt>
                <c:pt idx="1152">
                  <c:v>41665</c:v>
                </c:pt>
                <c:pt idx="1153">
                  <c:v>41666</c:v>
                </c:pt>
                <c:pt idx="1154">
                  <c:v>41667</c:v>
                </c:pt>
                <c:pt idx="1155">
                  <c:v>41668</c:v>
                </c:pt>
                <c:pt idx="1156">
                  <c:v>41669</c:v>
                </c:pt>
                <c:pt idx="1157">
                  <c:v>41670</c:v>
                </c:pt>
                <c:pt idx="1158">
                  <c:v>41671</c:v>
                </c:pt>
                <c:pt idx="1159">
                  <c:v>41672</c:v>
                </c:pt>
                <c:pt idx="1160">
                  <c:v>41673</c:v>
                </c:pt>
                <c:pt idx="1161">
                  <c:v>41674</c:v>
                </c:pt>
                <c:pt idx="1162">
                  <c:v>41675</c:v>
                </c:pt>
                <c:pt idx="1163">
                  <c:v>41676</c:v>
                </c:pt>
                <c:pt idx="1164">
                  <c:v>41677</c:v>
                </c:pt>
                <c:pt idx="1165">
                  <c:v>41678</c:v>
                </c:pt>
                <c:pt idx="1166">
                  <c:v>41679</c:v>
                </c:pt>
                <c:pt idx="1167">
                  <c:v>41680</c:v>
                </c:pt>
                <c:pt idx="1168">
                  <c:v>41681</c:v>
                </c:pt>
                <c:pt idx="1169">
                  <c:v>41682</c:v>
                </c:pt>
                <c:pt idx="1170">
                  <c:v>41683</c:v>
                </c:pt>
                <c:pt idx="1171">
                  <c:v>41684</c:v>
                </c:pt>
                <c:pt idx="1172">
                  <c:v>41685</c:v>
                </c:pt>
                <c:pt idx="1173">
                  <c:v>41686</c:v>
                </c:pt>
                <c:pt idx="1174">
                  <c:v>41687</c:v>
                </c:pt>
                <c:pt idx="1175">
                  <c:v>41688</c:v>
                </c:pt>
                <c:pt idx="1176">
                  <c:v>41689</c:v>
                </c:pt>
                <c:pt idx="1177">
                  <c:v>41690</c:v>
                </c:pt>
                <c:pt idx="1178">
                  <c:v>41691</c:v>
                </c:pt>
                <c:pt idx="1179">
                  <c:v>41692</c:v>
                </c:pt>
                <c:pt idx="1180">
                  <c:v>41693</c:v>
                </c:pt>
                <c:pt idx="1181">
                  <c:v>41694</c:v>
                </c:pt>
                <c:pt idx="1182">
                  <c:v>41695</c:v>
                </c:pt>
                <c:pt idx="1183">
                  <c:v>41696</c:v>
                </c:pt>
                <c:pt idx="1184">
                  <c:v>41697</c:v>
                </c:pt>
                <c:pt idx="1185">
                  <c:v>41698</c:v>
                </c:pt>
                <c:pt idx="1186">
                  <c:v>41699</c:v>
                </c:pt>
                <c:pt idx="1187">
                  <c:v>41700</c:v>
                </c:pt>
                <c:pt idx="1188">
                  <c:v>41701</c:v>
                </c:pt>
                <c:pt idx="1189">
                  <c:v>41702</c:v>
                </c:pt>
                <c:pt idx="1190">
                  <c:v>41703</c:v>
                </c:pt>
                <c:pt idx="1191">
                  <c:v>41704</c:v>
                </c:pt>
                <c:pt idx="1192">
                  <c:v>41705</c:v>
                </c:pt>
                <c:pt idx="1193">
                  <c:v>41706</c:v>
                </c:pt>
                <c:pt idx="1194">
                  <c:v>41707</c:v>
                </c:pt>
                <c:pt idx="1195">
                  <c:v>41708</c:v>
                </c:pt>
                <c:pt idx="1196">
                  <c:v>41709</c:v>
                </c:pt>
                <c:pt idx="1197">
                  <c:v>41710</c:v>
                </c:pt>
                <c:pt idx="1198">
                  <c:v>41711</c:v>
                </c:pt>
                <c:pt idx="1199">
                  <c:v>41712</c:v>
                </c:pt>
                <c:pt idx="1200">
                  <c:v>41713</c:v>
                </c:pt>
                <c:pt idx="1201">
                  <c:v>41714</c:v>
                </c:pt>
                <c:pt idx="1202">
                  <c:v>41715</c:v>
                </c:pt>
                <c:pt idx="1203">
                  <c:v>41716</c:v>
                </c:pt>
                <c:pt idx="1204">
                  <c:v>41717</c:v>
                </c:pt>
                <c:pt idx="1205">
                  <c:v>41718</c:v>
                </c:pt>
                <c:pt idx="1206">
                  <c:v>41719</c:v>
                </c:pt>
                <c:pt idx="1207">
                  <c:v>41720</c:v>
                </c:pt>
                <c:pt idx="1208">
                  <c:v>41721</c:v>
                </c:pt>
                <c:pt idx="1209">
                  <c:v>41722</c:v>
                </c:pt>
                <c:pt idx="1210">
                  <c:v>41723</c:v>
                </c:pt>
                <c:pt idx="1211">
                  <c:v>41724</c:v>
                </c:pt>
                <c:pt idx="1212">
                  <c:v>41725</c:v>
                </c:pt>
                <c:pt idx="1213">
                  <c:v>41726</c:v>
                </c:pt>
                <c:pt idx="1214">
                  <c:v>41727</c:v>
                </c:pt>
                <c:pt idx="1215">
                  <c:v>41728</c:v>
                </c:pt>
                <c:pt idx="1216">
                  <c:v>41729</c:v>
                </c:pt>
                <c:pt idx="1217">
                  <c:v>41730</c:v>
                </c:pt>
                <c:pt idx="1218">
                  <c:v>41731</c:v>
                </c:pt>
                <c:pt idx="1219">
                  <c:v>41732</c:v>
                </c:pt>
                <c:pt idx="1220">
                  <c:v>41733</c:v>
                </c:pt>
                <c:pt idx="1221">
                  <c:v>41734</c:v>
                </c:pt>
                <c:pt idx="1222">
                  <c:v>41735</c:v>
                </c:pt>
                <c:pt idx="1223">
                  <c:v>41736</c:v>
                </c:pt>
                <c:pt idx="1224">
                  <c:v>41737</c:v>
                </c:pt>
                <c:pt idx="1225">
                  <c:v>41738</c:v>
                </c:pt>
                <c:pt idx="1226">
                  <c:v>41739</c:v>
                </c:pt>
                <c:pt idx="1227">
                  <c:v>41740</c:v>
                </c:pt>
                <c:pt idx="1228">
                  <c:v>41741</c:v>
                </c:pt>
                <c:pt idx="1229">
                  <c:v>41742</c:v>
                </c:pt>
                <c:pt idx="1230">
                  <c:v>41743</c:v>
                </c:pt>
                <c:pt idx="1231">
                  <c:v>41744</c:v>
                </c:pt>
                <c:pt idx="1232">
                  <c:v>41745</c:v>
                </c:pt>
                <c:pt idx="1233">
                  <c:v>41746</c:v>
                </c:pt>
                <c:pt idx="1234">
                  <c:v>41747</c:v>
                </c:pt>
                <c:pt idx="1235">
                  <c:v>41748</c:v>
                </c:pt>
                <c:pt idx="1236">
                  <c:v>41749</c:v>
                </c:pt>
                <c:pt idx="1237">
                  <c:v>41750</c:v>
                </c:pt>
                <c:pt idx="1238">
                  <c:v>41751</c:v>
                </c:pt>
                <c:pt idx="1239">
                  <c:v>41752</c:v>
                </c:pt>
                <c:pt idx="1240">
                  <c:v>41753</c:v>
                </c:pt>
                <c:pt idx="1241">
                  <c:v>41754</c:v>
                </c:pt>
                <c:pt idx="1242">
                  <c:v>41755</c:v>
                </c:pt>
                <c:pt idx="1243">
                  <c:v>41756</c:v>
                </c:pt>
                <c:pt idx="1244">
                  <c:v>41757</c:v>
                </c:pt>
                <c:pt idx="1245">
                  <c:v>41758</c:v>
                </c:pt>
                <c:pt idx="1246">
                  <c:v>41759</c:v>
                </c:pt>
                <c:pt idx="1247">
                  <c:v>41760</c:v>
                </c:pt>
                <c:pt idx="1248">
                  <c:v>41761</c:v>
                </c:pt>
                <c:pt idx="1249">
                  <c:v>41762</c:v>
                </c:pt>
                <c:pt idx="1250">
                  <c:v>41763</c:v>
                </c:pt>
                <c:pt idx="1251">
                  <c:v>41764</c:v>
                </c:pt>
                <c:pt idx="1252">
                  <c:v>41765</c:v>
                </c:pt>
                <c:pt idx="1253">
                  <c:v>41766</c:v>
                </c:pt>
                <c:pt idx="1254">
                  <c:v>41767</c:v>
                </c:pt>
                <c:pt idx="1255">
                  <c:v>41768</c:v>
                </c:pt>
                <c:pt idx="1256">
                  <c:v>41769</c:v>
                </c:pt>
                <c:pt idx="1257">
                  <c:v>41770</c:v>
                </c:pt>
                <c:pt idx="1258">
                  <c:v>41771</c:v>
                </c:pt>
                <c:pt idx="1259">
                  <c:v>41772</c:v>
                </c:pt>
                <c:pt idx="1260">
                  <c:v>41773</c:v>
                </c:pt>
                <c:pt idx="1261">
                  <c:v>41774</c:v>
                </c:pt>
                <c:pt idx="1262">
                  <c:v>41775</c:v>
                </c:pt>
                <c:pt idx="1263">
                  <c:v>41776</c:v>
                </c:pt>
                <c:pt idx="1264">
                  <c:v>41777</c:v>
                </c:pt>
                <c:pt idx="1265">
                  <c:v>41778</c:v>
                </c:pt>
                <c:pt idx="1266">
                  <c:v>41779</c:v>
                </c:pt>
                <c:pt idx="1267">
                  <c:v>41780</c:v>
                </c:pt>
                <c:pt idx="1268">
                  <c:v>41781</c:v>
                </c:pt>
                <c:pt idx="1269">
                  <c:v>41782</c:v>
                </c:pt>
                <c:pt idx="1270">
                  <c:v>41783</c:v>
                </c:pt>
                <c:pt idx="1271">
                  <c:v>41784</c:v>
                </c:pt>
                <c:pt idx="1272">
                  <c:v>41785</c:v>
                </c:pt>
                <c:pt idx="1273">
                  <c:v>41786</c:v>
                </c:pt>
                <c:pt idx="1274">
                  <c:v>41787</c:v>
                </c:pt>
                <c:pt idx="1275">
                  <c:v>41788</c:v>
                </c:pt>
                <c:pt idx="1276">
                  <c:v>41789</c:v>
                </c:pt>
                <c:pt idx="1277">
                  <c:v>41790</c:v>
                </c:pt>
                <c:pt idx="1278">
                  <c:v>41791</c:v>
                </c:pt>
                <c:pt idx="1279">
                  <c:v>41792</c:v>
                </c:pt>
                <c:pt idx="1280">
                  <c:v>41793</c:v>
                </c:pt>
                <c:pt idx="1281">
                  <c:v>41794</c:v>
                </c:pt>
                <c:pt idx="1282">
                  <c:v>41795</c:v>
                </c:pt>
                <c:pt idx="1283">
                  <c:v>41796</c:v>
                </c:pt>
                <c:pt idx="1284">
                  <c:v>41797</c:v>
                </c:pt>
                <c:pt idx="1285">
                  <c:v>41798</c:v>
                </c:pt>
                <c:pt idx="1286">
                  <c:v>41799</c:v>
                </c:pt>
                <c:pt idx="1287">
                  <c:v>41800</c:v>
                </c:pt>
                <c:pt idx="1288">
                  <c:v>41801</c:v>
                </c:pt>
                <c:pt idx="1289">
                  <c:v>41802</c:v>
                </c:pt>
                <c:pt idx="1290">
                  <c:v>41803</c:v>
                </c:pt>
                <c:pt idx="1291">
                  <c:v>41804</c:v>
                </c:pt>
                <c:pt idx="1292">
                  <c:v>41805</c:v>
                </c:pt>
                <c:pt idx="1293">
                  <c:v>41806</c:v>
                </c:pt>
                <c:pt idx="1294">
                  <c:v>41807</c:v>
                </c:pt>
                <c:pt idx="1295">
                  <c:v>41808</c:v>
                </c:pt>
                <c:pt idx="1296">
                  <c:v>41809</c:v>
                </c:pt>
                <c:pt idx="1297">
                  <c:v>41810</c:v>
                </c:pt>
                <c:pt idx="1298">
                  <c:v>41811</c:v>
                </c:pt>
                <c:pt idx="1299">
                  <c:v>41812</c:v>
                </c:pt>
                <c:pt idx="1300">
                  <c:v>41813</c:v>
                </c:pt>
                <c:pt idx="1301">
                  <c:v>41814</c:v>
                </c:pt>
                <c:pt idx="1302">
                  <c:v>41815</c:v>
                </c:pt>
                <c:pt idx="1303">
                  <c:v>41816</c:v>
                </c:pt>
                <c:pt idx="1304">
                  <c:v>41817</c:v>
                </c:pt>
                <c:pt idx="1305">
                  <c:v>41818</c:v>
                </c:pt>
                <c:pt idx="1306">
                  <c:v>41819</c:v>
                </c:pt>
                <c:pt idx="1307">
                  <c:v>41820</c:v>
                </c:pt>
                <c:pt idx="1308">
                  <c:v>41821</c:v>
                </c:pt>
                <c:pt idx="1309">
                  <c:v>41822</c:v>
                </c:pt>
                <c:pt idx="1310">
                  <c:v>41823</c:v>
                </c:pt>
                <c:pt idx="1311">
                  <c:v>41824</c:v>
                </c:pt>
                <c:pt idx="1312">
                  <c:v>41825</c:v>
                </c:pt>
                <c:pt idx="1313">
                  <c:v>41826</c:v>
                </c:pt>
                <c:pt idx="1314">
                  <c:v>41827</c:v>
                </c:pt>
                <c:pt idx="1315">
                  <c:v>41828</c:v>
                </c:pt>
                <c:pt idx="1316">
                  <c:v>41829</c:v>
                </c:pt>
                <c:pt idx="1317">
                  <c:v>41830</c:v>
                </c:pt>
                <c:pt idx="1318">
                  <c:v>41831</c:v>
                </c:pt>
                <c:pt idx="1319">
                  <c:v>41832</c:v>
                </c:pt>
                <c:pt idx="1320">
                  <c:v>41833</c:v>
                </c:pt>
                <c:pt idx="1321">
                  <c:v>41834</c:v>
                </c:pt>
                <c:pt idx="1322">
                  <c:v>41835</c:v>
                </c:pt>
                <c:pt idx="1323">
                  <c:v>41836</c:v>
                </c:pt>
                <c:pt idx="1324">
                  <c:v>41837</c:v>
                </c:pt>
                <c:pt idx="1325">
                  <c:v>41838</c:v>
                </c:pt>
                <c:pt idx="1326">
                  <c:v>41839</c:v>
                </c:pt>
                <c:pt idx="1327">
                  <c:v>41840</c:v>
                </c:pt>
                <c:pt idx="1328">
                  <c:v>41841</c:v>
                </c:pt>
                <c:pt idx="1329">
                  <c:v>41842</c:v>
                </c:pt>
                <c:pt idx="1330">
                  <c:v>41843</c:v>
                </c:pt>
                <c:pt idx="1331">
                  <c:v>41844</c:v>
                </c:pt>
                <c:pt idx="1332">
                  <c:v>41845</c:v>
                </c:pt>
                <c:pt idx="1333">
                  <c:v>41846</c:v>
                </c:pt>
                <c:pt idx="1334">
                  <c:v>41847</c:v>
                </c:pt>
                <c:pt idx="1335">
                  <c:v>41848</c:v>
                </c:pt>
                <c:pt idx="1336">
                  <c:v>41849</c:v>
                </c:pt>
                <c:pt idx="1337">
                  <c:v>41850</c:v>
                </c:pt>
                <c:pt idx="1338">
                  <c:v>41851</c:v>
                </c:pt>
                <c:pt idx="1339">
                  <c:v>41852</c:v>
                </c:pt>
                <c:pt idx="1340">
                  <c:v>41853</c:v>
                </c:pt>
                <c:pt idx="1341">
                  <c:v>41854</c:v>
                </c:pt>
                <c:pt idx="1342">
                  <c:v>41855</c:v>
                </c:pt>
                <c:pt idx="1343">
                  <c:v>41856</c:v>
                </c:pt>
                <c:pt idx="1344">
                  <c:v>41857</c:v>
                </c:pt>
                <c:pt idx="1345">
                  <c:v>41858</c:v>
                </c:pt>
                <c:pt idx="1346">
                  <c:v>41859</c:v>
                </c:pt>
                <c:pt idx="1347">
                  <c:v>41860</c:v>
                </c:pt>
                <c:pt idx="1348">
                  <c:v>41861</c:v>
                </c:pt>
                <c:pt idx="1349">
                  <c:v>41862</c:v>
                </c:pt>
                <c:pt idx="1350">
                  <c:v>41863</c:v>
                </c:pt>
                <c:pt idx="1351">
                  <c:v>41864</c:v>
                </c:pt>
                <c:pt idx="1352">
                  <c:v>41865</c:v>
                </c:pt>
                <c:pt idx="1353">
                  <c:v>41866</c:v>
                </c:pt>
                <c:pt idx="1354">
                  <c:v>41867</c:v>
                </c:pt>
                <c:pt idx="1355">
                  <c:v>41868</c:v>
                </c:pt>
                <c:pt idx="1356">
                  <c:v>41869</c:v>
                </c:pt>
                <c:pt idx="1357">
                  <c:v>41870</c:v>
                </c:pt>
                <c:pt idx="1358">
                  <c:v>41871</c:v>
                </c:pt>
                <c:pt idx="1359">
                  <c:v>41872</c:v>
                </c:pt>
                <c:pt idx="1360">
                  <c:v>41873</c:v>
                </c:pt>
                <c:pt idx="1361">
                  <c:v>41874</c:v>
                </c:pt>
                <c:pt idx="1362">
                  <c:v>41875</c:v>
                </c:pt>
                <c:pt idx="1363">
                  <c:v>41876</c:v>
                </c:pt>
                <c:pt idx="1364">
                  <c:v>41877</c:v>
                </c:pt>
                <c:pt idx="1365">
                  <c:v>41878</c:v>
                </c:pt>
                <c:pt idx="1366">
                  <c:v>41879</c:v>
                </c:pt>
                <c:pt idx="1367">
                  <c:v>41880</c:v>
                </c:pt>
                <c:pt idx="1368">
                  <c:v>41881</c:v>
                </c:pt>
                <c:pt idx="1369">
                  <c:v>41882</c:v>
                </c:pt>
                <c:pt idx="1370">
                  <c:v>41883</c:v>
                </c:pt>
                <c:pt idx="1371">
                  <c:v>41884</c:v>
                </c:pt>
                <c:pt idx="1372">
                  <c:v>41885</c:v>
                </c:pt>
                <c:pt idx="1373">
                  <c:v>41886</c:v>
                </c:pt>
                <c:pt idx="1374">
                  <c:v>41887</c:v>
                </c:pt>
                <c:pt idx="1375">
                  <c:v>41888</c:v>
                </c:pt>
                <c:pt idx="1376">
                  <c:v>41889</c:v>
                </c:pt>
                <c:pt idx="1377">
                  <c:v>41890</c:v>
                </c:pt>
                <c:pt idx="1378">
                  <c:v>41891</c:v>
                </c:pt>
                <c:pt idx="1379">
                  <c:v>41892</c:v>
                </c:pt>
                <c:pt idx="1380">
                  <c:v>41893</c:v>
                </c:pt>
                <c:pt idx="1381">
                  <c:v>41894</c:v>
                </c:pt>
                <c:pt idx="1382">
                  <c:v>41895</c:v>
                </c:pt>
                <c:pt idx="1383">
                  <c:v>41896</c:v>
                </c:pt>
                <c:pt idx="1384">
                  <c:v>41897</c:v>
                </c:pt>
                <c:pt idx="1385">
                  <c:v>41898</c:v>
                </c:pt>
                <c:pt idx="1386">
                  <c:v>41899</c:v>
                </c:pt>
                <c:pt idx="1387">
                  <c:v>41900</c:v>
                </c:pt>
                <c:pt idx="1388">
                  <c:v>41901</c:v>
                </c:pt>
                <c:pt idx="1389">
                  <c:v>41902</c:v>
                </c:pt>
                <c:pt idx="1390">
                  <c:v>41903</c:v>
                </c:pt>
                <c:pt idx="1391">
                  <c:v>41904</c:v>
                </c:pt>
                <c:pt idx="1392">
                  <c:v>41905</c:v>
                </c:pt>
                <c:pt idx="1393">
                  <c:v>41906</c:v>
                </c:pt>
                <c:pt idx="1394">
                  <c:v>41907</c:v>
                </c:pt>
                <c:pt idx="1395">
                  <c:v>41908</c:v>
                </c:pt>
                <c:pt idx="1396">
                  <c:v>41909</c:v>
                </c:pt>
                <c:pt idx="1397">
                  <c:v>41910</c:v>
                </c:pt>
                <c:pt idx="1398">
                  <c:v>41911</c:v>
                </c:pt>
                <c:pt idx="1399">
                  <c:v>41912</c:v>
                </c:pt>
                <c:pt idx="1400">
                  <c:v>41913</c:v>
                </c:pt>
                <c:pt idx="1401">
                  <c:v>41914</c:v>
                </c:pt>
                <c:pt idx="1402">
                  <c:v>41915</c:v>
                </c:pt>
                <c:pt idx="1403">
                  <c:v>41916</c:v>
                </c:pt>
                <c:pt idx="1404">
                  <c:v>41917</c:v>
                </c:pt>
                <c:pt idx="1405">
                  <c:v>41918</c:v>
                </c:pt>
                <c:pt idx="1406">
                  <c:v>41919</c:v>
                </c:pt>
                <c:pt idx="1407">
                  <c:v>41920</c:v>
                </c:pt>
                <c:pt idx="1408">
                  <c:v>41921</c:v>
                </c:pt>
                <c:pt idx="1409">
                  <c:v>41922</c:v>
                </c:pt>
                <c:pt idx="1410">
                  <c:v>41923</c:v>
                </c:pt>
                <c:pt idx="1411">
                  <c:v>41924</c:v>
                </c:pt>
                <c:pt idx="1412">
                  <c:v>41925</c:v>
                </c:pt>
                <c:pt idx="1413">
                  <c:v>41926</c:v>
                </c:pt>
                <c:pt idx="1414">
                  <c:v>41927</c:v>
                </c:pt>
                <c:pt idx="1415">
                  <c:v>41928</c:v>
                </c:pt>
                <c:pt idx="1416">
                  <c:v>41929</c:v>
                </c:pt>
                <c:pt idx="1417">
                  <c:v>41930</c:v>
                </c:pt>
                <c:pt idx="1418">
                  <c:v>41931</c:v>
                </c:pt>
                <c:pt idx="1419">
                  <c:v>41932</c:v>
                </c:pt>
                <c:pt idx="1420">
                  <c:v>41933</c:v>
                </c:pt>
                <c:pt idx="1421">
                  <c:v>41934</c:v>
                </c:pt>
                <c:pt idx="1422">
                  <c:v>41935</c:v>
                </c:pt>
                <c:pt idx="1423">
                  <c:v>41936</c:v>
                </c:pt>
                <c:pt idx="1424">
                  <c:v>41937</c:v>
                </c:pt>
                <c:pt idx="1425">
                  <c:v>41938</c:v>
                </c:pt>
                <c:pt idx="1426">
                  <c:v>41939</c:v>
                </c:pt>
                <c:pt idx="1427">
                  <c:v>41940</c:v>
                </c:pt>
                <c:pt idx="1428">
                  <c:v>41941</c:v>
                </c:pt>
                <c:pt idx="1429">
                  <c:v>41942</c:v>
                </c:pt>
                <c:pt idx="1430">
                  <c:v>41943</c:v>
                </c:pt>
                <c:pt idx="1431">
                  <c:v>41944</c:v>
                </c:pt>
                <c:pt idx="1432">
                  <c:v>41945</c:v>
                </c:pt>
                <c:pt idx="1433">
                  <c:v>41946</c:v>
                </c:pt>
                <c:pt idx="1434">
                  <c:v>41947</c:v>
                </c:pt>
                <c:pt idx="1435">
                  <c:v>41948</c:v>
                </c:pt>
                <c:pt idx="1436">
                  <c:v>41949</c:v>
                </c:pt>
                <c:pt idx="1437">
                  <c:v>41950</c:v>
                </c:pt>
                <c:pt idx="1438">
                  <c:v>41951</c:v>
                </c:pt>
                <c:pt idx="1439">
                  <c:v>41952</c:v>
                </c:pt>
                <c:pt idx="1440">
                  <c:v>41953</c:v>
                </c:pt>
                <c:pt idx="1441">
                  <c:v>41954</c:v>
                </c:pt>
                <c:pt idx="1442">
                  <c:v>41955</c:v>
                </c:pt>
                <c:pt idx="1443">
                  <c:v>41956</c:v>
                </c:pt>
                <c:pt idx="1444">
                  <c:v>41957</c:v>
                </c:pt>
                <c:pt idx="1445">
                  <c:v>41958</c:v>
                </c:pt>
                <c:pt idx="1446">
                  <c:v>41959</c:v>
                </c:pt>
                <c:pt idx="1447">
                  <c:v>41960</c:v>
                </c:pt>
                <c:pt idx="1448">
                  <c:v>41961</c:v>
                </c:pt>
                <c:pt idx="1449">
                  <c:v>41962</c:v>
                </c:pt>
                <c:pt idx="1450">
                  <c:v>41963</c:v>
                </c:pt>
                <c:pt idx="1451">
                  <c:v>41964</c:v>
                </c:pt>
                <c:pt idx="1452">
                  <c:v>41965</c:v>
                </c:pt>
                <c:pt idx="1453">
                  <c:v>41966</c:v>
                </c:pt>
                <c:pt idx="1454">
                  <c:v>41967</c:v>
                </c:pt>
                <c:pt idx="1455">
                  <c:v>41968</c:v>
                </c:pt>
                <c:pt idx="1456">
                  <c:v>41969</c:v>
                </c:pt>
                <c:pt idx="1457">
                  <c:v>41970</c:v>
                </c:pt>
                <c:pt idx="1458">
                  <c:v>41971</c:v>
                </c:pt>
                <c:pt idx="1459">
                  <c:v>41972</c:v>
                </c:pt>
                <c:pt idx="1460">
                  <c:v>41973</c:v>
                </c:pt>
                <c:pt idx="1461">
                  <c:v>41974</c:v>
                </c:pt>
                <c:pt idx="1462">
                  <c:v>41975</c:v>
                </c:pt>
                <c:pt idx="1463">
                  <c:v>41976</c:v>
                </c:pt>
                <c:pt idx="1464">
                  <c:v>41977</c:v>
                </c:pt>
                <c:pt idx="1465">
                  <c:v>41978</c:v>
                </c:pt>
                <c:pt idx="1466">
                  <c:v>41979</c:v>
                </c:pt>
                <c:pt idx="1467">
                  <c:v>41980</c:v>
                </c:pt>
                <c:pt idx="1468">
                  <c:v>41981</c:v>
                </c:pt>
                <c:pt idx="1469">
                  <c:v>41982</c:v>
                </c:pt>
                <c:pt idx="1470">
                  <c:v>41983</c:v>
                </c:pt>
                <c:pt idx="1471">
                  <c:v>41984</c:v>
                </c:pt>
                <c:pt idx="1472">
                  <c:v>41985</c:v>
                </c:pt>
                <c:pt idx="1473">
                  <c:v>41986</c:v>
                </c:pt>
                <c:pt idx="1474">
                  <c:v>41987</c:v>
                </c:pt>
                <c:pt idx="1475">
                  <c:v>41988</c:v>
                </c:pt>
                <c:pt idx="1476">
                  <c:v>41989</c:v>
                </c:pt>
                <c:pt idx="1477">
                  <c:v>41990</c:v>
                </c:pt>
                <c:pt idx="1478">
                  <c:v>41991</c:v>
                </c:pt>
                <c:pt idx="1479">
                  <c:v>41992</c:v>
                </c:pt>
                <c:pt idx="1480">
                  <c:v>41993</c:v>
                </c:pt>
                <c:pt idx="1481">
                  <c:v>41994</c:v>
                </c:pt>
                <c:pt idx="1482">
                  <c:v>41995</c:v>
                </c:pt>
                <c:pt idx="1483">
                  <c:v>41996</c:v>
                </c:pt>
                <c:pt idx="1484">
                  <c:v>41997</c:v>
                </c:pt>
                <c:pt idx="1485">
                  <c:v>41998</c:v>
                </c:pt>
                <c:pt idx="1486">
                  <c:v>41999</c:v>
                </c:pt>
                <c:pt idx="1487">
                  <c:v>42000</c:v>
                </c:pt>
                <c:pt idx="1488">
                  <c:v>42001</c:v>
                </c:pt>
                <c:pt idx="1489">
                  <c:v>42002</c:v>
                </c:pt>
                <c:pt idx="1490">
                  <c:v>42003</c:v>
                </c:pt>
                <c:pt idx="1491">
                  <c:v>42004</c:v>
                </c:pt>
                <c:pt idx="1492">
                  <c:v>42005</c:v>
                </c:pt>
                <c:pt idx="1493">
                  <c:v>42006</c:v>
                </c:pt>
                <c:pt idx="1494">
                  <c:v>42007</c:v>
                </c:pt>
                <c:pt idx="1495">
                  <c:v>42008</c:v>
                </c:pt>
                <c:pt idx="1496">
                  <c:v>42009</c:v>
                </c:pt>
                <c:pt idx="1497">
                  <c:v>42010</c:v>
                </c:pt>
                <c:pt idx="1498">
                  <c:v>42011</c:v>
                </c:pt>
                <c:pt idx="1499">
                  <c:v>42012</c:v>
                </c:pt>
                <c:pt idx="1500">
                  <c:v>42013</c:v>
                </c:pt>
                <c:pt idx="1501">
                  <c:v>42014</c:v>
                </c:pt>
                <c:pt idx="1502">
                  <c:v>42015</c:v>
                </c:pt>
                <c:pt idx="1503">
                  <c:v>42016</c:v>
                </c:pt>
                <c:pt idx="1504">
                  <c:v>42017</c:v>
                </c:pt>
                <c:pt idx="1505">
                  <c:v>42018</c:v>
                </c:pt>
                <c:pt idx="1506">
                  <c:v>42019</c:v>
                </c:pt>
                <c:pt idx="1507">
                  <c:v>42020</c:v>
                </c:pt>
                <c:pt idx="1508">
                  <c:v>42021</c:v>
                </c:pt>
                <c:pt idx="1509">
                  <c:v>42022</c:v>
                </c:pt>
                <c:pt idx="1510">
                  <c:v>42023</c:v>
                </c:pt>
                <c:pt idx="1511">
                  <c:v>42024</c:v>
                </c:pt>
                <c:pt idx="1512">
                  <c:v>42025</c:v>
                </c:pt>
                <c:pt idx="1513">
                  <c:v>42026</c:v>
                </c:pt>
                <c:pt idx="1514">
                  <c:v>42027</c:v>
                </c:pt>
                <c:pt idx="1515">
                  <c:v>42028</c:v>
                </c:pt>
                <c:pt idx="1516">
                  <c:v>42029</c:v>
                </c:pt>
                <c:pt idx="1517">
                  <c:v>42030</c:v>
                </c:pt>
                <c:pt idx="1518">
                  <c:v>42031</c:v>
                </c:pt>
                <c:pt idx="1519">
                  <c:v>42032</c:v>
                </c:pt>
                <c:pt idx="1520">
                  <c:v>42033</c:v>
                </c:pt>
                <c:pt idx="1521">
                  <c:v>42034</c:v>
                </c:pt>
                <c:pt idx="1522">
                  <c:v>42035</c:v>
                </c:pt>
                <c:pt idx="1523">
                  <c:v>42036</c:v>
                </c:pt>
                <c:pt idx="1524">
                  <c:v>42037</c:v>
                </c:pt>
                <c:pt idx="1525">
                  <c:v>42038</c:v>
                </c:pt>
                <c:pt idx="1526">
                  <c:v>42039</c:v>
                </c:pt>
                <c:pt idx="1527">
                  <c:v>42040</c:v>
                </c:pt>
                <c:pt idx="1528">
                  <c:v>42041</c:v>
                </c:pt>
                <c:pt idx="1529">
                  <c:v>42042</c:v>
                </c:pt>
                <c:pt idx="1530">
                  <c:v>42043</c:v>
                </c:pt>
                <c:pt idx="1531">
                  <c:v>42044</c:v>
                </c:pt>
                <c:pt idx="1532">
                  <c:v>42045</c:v>
                </c:pt>
                <c:pt idx="1533">
                  <c:v>42046</c:v>
                </c:pt>
                <c:pt idx="1534">
                  <c:v>42047</c:v>
                </c:pt>
                <c:pt idx="1535">
                  <c:v>42048</c:v>
                </c:pt>
                <c:pt idx="1536">
                  <c:v>42049</c:v>
                </c:pt>
                <c:pt idx="1537">
                  <c:v>42050</c:v>
                </c:pt>
                <c:pt idx="1538">
                  <c:v>42051</c:v>
                </c:pt>
                <c:pt idx="1539">
                  <c:v>42052</c:v>
                </c:pt>
                <c:pt idx="1540">
                  <c:v>42053</c:v>
                </c:pt>
                <c:pt idx="1541">
                  <c:v>42054</c:v>
                </c:pt>
                <c:pt idx="1542">
                  <c:v>42055</c:v>
                </c:pt>
                <c:pt idx="1543">
                  <c:v>42056</c:v>
                </c:pt>
                <c:pt idx="1544">
                  <c:v>42057</c:v>
                </c:pt>
                <c:pt idx="1545">
                  <c:v>42058</c:v>
                </c:pt>
                <c:pt idx="1546">
                  <c:v>42059</c:v>
                </c:pt>
                <c:pt idx="1547">
                  <c:v>42060</c:v>
                </c:pt>
                <c:pt idx="1548">
                  <c:v>42061</c:v>
                </c:pt>
                <c:pt idx="1549">
                  <c:v>42062</c:v>
                </c:pt>
                <c:pt idx="1550">
                  <c:v>42063</c:v>
                </c:pt>
                <c:pt idx="1551">
                  <c:v>42064</c:v>
                </c:pt>
                <c:pt idx="1552">
                  <c:v>42065</c:v>
                </c:pt>
                <c:pt idx="1553">
                  <c:v>42066</c:v>
                </c:pt>
                <c:pt idx="1554">
                  <c:v>42067</c:v>
                </c:pt>
                <c:pt idx="1555">
                  <c:v>42068</c:v>
                </c:pt>
                <c:pt idx="1556">
                  <c:v>42069</c:v>
                </c:pt>
                <c:pt idx="1557">
                  <c:v>42070</c:v>
                </c:pt>
                <c:pt idx="1558">
                  <c:v>42071</c:v>
                </c:pt>
                <c:pt idx="1559">
                  <c:v>42072</c:v>
                </c:pt>
                <c:pt idx="1560">
                  <c:v>42073</c:v>
                </c:pt>
                <c:pt idx="1561">
                  <c:v>42074</c:v>
                </c:pt>
                <c:pt idx="1562">
                  <c:v>42075</c:v>
                </c:pt>
                <c:pt idx="1563">
                  <c:v>42076</c:v>
                </c:pt>
                <c:pt idx="1564">
                  <c:v>42077</c:v>
                </c:pt>
                <c:pt idx="1565">
                  <c:v>42078</c:v>
                </c:pt>
                <c:pt idx="1566">
                  <c:v>42079</c:v>
                </c:pt>
                <c:pt idx="1567">
                  <c:v>42080</c:v>
                </c:pt>
                <c:pt idx="1568">
                  <c:v>42081</c:v>
                </c:pt>
                <c:pt idx="1569">
                  <c:v>42082</c:v>
                </c:pt>
                <c:pt idx="1570">
                  <c:v>42083</c:v>
                </c:pt>
                <c:pt idx="1571">
                  <c:v>42084</c:v>
                </c:pt>
                <c:pt idx="1572">
                  <c:v>42085</c:v>
                </c:pt>
                <c:pt idx="1573">
                  <c:v>42086</c:v>
                </c:pt>
                <c:pt idx="1574">
                  <c:v>42087</c:v>
                </c:pt>
                <c:pt idx="1575">
                  <c:v>42088</c:v>
                </c:pt>
                <c:pt idx="1576">
                  <c:v>42089</c:v>
                </c:pt>
                <c:pt idx="1577">
                  <c:v>42090</c:v>
                </c:pt>
                <c:pt idx="1578">
                  <c:v>42091</c:v>
                </c:pt>
                <c:pt idx="1579">
                  <c:v>42092</c:v>
                </c:pt>
                <c:pt idx="1580">
                  <c:v>42093</c:v>
                </c:pt>
                <c:pt idx="1581">
                  <c:v>42094</c:v>
                </c:pt>
                <c:pt idx="1582">
                  <c:v>42095</c:v>
                </c:pt>
                <c:pt idx="1583">
                  <c:v>42096</c:v>
                </c:pt>
                <c:pt idx="1584">
                  <c:v>42097</c:v>
                </c:pt>
                <c:pt idx="1585">
                  <c:v>42098</c:v>
                </c:pt>
                <c:pt idx="1586">
                  <c:v>42099</c:v>
                </c:pt>
                <c:pt idx="1587">
                  <c:v>42100</c:v>
                </c:pt>
                <c:pt idx="1588">
                  <c:v>42101</c:v>
                </c:pt>
                <c:pt idx="1589">
                  <c:v>42102</c:v>
                </c:pt>
                <c:pt idx="1590">
                  <c:v>42103</c:v>
                </c:pt>
                <c:pt idx="1591">
                  <c:v>42104</c:v>
                </c:pt>
                <c:pt idx="1592">
                  <c:v>42105</c:v>
                </c:pt>
                <c:pt idx="1593">
                  <c:v>42106</c:v>
                </c:pt>
                <c:pt idx="1594">
                  <c:v>42107</c:v>
                </c:pt>
                <c:pt idx="1595">
                  <c:v>42108</c:v>
                </c:pt>
                <c:pt idx="1596">
                  <c:v>42109</c:v>
                </c:pt>
                <c:pt idx="1597">
                  <c:v>42110</c:v>
                </c:pt>
                <c:pt idx="1598">
                  <c:v>42111</c:v>
                </c:pt>
                <c:pt idx="1599">
                  <c:v>42112</c:v>
                </c:pt>
                <c:pt idx="1600">
                  <c:v>42113</c:v>
                </c:pt>
                <c:pt idx="1601">
                  <c:v>42114</c:v>
                </c:pt>
                <c:pt idx="1602">
                  <c:v>42115</c:v>
                </c:pt>
                <c:pt idx="1603">
                  <c:v>42116</c:v>
                </c:pt>
                <c:pt idx="1604">
                  <c:v>42117</c:v>
                </c:pt>
                <c:pt idx="1605">
                  <c:v>42118</c:v>
                </c:pt>
                <c:pt idx="1606">
                  <c:v>42119</c:v>
                </c:pt>
                <c:pt idx="1607">
                  <c:v>42120</c:v>
                </c:pt>
                <c:pt idx="1608">
                  <c:v>42121</c:v>
                </c:pt>
                <c:pt idx="1609">
                  <c:v>42122</c:v>
                </c:pt>
                <c:pt idx="1610">
                  <c:v>42123</c:v>
                </c:pt>
                <c:pt idx="1611">
                  <c:v>42124</c:v>
                </c:pt>
                <c:pt idx="1612">
                  <c:v>42125</c:v>
                </c:pt>
                <c:pt idx="1613">
                  <c:v>42126</c:v>
                </c:pt>
                <c:pt idx="1614">
                  <c:v>42127</c:v>
                </c:pt>
                <c:pt idx="1615">
                  <c:v>42128</c:v>
                </c:pt>
                <c:pt idx="1616">
                  <c:v>42129</c:v>
                </c:pt>
                <c:pt idx="1617">
                  <c:v>42130</c:v>
                </c:pt>
                <c:pt idx="1618">
                  <c:v>42131</c:v>
                </c:pt>
                <c:pt idx="1619">
                  <c:v>42132</c:v>
                </c:pt>
                <c:pt idx="1620">
                  <c:v>42133</c:v>
                </c:pt>
                <c:pt idx="1621">
                  <c:v>42134</c:v>
                </c:pt>
                <c:pt idx="1622">
                  <c:v>42135</c:v>
                </c:pt>
                <c:pt idx="1623">
                  <c:v>42136</c:v>
                </c:pt>
                <c:pt idx="1624">
                  <c:v>42137</c:v>
                </c:pt>
                <c:pt idx="1625">
                  <c:v>42138</c:v>
                </c:pt>
                <c:pt idx="1626">
                  <c:v>42139</c:v>
                </c:pt>
                <c:pt idx="1627">
                  <c:v>42140</c:v>
                </c:pt>
                <c:pt idx="1628">
                  <c:v>42141</c:v>
                </c:pt>
                <c:pt idx="1629">
                  <c:v>42142</c:v>
                </c:pt>
                <c:pt idx="1630">
                  <c:v>42143</c:v>
                </c:pt>
                <c:pt idx="1631">
                  <c:v>42144</c:v>
                </c:pt>
                <c:pt idx="1632">
                  <c:v>42145</c:v>
                </c:pt>
                <c:pt idx="1633">
                  <c:v>42146</c:v>
                </c:pt>
                <c:pt idx="1634">
                  <c:v>42147</c:v>
                </c:pt>
                <c:pt idx="1635">
                  <c:v>42148</c:v>
                </c:pt>
                <c:pt idx="1636">
                  <c:v>42149</c:v>
                </c:pt>
                <c:pt idx="1637">
                  <c:v>42150</c:v>
                </c:pt>
                <c:pt idx="1638">
                  <c:v>42151</c:v>
                </c:pt>
                <c:pt idx="1639">
                  <c:v>42152</c:v>
                </c:pt>
                <c:pt idx="1640">
                  <c:v>42153</c:v>
                </c:pt>
                <c:pt idx="1641">
                  <c:v>42154</c:v>
                </c:pt>
                <c:pt idx="1642">
                  <c:v>42155</c:v>
                </c:pt>
                <c:pt idx="1643">
                  <c:v>42156</c:v>
                </c:pt>
                <c:pt idx="1644">
                  <c:v>42157</c:v>
                </c:pt>
                <c:pt idx="1645">
                  <c:v>42158</c:v>
                </c:pt>
                <c:pt idx="1646">
                  <c:v>42159</c:v>
                </c:pt>
                <c:pt idx="1647">
                  <c:v>42160</c:v>
                </c:pt>
                <c:pt idx="1648">
                  <c:v>42161</c:v>
                </c:pt>
                <c:pt idx="1649">
                  <c:v>42162</c:v>
                </c:pt>
                <c:pt idx="1650">
                  <c:v>42163</c:v>
                </c:pt>
                <c:pt idx="1651">
                  <c:v>42164</c:v>
                </c:pt>
                <c:pt idx="1652">
                  <c:v>42165</c:v>
                </c:pt>
                <c:pt idx="1653">
                  <c:v>42166</c:v>
                </c:pt>
                <c:pt idx="1654">
                  <c:v>42167</c:v>
                </c:pt>
                <c:pt idx="1655">
                  <c:v>42168</c:v>
                </c:pt>
                <c:pt idx="1656">
                  <c:v>42169</c:v>
                </c:pt>
                <c:pt idx="1657">
                  <c:v>42170</c:v>
                </c:pt>
                <c:pt idx="1658">
                  <c:v>42171</c:v>
                </c:pt>
                <c:pt idx="1659">
                  <c:v>42172</c:v>
                </c:pt>
                <c:pt idx="1660">
                  <c:v>42173</c:v>
                </c:pt>
                <c:pt idx="1661">
                  <c:v>42174</c:v>
                </c:pt>
                <c:pt idx="1662">
                  <c:v>42175</c:v>
                </c:pt>
                <c:pt idx="1663">
                  <c:v>42176</c:v>
                </c:pt>
                <c:pt idx="1664">
                  <c:v>42177</c:v>
                </c:pt>
                <c:pt idx="1665">
                  <c:v>42178</c:v>
                </c:pt>
                <c:pt idx="1666">
                  <c:v>42179</c:v>
                </c:pt>
                <c:pt idx="1667">
                  <c:v>42180</c:v>
                </c:pt>
                <c:pt idx="1668">
                  <c:v>42181</c:v>
                </c:pt>
                <c:pt idx="1669">
                  <c:v>42182</c:v>
                </c:pt>
                <c:pt idx="1670">
                  <c:v>42183</c:v>
                </c:pt>
                <c:pt idx="1671">
                  <c:v>42184</c:v>
                </c:pt>
                <c:pt idx="1672">
                  <c:v>42185</c:v>
                </c:pt>
                <c:pt idx="1673">
                  <c:v>42186</c:v>
                </c:pt>
                <c:pt idx="1674">
                  <c:v>42187</c:v>
                </c:pt>
                <c:pt idx="1675">
                  <c:v>42188</c:v>
                </c:pt>
                <c:pt idx="1676">
                  <c:v>42189</c:v>
                </c:pt>
                <c:pt idx="1677">
                  <c:v>42190</c:v>
                </c:pt>
                <c:pt idx="1678">
                  <c:v>42191</c:v>
                </c:pt>
                <c:pt idx="1679">
                  <c:v>42192</c:v>
                </c:pt>
                <c:pt idx="1680">
                  <c:v>42193</c:v>
                </c:pt>
                <c:pt idx="1681">
                  <c:v>42194</c:v>
                </c:pt>
                <c:pt idx="1682">
                  <c:v>42195</c:v>
                </c:pt>
                <c:pt idx="1683">
                  <c:v>42196</c:v>
                </c:pt>
                <c:pt idx="1684">
                  <c:v>42197</c:v>
                </c:pt>
                <c:pt idx="1685">
                  <c:v>42198</c:v>
                </c:pt>
                <c:pt idx="1686">
                  <c:v>42199</c:v>
                </c:pt>
                <c:pt idx="1687">
                  <c:v>42200</c:v>
                </c:pt>
                <c:pt idx="1688">
                  <c:v>42201</c:v>
                </c:pt>
                <c:pt idx="1689">
                  <c:v>42202</c:v>
                </c:pt>
                <c:pt idx="1690">
                  <c:v>42203</c:v>
                </c:pt>
                <c:pt idx="1691">
                  <c:v>42204</c:v>
                </c:pt>
                <c:pt idx="1692">
                  <c:v>42205</c:v>
                </c:pt>
                <c:pt idx="1693">
                  <c:v>42206</c:v>
                </c:pt>
                <c:pt idx="1694">
                  <c:v>42207</c:v>
                </c:pt>
                <c:pt idx="1695">
                  <c:v>42208</c:v>
                </c:pt>
                <c:pt idx="1696">
                  <c:v>42209</c:v>
                </c:pt>
                <c:pt idx="1697">
                  <c:v>42210</c:v>
                </c:pt>
                <c:pt idx="1698">
                  <c:v>42211</c:v>
                </c:pt>
                <c:pt idx="1699">
                  <c:v>42212</c:v>
                </c:pt>
                <c:pt idx="1700">
                  <c:v>42213</c:v>
                </c:pt>
                <c:pt idx="1701">
                  <c:v>42214</c:v>
                </c:pt>
                <c:pt idx="1702">
                  <c:v>42215</c:v>
                </c:pt>
                <c:pt idx="1703">
                  <c:v>42216</c:v>
                </c:pt>
                <c:pt idx="1704">
                  <c:v>42217</c:v>
                </c:pt>
                <c:pt idx="1705">
                  <c:v>42218</c:v>
                </c:pt>
                <c:pt idx="1706">
                  <c:v>42219</c:v>
                </c:pt>
                <c:pt idx="1707">
                  <c:v>42220</c:v>
                </c:pt>
                <c:pt idx="1708">
                  <c:v>42221</c:v>
                </c:pt>
                <c:pt idx="1709">
                  <c:v>42222</c:v>
                </c:pt>
                <c:pt idx="1710">
                  <c:v>42223</c:v>
                </c:pt>
                <c:pt idx="1711">
                  <c:v>42224</c:v>
                </c:pt>
                <c:pt idx="1712">
                  <c:v>42225</c:v>
                </c:pt>
                <c:pt idx="1713">
                  <c:v>42226</c:v>
                </c:pt>
                <c:pt idx="1714">
                  <c:v>42227</c:v>
                </c:pt>
                <c:pt idx="1715">
                  <c:v>42228</c:v>
                </c:pt>
                <c:pt idx="1716">
                  <c:v>42229</c:v>
                </c:pt>
                <c:pt idx="1717">
                  <c:v>42230</c:v>
                </c:pt>
                <c:pt idx="1718">
                  <c:v>42231</c:v>
                </c:pt>
                <c:pt idx="1719">
                  <c:v>42232</c:v>
                </c:pt>
                <c:pt idx="1720">
                  <c:v>42233</c:v>
                </c:pt>
                <c:pt idx="1721">
                  <c:v>42234</c:v>
                </c:pt>
                <c:pt idx="1722">
                  <c:v>42235</c:v>
                </c:pt>
                <c:pt idx="1723">
                  <c:v>42236</c:v>
                </c:pt>
                <c:pt idx="1724">
                  <c:v>42237</c:v>
                </c:pt>
                <c:pt idx="1725">
                  <c:v>42238</c:v>
                </c:pt>
                <c:pt idx="1726">
                  <c:v>42239</c:v>
                </c:pt>
                <c:pt idx="1727">
                  <c:v>42240</c:v>
                </c:pt>
                <c:pt idx="1728">
                  <c:v>42241</c:v>
                </c:pt>
                <c:pt idx="1729">
                  <c:v>42242</c:v>
                </c:pt>
                <c:pt idx="1730">
                  <c:v>42243</c:v>
                </c:pt>
                <c:pt idx="1731">
                  <c:v>42244</c:v>
                </c:pt>
                <c:pt idx="1732">
                  <c:v>42245</c:v>
                </c:pt>
                <c:pt idx="1733">
                  <c:v>42246</c:v>
                </c:pt>
                <c:pt idx="1734">
                  <c:v>42247</c:v>
                </c:pt>
                <c:pt idx="1735">
                  <c:v>42248</c:v>
                </c:pt>
                <c:pt idx="1736">
                  <c:v>42249</c:v>
                </c:pt>
                <c:pt idx="1737">
                  <c:v>42250</c:v>
                </c:pt>
                <c:pt idx="1738">
                  <c:v>42251</c:v>
                </c:pt>
                <c:pt idx="1739">
                  <c:v>42252</c:v>
                </c:pt>
                <c:pt idx="1740">
                  <c:v>42253</c:v>
                </c:pt>
                <c:pt idx="1741">
                  <c:v>42254</c:v>
                </c:pt>
                <c:pt idx="1742">
                  <c:v>42255</c:v>
                </c:pt>
                <c:pt idx="1743">
                  <c:v>42256</c:v>
                </c:pt>
                <c:pt idx="1744">
                  <c:v>42257</c:v>
                </c:pt>
                <c:pt idx="1745">
                  <c:v>42258</c:v>
                </c:pt>
                <c:pt idx="1746">
                  <c:v>42259</c:v>
                </c:pt>
                <c:pt idx="1747">
                  <c:v>42260</c:v>
                </c:pt>
                <c:pt idx="1748">
                  <c:v>42261</c:v>
                </c:pt>
                <c:pt idx="1749">
                  <c:v>42262</c:v>
                </c:pt>
                <c:pt idx="1750">
                  <c:v>42263</c:v>
                </c:pt>
                <c:pt idx="1751">
                  <c:v>42264</c:v>
                </c:pt>
                <c:pt idx="1752">
                  <c:v>42265</c:v>
                </c:pt>
                <c:pt idx="1753">
                  <c:v>42266</c:v>
                </c:pt>
                <c:pt idx="1754">
                  <c:v>42267</c:v>
                </c:pt>
                <c:pt idx="1755">
                  <c:v>42268</c:v>
                </c:pt>
                <c:pt idx="1756">
                  <c:v>42269</c:v>
                </c:pt>
                <c:pt idx="1757">
                  <c:v>42270</c:v>
                </c:pt>
                <c:pt idx="1758">
                  <c:v>42271</c:v>
                </c:pt>
                <c:pt idx="1759">
                  <c:v>42272</c:v>
                </c:pt>
                <c:pt idx="1760">
                  <c:v>42273</c:v>
                </c:pt>
                <c:pt idx="1761">
                  <c:v>42274</c:v>
                </c:pt>
                <c:pt idx="1762">
                  <c:v>42275</c:v>
                </c:pt>
                <c:pt idx="1763">
                  <c:v>42276</c:v>
                </c:pt>
                <c:pt idx="1764">
                  <c:v>42277</c:v>
                </c:pt>
                <c:pt idx="1765">
                  <c:v>42278</c:v>
                </c:pt>
                <c:pt idx="1766">
                  <c:v>42279</c:v>
                </c:pt>
                <c:pt idx="1767">
                  <c:v>42280</c:v>
                </c:pt>
                <c:pt idx="1768">
                  <c:v>42281</c:v>
                </c:pt>
                <c:pt idx="1769">
                  <c:v>42282</c:v>
                </c:pt>
                <c:pt idx="1770">
                  <c:v>42283</c:v>
                </c:pt>
                <c:pt idx="1771">
                  <c:v>42284</c:v>
                </c:pt>
                <c:pt idx="1772">
                  <c:v>42285</c:v>
                </c:pt>
                <c:pt idx="1773">
                  <c:v>42286</c:v>
                </c:pt>
                <c:pt idx="1774">
                  <c:v>42287</c:v>
                </c:pt>
                <c:pt idx="1775">
                  <c:v>42288</c:v>
                </c:pt>
                <c:pt idx="1776">
                  <c:v>42289</c:v>
                </c:pt>
                <c:pt idx="1777">
                  <c:v>42290</c:v>
                </c:pt>
                <c:pt idx="1778">
                  <c:v>42291</c:v>
                </c:pt>
                <c:pt idx="1779">
                  <c:v>42292</c:v>
                </c:pt>
                <c:pt idx="1780">
                  <c:v>42293</c:v>
                </c:pt>
                <c:pt idx="1781">
                  <c:v>42294</c:v>
                </c:pt>
                <c:pt idx="1782">
                  <c:v>42295</c:v>
                </c:pt>
                <c:pt idx="1783">
                  <c:v>42296</c:v>
                </c:pt>
                <c:pt idx="1784">
                  <c:v>42297</c:v>
                </c:pt>
                <c:pt idx="1785">
                  <c:v>42298</c:v>
                </c:pt>
                <c:pt idx="1786">
                  <c:v>42299</c:v>
                </c:pt>
                <c:pt idx="1787">
                  <c:v>42300</c:v>
                </c:pt>
                <c:pt idx="1788">
                  <c:v>42301</c:v>
                </c:pt>
                <c:pt idx="1789">
                  <c:v>42302</c:v>
                </c:pt>
                <c:pt idx="1790">
                  <c:v>42303</c:v>
                </c:pt>
                <c:pt idx="1791">
                  <c:v>42304</c:v>
                </c:pt>
                <c:pt idx="1792">
                  <c:v>42305</c:v>
                </c:pt>
                <c:pt idx="1793">
                  <c:v>42306</c:v>
                </c:pt>
                <c:pt idx="1794">
                  <c:v>42307</c:v>
                </c:pt>
                <c:pt idx="1795">
                  <c:v>42308</c:v>
                </c:pt>
                <c:pt idx="1796">
                  <c:v>42309</c:v>
                </c:pt>
                <c:pt idx="1797">
                  <c:v>42310</c:v>
                </c:pt>
                <c:pt idx="1798">
                  <c:v>42311</c:v>
                </c:pt>
                <c:pt idx="1799">
                  <c:v>42312</c:v>
                </c:pt>
                <c:pt idx="1800">
                  <c:v>42313</c:v>
                </c:pt>
                <c:pt idx="1801">
                  <c:v>42314</c:v>
                </c:pt>
                <c:pt idx="1802">
                  <c:v>42315</c:v>
                </c:pt>
                <c:pt idx="1803">
                  <c:v>42316</c:v>
                </c:pt>
                <c:pt idx="1804">
                  <c:v>42317</c:v>
                </c:pt>
                <c:pt idx="1805">
                  <c:v>42318</c:v>
                </c:pt>
                <c:pt idx="1806">
                  <c:v>42319</c:v>
                </c:pt>
                <c:pt idx="1807">
                  <c:v>42320</c:v>
                </c:pt>
                <c:pt idx="1808">
                  <c:v>42321</c:v>
                </c:pt>
                <c:pt idx="1809">
                  <c:v>42322</c:v>
                </c:pt>
                <c:pt idx="1810">
                  <c:v>42323</c:v>
                </c:pt>
                <c:pt idx="1811">
                  <c:v>42324</c:v>
                </c:pt>
                <c:pt idx="1812">
                  <c:v>42325</c:v>
                </c:pt>
                <c:pt idx="1813">
                  <c:v>42326</c:v>
                </c:pt>
                <c:pt idx="1814">
                  <c:v>42327</c:v>
                </c:pt>
                <c:pt idx="1815">
                  <c:v>42328</c:v>
                </c:pt>
                <c:pt idx="1816">
                  <c:v>42329</c:v>
                </c:pt>
                <c:pt idx="1817">
                  <c:v>42330</c:v>
                </c:pt>
                <c:pt idx="1818">
                  <c:v>42331</c:v>
                </c:pt>
                <c:pt idx="1819">
                  <c:v>42332</c:v>
                </c:pt>
                <c:pt idx="1820">
                  <c:v>42333</c:v>
                </c:pt>
                <c:pt idx="1821">
                  <c:v>42334</c:v>
                </c:pt>
                <c:pt idx="1822">
                  <c:v>42335</c:v>
                </c:pt>
                <c:pt idx="1823">
                  <c:v>42336</c:v>
                </c:pt>
                <c:pt idx="1824">
                  <c:v>42337</c:v>
                </c:pt>
                <c:pt idx="1825">
                  <c:v>42338</c:v>
                </c:pt>
                <c:pt idx="1826">
                  <c:v>42339</c:v>
                </c:pt>
                <c:pt idx="1827">
                  <c:v>42340</c:v>
                </c:pt>
                <c:pt idx="1828">
                  <c:v>42341</c:v>
                </c:pt>
                <c:pt idx="1829">
                  <c:v>42342</c:v>
                </c:pt>
                <c:pt idx="1830">
                  <c:v>42343</c:v>
                </c:pt>
                <c:pt idx="1831">
                  <c:v>42344</c:v>
                </c:pt>
                <c:pt idx="1832">
                  <c:v>42345</c:v>
                </c:pt>
                <c:pt idx="1833">
                  <c:v>42346</c:v>
                </c:pt>
                <c:pt idx="1834">
                  <c:v>42347</c:v>
                </c:pt>
                <c:pt idx="1835">
                  <c:v>42348</c:v>
                </c:pt>
                <c:pt idx="1836">
                  <c:v>42349</c:v>
                </c:pt>
                <c:pt idx="1837">
                  <c:v>42350</c:v>
                </c:pt>
                <c:pt idx="1838">
                  <c:v>42351</c:v>
                </c:pt>
                <c:pt idx="1839">
                  <c:v>42352</c:v>
                </c:pt>
                <c:pt idx="1840">
                  <c:v>42353</c:v>
                </c:pt>
                <c:pt idx="1841">
                  <c:v>42354</c:v>
                </c:pt>
                <c:pt idx="1842">
                  <c:v>42355</c:v>
                </c:pt>
                <c:pt idx="1843">
                  <c:v>42356</c:v>
                </c:pt>
                <c:pt idx="1844">
                  <c:v>42357</c:v>
                </c:pt>
                <c:pt idx="1845">
                  <c:v>42358</c:v>
                </c:pt>
                <c:pt idx="1846">
                  <c:v>42359</c:v>
                </c:pt>
                <c:pt idx="1847">
                  <c:v>42360</c:v>
                </c:pt>
                <c:pt idx="1848">
                  <c:v>42361</c:v>
                </c:pt>
                <c:pt idx="1849">
                  <c:v>42362</c:v>
                </c:pt>
                <c:pt idx="1850">
                  <c:v>42363</c:v>
                </c:pt>
                <c:pt idx="1851">
                  <c:v>42364</c:v>
                </c:pt>
                <c:pt idx="1852">
                  <c:v>42365</c:v>
                </c:pt>
                <c:pt idx="1853">
                  <c:v>42366</c:v>
                </c:pt>
                <c:pt idx="1854">
                  <c:v>42367</c:v>
                </c:pt>
                <c:pt idx="1855">
                  <c:v>42368</c:v>
                </c:pt>
                <c:pt idx="1856">
                  <c:v>42369</c:v>
                </c:pt>
                <c:pt idx="1857">
                  <c:v>42370</c:v>
                </c:pt>
                <c:pt idx="1858">
                  <c:v>42371</c:v>
                </c:pt>
                <c:pt idx="1859">
                  <c:v>42372</c:v>
                </c:pt>
                <c:pt idx="1860">
                  <c:v>42373</c:v>
                </c:pt>
                <c:pt idx="1861">
                  <c:v>42374</c:v>
                </c:pt>
                <c:pt idx="1862">
                  <c:v>42375</c:v>
                </c:pt>
                <c:pt idx="1863">
                  <c:v>42376</c:v>
                </c:pt>
                <c:pt idx="1864">
                  <c:v>42377</c:v>
                </c:pt>
                <c:pt idx="1865">
                  <c:v>42378</c:v>
                </c:pt>
                <c:pt idx="1866">
                  <c:v>42379</c:v>
                </c:pt>
                <c:pt idx="1867">
                  <c:v>42380</c:v>
                </c:pt>
                <c:pt idx="1868">
                  <c:v>42381</c:v>
                </c:pt>
                <c:pt idx="1869">
                  <c:v>42382</c:v>
                </c:pt>
                <c:pt idx="1870">
                  <c:v>42383</c:v>
                </c:pt>
                <c:pt idx="1871">
                  <c:v>42384</c:v>
                </c:pt>
                <c:pt idx="1872">
                  <c:v>42385</c:v>
                </c:pt>
                <c:pt idx="1873">
                  <c:v>42386</c:v>
                </c:pt>
                <c:pt idx="1874">
                  <c:v>42387</c:v>
                </c:pt>
                <c:pt idx="1875">
                  <c:v>42388</c:v>
                </c:pt>
                <c:pt idx="1876">
                  <c:v>42389</c:v>
                </c:pt>
                <c:pt idx="1877">
                  <c:v>42390</c:v>
                </c:pt>
                <c:pt idx="1878">
                  <c:v>42391</c:v>
                </c:pt>
                <c:pt idx="1879">
                  <c:v>42392</c:v>
                </c:pt>
                <c:pt idx="1880">
                  <c:v>42393</c:v>
                </c:pt>
                <c:pt idx="1881">
                  <c:v>42394</c:v>
                </c:pt>
                <c:pt idx="1882">
                  <c:v>42395</c:v>
                </c:pt>
                <c:pt idx="1883">
                  <c:v>42396</c:v>
                </c:pt>
                <c:pt idx="1884">
                  <c:v>42397</c:v>
                </c:pt>
                <c:pt idx="1885">
                  <c:v>42398</c:v>
                </c:pt>
                <c:pt idx="1886">
                  <c:v>42399</c:v>
                </c:pt>
                <c:pt idx="1887">
                  <c:v>42400</c:v>
                </c:pt>
                <c:pt idx="1888">
                  <c:v>42401</c:v>
                </c:pt>
                <c:pt idx="1889">
                  <c:v>42402</c:v>
                </c:pt>
                <c:pt idx="1890">
                  <c:v>42403</c:v>
                </c:pt>
                <c:pt idx="1891">
                  <c:v>42404</c:v>
                </c:pt>
                <c:pt idx="1892">
                  <c:v>42405</c:v>
                </c:pt>
                <c:pt idx="1893">
                  <c:v>42406</c:v>
                </c:pt>
                <c:pt idx="1894">
                  <c:v>42407</c:v>
                </c:pt>
                <c:pt idx="1895">
                  <c:v>42408</c:v>
                </c:pt>
                <c:pt idx="1896">
                  <c:v>42409</c:v>
                </c:pt>
                <c:pt idx="1897">
                  <c:v>42410</c:v>
                </c:pt>
                <c:pt idx="1898">
                  <c:v>42411</c:v>
                </c:pt>
                <c:pt idx="1899">
                  <c:v>42412</c:v>
                </c:pt>
                <c:pt idx="1900">
                  <c:v>42413</c:v>
                </c:pt>
                <c:pt idx="1901">
                  <c:v>42414</c:v>
                </c:pt>
                <c:pt idx="1902">
                  <c:v>42415</c:v>
                </c:pt>
                <c:pt idx="1903">
                  <c:v>42416</c:v>
                </c:pt>
                <c:pt idx="1904">
                  <c:v>42417</c:v>
                </c:pt>
                <c:pt idx="1905">
                  <c:v>42418</c:v>
                </c:pt>
                <c:pt idx="1906">
                  <c:v>42419</c:v>
                </c:pt>
                <c:pt idx="1907">
                  <c:v>42420</c:v>
                </c:pt>
                <c:pt idx="1908">
                  <c:v>42421</c:v>
                </c:pt>
                <c:pt idx="1909">
                  <c:v>42422</c:v>
                </c:pt>
                <c:pt idx="1910">
                  <c:v>42423</c:v>
                </c:pt>
                <c:pt idx="1911">
                  <c:v>42424</c:v>
                </c:pt>
                <c:pt idx="1912">
                  <c:v>42425</c:v>
                </c:pt>
                <c:pt idx="1913">
                  <c:v>42426</c:v>
                </c:pt>
                <c:pt idx="1914">
                  <c:v>42427</c:v>
                </c:pt>
                <c:pt idx="1915">
                  <c:v>42428</c:v>
                </c:pt>
                <c:pt idx="1916">
                  <c:v>42429</c:v>
                </c:pt>
                <c:pt idx="1917">
                  <c:v>42430</c:v>
                </c:pt>
                <c:pt idx="1918">
                  <c:v>42431</c:v>
                </c:pt>
                <c:pt idx="1919">
                  <c:v>42432</c:v>
                </c:pt>
                <c:pt idx="1920">
                  <c:v>42433</c:v>
                </c:pt>
                <c:pt idx="1921">
                  <c:v>42434</c:v>
                </c:pt>
                <c:pt idx="1922">
                  <c:v>42435</c:v>
                </c:pt>
                <c:pt idx="1923">
                  <c:v>42436</c:v>
                </c:pt>
                <c:pt idx="1924">
                  <c:v>42437</c:v>
                </c:pt>
                <c:pt idx="1925">
                  <c:v>42438</c:v>
                </c:pt>
                <c:pt idx="1926">
                  <c:v>42439</c:v>
                </c:pt>
                <c:pt idx="1927">
                  <c:v>42440</c:v>
                </c:pt>
                <c:pt idx="1928">
                  <c:v>42441</c:v>
                </c:pt>
                <c:pt idx="1929">
                  <c:v>42442</c:v>
                </c:pt>
                <c:pt idx="1930">
                  <c:v>42443</c:v>
                </c:pt>
                <c:pt idx="1931">
                  <c:v>42444</c:v>
                </c:pt>
                <c:pt idx="1932">
                  <c:v>42445</c:v>
                </c:pt>
                <c:pt idx="1933">
                  <c:v>42446</c:v>
                </c:pt>
                <c:pt idx="1934">
                  <c:v>42447</c:v>
                </c:pt>
                <c:pt idx="1935">
                  <c:v>42448</c:v>
                </c:pt>
                <c:pt idx="1936">
                  <c:v>42449</c:v>
                </c:pt>
                <c:pt idx="1937">
                  <c:v>42450</c:v>
                </c:pt>
                <c:pt idx="1938">
                  <c:v>42451</c:v>
                </c:pt>
                <c:pt idx="1939">
                  <c:v>42452</c:v>
                </c:pt>
                <c:pt idx="1940">
                  <c:v>42453</c:v>
                </c:pt>
                <c:pt idx="1941">
                  <c:v>42454</c:v>
                </c:pt>
                <c:pt idx="1942">
                  <c:v>42455</c:v>
                </c:pt>
                <c:pt idx="1943">
                  <c:v>42456</c:v>
                </c:pt>
                <c:pt idx="1944">
                  <c:v>42457</c:v>
                </c:pt>
                <c:pt idx="1945">
                  <c:v>42458</c:v>
                </c:pt>
                <c:pt idx="1946">
                  <c:v>42459</c:v>
                </c:pt>
                <c:pt idx="1947">
                  <c:v>42460</c:v>
                </c:pt>
                <c:pt idx="1948">
                  <c:v>42461</c:v>
                </c:pt>
                <c:pt idx="1949">
                  <c:v>42462</c:v>
                </c:pt>
                <c:pt idx="1950">
                  <c:v>42463</c:v>
                </c:pt>
                <c:pt idx="1951">
                  <c:v>42464</c:v>
                </c:pt>
                <c:pt idx="1952">
                  <c:v>42465</c:v>
                </c:pt>
                <c:pt idx="1953">
                  <c:v>42466</c:v>
                </c:pt>
                <c:pt idx="1954">
                  <c:v>42467</c:v>
                </c:pt>
                <c:pt idx="1955">
                  <c:v>42468</c:v>
                </c:pt>
                <c:pt idx="1956">
                  <c:v>42469</c:v>
                </c:pt>
                <c:pt idx="1957">
                  <c:v>42470</c:v>
                </c:pt>
                <c:pt idx="1958">
                  <c:v>42471</c:v>
                </c:pt>
                <c:pt idx="1959">
                  <c:v>42472</c:v>
                </c:pt>
                <c:pt idx="1960">
                  <c:v>42473</c:v>
                </c:pt>
                <c:pt idx="1961">
                  <c:v>42474</c:v>
                </c:pt>
                <c:pt idx="1962">
                  <c:v>42475</c:v>
                </c:pt>
                <c:pt idx="1963">
                  <c:v>42476</c:v>
                </c:pt>
                <c:pt idx="1964">
                  <c:v>42477</c:v>
                </c:pt>
                <c:pt idx="1965">
                  <c:v>42478</c:v>
                </c:pt>
                <c:pt idx="1966">
                  <c:v>42479</c:v>
                </c:pt>
                <c:pt idx="1967">
                  <c:v>42480</c:v>
                </c:pt>
                <c:pt idx="1968">
                  <c:v>42481</c:v>
                </c:pt>
                <c:pt idx="1969">
                  <c:v>42482</c:v>
                </c:pt>
                <c:pt idx="1970">
                  <c:v>42483</c:v>
                </c:pt>
                <c:pt idx="1971">
                  <c:v>42484</c:v>
                </c:pt>
                <c:pt idx="1972">
                  <c:v>42485</c:v>
                </c:pt>
                <c:pt idx="1973">
                  <c:v>42486</c:v>
                </c:pt>
                <c:pt idx="1974">
                  <c:v>42487</c:v>
                </c:pt>
                <c:pt idx="1975">
                  <c:v>42488</c:v>
                </c:pt>
                <c:pt idx="1976">
                  <c:v>42489</c:v>
                </c:pt>
                <c:pt idx="1977">
                  <c:v>42490</c:v>
                </c:pt>
                <c:pt idx="1978">
                  <c:v>42491</c:v>
                </c:pt>
                <c:pt idx="1979">
                  <c:v>42492</c:v>
                </c:pt>
                <c:pt idx="1980">
                  <c:v>42493</c:v>
                </c:pt>
                <c:pt idx="1981">
                  <c:v>42494</c:v>
                </c:pt>
                <c:pt idx="1982">
                  <c:v>42495</c:v>
                </c:pt>
                <c:pt idx="1983">
                  <c:v>42496</c:v>
                </c:pt>
                <c:pt idx="1984">
                  <c:v>42497</c:v>
                </c:pt>
                <c:pt idx="1985">
                  <c:v>42498</c:v>
                </c:pt>
                <c:pt idx="1986">
                  <c:v>42499</c:v>
                </c:pt>
                <c:pt idx="1987">
                  <c:v>42500</c:v>
                </c:pt>
                <c:pt idx="1988">
                  <c:v>42501</c:v>
                </c:pt>
                <c:pt idx="1989">
                  <c:v>42502</c:v>
                </c:pt>
                <c:pt idx="1990">
                  <c:v>42503</c:v>
                </c:pt>
                <c:pt idx="1991">
                  <c:v>42504</c:v>
                </c:pt>
                <c:pt idx="1992">
                  <c:v>42505</c:v>
                </c:pt>
                <c:pt idx="1993">
                  <c:v>42506</c:v>
                </c:pt>
                <c:pt idx="1994">
                  <c:v>42507</c:v>
                </c:pt>
                <c:pt idx="1995">
                  <c:v>42508</c:v>
                </c:pt>
                <c:pt idx="1996">
                  <c:v>42509</c:v>
                </c:pt>
                <c:pt idx="1997">
                  <c:v>42510</c:v>
                </c:pt>
                <c:pt idx="1998">
                  <c:v>42511</c:v>
                </c:pt>
                <c:pt idx="1999">
                  <c:v>42512</c:v>
                </c:pt>
                <c:pt idx="2000">
                  <c:v>42513</c:v>
                </c:pt>
                <c:pt idx="2001">
                  <c:v>42514</c:v>
                </c:pt>
                <c:pt idx="2002">
                  <c:v>42515</c:v>
                </c:pt>
                <c:pt idx="2003">
                  <c:v>42516</c:v>
                </c:pt>
                <c:pt idx="2004">
                  <c:v>42517</c:v>
                </c:pt>
                <c:pt idx="2005">
                  <c:v>42518</c:v>
                </c:pt>
                <c:pt idx="2006">
                  <c:v>42519</c:v>
                </c:pt>
                <c:pt idx="2007">
                  <c:v>42520</c:v>
                </c:pt>
                <c:pt idx="2008">
                  <c:v>42521</c:v>
                </c:pt>
                <c:pt idx="2009">
                  <c:v>42522</c:v>
                </c:pt>
                <c:pt idx="2010">
                  <c:v>42523</c:v>
                </c:pt>
                <c:pt idx="2011">
                  <c:v>42524</c:v>
                </c:pt>
                <c:pt idx="2012">
                  <c:v>42525</c:v>
                </c:pt>
                <c:pt idx="2013">
                  <c:v>42526</c:v>
                </c:pt>
                <c:pt idx="2014">
                  <c:v>42527</c:v>
                </c:pt>
                <c:pt idx="2015">
                  <c:v>42528</c:v>
                </c:pt>
                <c:pt idx="2016">
                  <c:v>42529</c:v>
                </c:pt>
                <c:pt idx="2017">
                  <c:v>42530</c:v>
                </c:pt>
                <c:pt idx="2018">
                  <c:v>42531</c:v>
                </c:pt>
                <c:pt idx="2019">
                  <c:v>42532</c:v>
                </c:pt>
                <c:pt idx="2020">
                  <c:v>42533</c:v>
                </c:pt>
                <c:pt idx="2021">
                  <c:v>42534</c:v>
                </c:pt>
                <c:pt idx="2022">
                  <c:v>42535</c:v>
                </c:pt>
                <c:pt idx="2023">
                  <c:v>42536</c:v>
                </c:pt>
                <c:pt idx="2024">
                  <c:v>42537</c:v>
                </c:pt>
                <c:pt idx="2025">
                  <c:v>42538</c:v>
                </c:pt>
                <c:pt idx="2026">
                  <c:v>42539</c:v>
                </c:pt>
                <c:pt idx="2027">
                  <c:v>42540</c:v>
                </c:pt>
                <c:pt idx="2028">
                  <c:v>42541</c:v>
                </c:pt>
                <c:pt idx="2029">
                  <c:v>42542</c:v>
                </c:pt>
                <c:pt idx="2030">
                  <c:v>42543</c:v>
                </c:pt>
                <c:pt idx="2031">
                  <c:v>42544</c:v>
                </c:pt>
                <c:pt idx="2032">
                  <c:v>42545</c:v>
                </c:pt>
                <c:pt idx="2033">
                  <c:v>42546</c:v>
                </c:pt>
                <c:pt idx="2034">
                  <c:v>42547</c:v>
                </c:pt>
                <c:pt idx="2035">
                  <c:v>42548</c:v>
                </c:pt>
                <c:pt idx="2036">
                  <c:v>42549</c:v>
                </c:pt>
                <c:pt idx="2037">
                  <c:v>42550</c:v>
                </c:pt>
                <c:pt idx="2038">
                  <c:v>42551</c:v>
                </c:pt>
                <c:pt idx="2039">
                  <c:v>42552</c:v>
                </c:pt>
                <c:pt idx="2040">
                  <c:v>42553</c:v>
                </c:pt>
                <c:pt idx="2041">
                  <c:v>42554</c:v>
                </c:pt>
                <c:pt idx="2042">
                  <c:v>42555</c:v>
                </c:pt>
                <c:pt idx="2043">
                  <c:v>42556</c:v>
                </c:pt>
                <c:pt idx="2044">
                  <c:v>42557</c:v>
                </c:pt>
                <c:pt idx="2045">
                  <c:v>42558</c:v>
                </c:pt>
                <c:pt idx="2046">
                  <c:v>42559</c:v>
                </c:pt>
                <c:pt idx="2047">
                  <c:v>42560</c:v>
                </c:pt>
                <c:pt idx="2048">
                  <c:v>42561</c:v>
                </c:pt>
                <c:pt idx="2049">
                  <c:v>42562</c:v>
                </c:pt>
                <c:pt idx="2050">
                  <c:v>42563</c:v>
                </c:pt>
                <c:pt idx="2051">
                  <c:v>42564</c:v>
                </c:pt>
                <c:pt idx="2052">
                  <c:v>42565</c:v>
                </c:pt>
                <c:pt idx="2053">
                  <c:v>42566</c:v>
                </c:pt>
                <c:pt idx="2054">
                  <c:v>42567</c:v>
                </c:pt>
                <c:pt idx="2055">
                  <c:v>42568</c:v>
                </c:pt>
                <c:pt idx="2056">
                  <c:v>42569</c:v>
                </c:pt>
                <c:pt idx="2057">
                  <c:v>42570</c:v>
                </c:pt>
                <c:pt idx="2058">
                  <c:v>42571</c:v>
                </c:pt>
                <c:pt idx="2059">
                  <c:v>42572</c:v>
                </c:pt>
                <c:pt idx="2060">
                  <c:v>42573</c:v>
                </c:pt>
                <c:pt idx="2061">
                  <c:v>42574</c:v>
                </c:pt>
                <c:pt idx="2062">
                  <c:v>42575</c:v>
                </c:pt>
                <c:pt idx="2063">
                  <c:v>42576</c:v>
                </c:pt>
                <c:pt idx="2064">
                  <c:v>42577</c:v>
                </c:pt>
                <c:pt idx="2065">
                  <c:v>42578</c:v>
                </c:pt>
                <c:pt idx="2066">
                  <c:v>42579</c:v>
                </c:pt>
                <c:pt idx="2067">
                  <c:v>42580</c:v>
                </c:pt>
                <c:pt idx="2068">
                  <c:v>42581</c:v>
                </c:pt>
                <c:pt idx="2069">
                  <c:v>42582</c:v>
                </c:pt>
                <c:pt idx="2070">
                  <c:v>42583</c:v>
                </c:pt>
                <c:pt idx="2071">
                  <c:v>42584</c:v>
                </c:pt>
                <c:pt idx="2072">
                  <c:v>42585</c:v>
                </c:pt>
                <c:pt idx="2073">
                  <c:v>42586</c:v>
                </c:pt>
                <c:pt idx="2074">
                  <c:v>42587</c:v>
                </c:pt>
                <c:pt idx="2075">
                  <c:v>42588</c:v>
                </c:pt>
                <c:pt idx="2076">
                  <c:v>42589</c:v>
                </c:pt>
                <c:pt idx="2077">
                  <c:v>42590</c:v>
                </c:pt>
                <c:pt idx="2078">
                  <c:v>42591</c:v>
                </c:pt>
                <c:pt idx="2079">
                  <c:v>42592</c:v>
                </c:pt>
                <c:pt idx="2080">
                  <c:v>42593</c:v>
                </c:pt>
                <c:pt idx="2081">
                  <c:v>42594</c:v>
                </c:pt>
                <c:pt idx="2082">
                  <c:v>42595</c:v>
                </c:pt>
                <c:pt idx="2083">
                  <c:v>42596</c:v>
                </c:pt>
                <c:pt idx="2084">
                  <c:v>42597</c:v>
                </c:pt>
                <c:pt idx="2085">
                  <c:v>42598</c:v>
                </c:pt>
                <c:pt idx="2086">
                  <c:v>42599</c:v>
                </c:pt>
                <c:pt idx="2087">
                  <c:v>42600</c:v>
                </c:pt>
                <c:pt idx="2088">
                  <c:v>42601</c:v>
                </c:pt>
                <c:pt idx="2089">
                  <c:v>42602</c:v>
                </c:pt>
                <c:pt idx="2090">
                  <c:v>42603</c:v>
                </c:pt>
                <c:pt idx="2091">
                  <c:v>42604</c:v>
                </c:pt>
                <c:pt idx="2092">
                  <c:v>42605</c:v>
                </c:pt>
                <c:pt idx="2093">
                  <c:v>42606</c:v>
                </c:pt>
                <c:pt idx="2094">
                  <c:v>42607</c:v>
                </c:pt>
                <c:pt idx="2095">
                  <c:v>42608</c:v>
                </c:pt>
                <c:pt idx="2096">
                  <c:v>42609</c:v>
                </c:pt>
                <c:pt idx="2097">
                  <c:v>42610</c:v>
                </c:pt>
                <c:pt idx="2098">
                  <c:v>42611</c:v>
                </c:pt>
                <c:pt idx="2099">
                  <c:v>42612</c:v>
                </c:pt>
                <c:pt idx="2100">
                  <c:v>42613</c:v>
                </c:pt>
                <c:pt idx="2101">
                  <c:v>42614</c:v>
                </c:pt>
                <c:pt idx="2102">
                  <c:v>42615</c:v>
                </c:pt>
                <c:pt idx="2103">
                  <c:v>42616</c:v>
                </c:pt>
                <c:pt idx="2104">
                  <c:v>42617</c:v>
                </c:pt>
                <c:pt idx="2105">
                  <c:v>42618</c:v>
                </c:pt>
                <c:pt idx="2106">
                  <c:v>42619</c:v>
                </c:pt>
                <c:pt idx="2107">
                  <c:v>42620</c:v>
                </c:pt>
                <c:pt idx="2108">
                  <c:v>42621</c:v>
                </c:pt>
                <c:pt idx="2109">
                  <c:v>42622</c:v>
                </c:pt>
                <c:pt idx="2110">
                  <c:v>42623</c:v>
                </c:pt>
                <c:pt idx="2111">
                  <c:v>42624</c:v>
                </c:pt>
                <c:pt idx="2112">
                  <c:v>42625</c:v>
                </c:pt>
                <c:pt idx="2113">
                  <c:v>42626</c:v>
                </c:pt>
                <c:pt idx="2114">
                  <c:v>42627</c:v>
                </c:pt>
                <c:pt idx="2115">
                  <c:v>42628</c:v>
                </c:pt>
                <c:pt idx="2116">
                  <c:v>42629</c:v>
                </c:pt>
                <c:pt idx="2117">
                  <c:v>42630</c:v>
                </c:pt>
                <c:pt idx="2118">
                  <c:v>42631</c:v>
                </c:pt>
                <c:pt idx="2119">
                  <c:v>42632</c:v>
                </c:pt>
                <c:pt idx="2120">
                  <c:v>42633</c:v>
                </c:pt>
                <c:pt idx="2121">
                  <c:v>42634</c:v>
                </c:pt>
                <c:pt idx="2122">
                  <c:v>42635</c:v>
                </c:pt>
                <c:pt idx="2123">
                  <c:v>42636</c:v>
                </c:pt>
                <c:pt idx="2124">
                  <c:v>42637</c:v>
                </c:pt>
                <c:pt idx="2125">
                  <c:v>42638</c:v>
                </c:pt>
                <c:pt idx="2126">
                  <c:v>42639</c:v>
                </c:pt>
                <c:pt idx="2127">
                  <c:v>42640</c:v>
                </c:pt>
                <c:pt idx="2128">
                  <c:v>42641</c:v>
                </c:pt>
                <c:pt idx="2129">
                  <c:v>42642</c:v>
                </c:pt>
                <c:pt idx="2130">
                  <c:v>42643</c:v>
                </c:pt>
                <c:pt idx="2131">
                  <c:v>42644</c:v>
                </c:pt>
                <c:pt idx="2132">
                  <c:v>42645</c:v>
                </c:pt>
                <c:pt idx="2133">
                  <c:v>42646</c:v>
                </c:pt>
                <c:pt idx="2134">
                  <c:v>42647</c:v>
                </c:pt>
                <c:pt idx="2135">
                  <c:v>42648</c:v>
                </c:pt>
                <c:pt idx="2136">
                  <c:v>42649</c:v>
                </c:pt>
                <c:pt idx="2137">
                  <c:v>42650</c:v>
                </c:pt>
                <c:pt idx="2138">
                  <c:v>42651</c:v>
                </c:pt>
                <c:pt idx="2139">
                  <c:v>42652</c:v>
                </c:pt>
                <c:pt idx="2140">
                  <c:v>42653</c:v>
                </c:pt>
                <c:pt idx="2141">
                  <c:v>42654</c:v>
                </c:pt>
                <c:pt idx="2142">
                  <c:v>42655</c:v>
                </c:pt>
                <c:pt idx="2143">
                  <c:v>42656</c:v>
                </c:pt>
                <c:pt idx="2144">
                  <c:v>42657</c:v>
                </c:pt>
                <c:pt idx="2145">
                  <c:v>42658</c:v>
                </c:pt>
                <c:pt idx="2146">
                  <c:v>42659</c:v>
                </c:pt>
                <c:pt idx="2147">
                  <c:v>42660</c:v>
                </c:pt>
                <c:pt idx="2148">
                  <c:v>42661</c:v>
                </c:pt>
                <c:pt idx="2149">
                  <c:v>42662</c:v>
                </c:pt>
                <c:pt idx="2150">
                  <c:v>42663</c:v>
                </c:pt>
                <c:pt idx="2151">
                  <c:v>42664</c:v>
                </c:pt>
                <c:pt idx="2152">
                  <c:v>42665</c:v>
                </c:pt>
                <c:pt idx="2153">
                  <c:v>42666</c:v>
                </c:pt>
                <c:pt idx="2154">
                  <c:v>42667</c:v>
                </c:pt>
                <c:pt idx="2155">
                  <c:v>42668</c:v>
                </c:pt>
                <c:pt idx="2156">
                  <c:v>42669</c:v>
                </c:pt>
                <c:pt idx="2157">
                  <c:v>42670</c:v>
                </c:pt>
                <c:pt idx="2158">
                  <c:v>42671</c:v>
                </c:pt>
                <c:pt idx="2159">
                  <c:v>42672</c:v>
                </c:pt>
                <c:pt idx="2160">
                  <c:v>42673</c:v>
                </c:pt>
                <c:pt idx="2161">
                  <c:v>42674</c:v>
                </c:pt>
                <c:pt idx="2162">
                  <c:v>42675</c:v>
                </c:pt>
                <c:pt idx="2163">
                  <c:v>42676</c:v>
                </c:pt>
                <c:pt idx="2164">
                  <c:v>42677</c:v>
                </c:pt>
                <c:pt idx="2165">
                  <c:v>42678</c:v>
                </c:pt>
                <c:pt idx="2166">
                  <c:v>42679</c:v>
                </c:pt>
                <c:pt idx="2167">
                  <c:v>42680</c:v>
                </c:pt>
                <c:pt idx="2168">
                  <c:v>42681</c:v>
                </c:pt>
                <c:pt idx="2169">
                  <c:v>42682</c:v>
                </c:pt>
                <c:pt idx="2170">
                  <c:v>42683</c:v>
                </c:pt>
                <c:pt idx="2171">
                  <c:v>42684</c:v>
                </c:pt>
                <c:pt idx="2172">
                  <c:v>42685</c:v>
                </c:pt>
                <c:pt idx="2173">
                  <c:v>42686</c:v>
                </c:pt>
                <c:pt idx="2174">
                  <c:v>42687</c:v>
                </c:pt>
                <c:pt idx="2175">
                  <c:v>42688</c:v>
                </c:pt>
                <c:pt idx="2176">
                  <c:v>42689</c:v>
                </c:pt>
                <c:pt idx="2177">
                  <c:v>42690</c:v>
                </c:pt>
                <c:pt idx="2178">
                  <c:v>42691</c:v>
                </c:pt>
                <c:pt idx="2179">
                  <c:v>42692</c:v>
                </c:pt>
                <c:pt idx="2180">
                  <c:v>42693</c:v>
                </c:pt>
                <c:pt idx="2181">
                  <c:v>42694</c:v>
                </c:pt>
                <c:pt idx="2182">
                  <c:v>42695</c:v>
                </c:pt>
                <c:pt idx="2183">
                  <c:v>42696</c:v>
                </c:pt>
                <c:pt idx="2184">
                  <c:v>42697</c:v>
                </c:pt>
                <c:pt idx="2185">
                  <c:v>42698</c:v>
                </c:pt>
                <c:pt idx="2186">
                  <c:v>42699</c:v>
                </c:pt>
                <c:pt idx="2187">
                  <c:v>42700</c:v>
                </c:pt>
                <c:pt idx="2188">
                  <c:v>42701</c:v>
                </c:pt>
                <c:pt idx="2189">
                  <c:v>42702</c:v>
                </c:pt>
                <c:pt idx="2190">
                  <c:v>42703</c:v>
                </c:pt>
                <c:pt idx="2191">
                  <c:v>42704</c:v>
                </c:pt>
                <c:pt idx="2192">
                  <c:v>42705</c:v>
                </c:pt>
                <c:pt idx="2193">
                  <c:v>42706</c:v>
                </c:pt>
                <c:pt idx="2194">
                  <c:v>42707</c:v>
                </c:pt>
                <c:pt idx="2195">
                  <c:v>42708</c:v>
                </c:pt>
                <c:pt idx="2196">
                  <c:v>42709</c:v>
                </c:pt>
                <c:pt idx="2197">
                  <c:v>42710</c:v>
                </c:pt>
                <c:pt idx="2198">
                  <c:v>42711</c:v>
                </c:pt>
                <c:pt idx="2199">
                  <c:v>42712</c:v>
                </c:pt>
                <c:pt idx="2200">
                  <c:v>42713</c:v>
                </c:pt>
                <c:pt idx="2201">
                  <c:v>42714</c:v>
                </c:pt>
                <c:pt idx="2202">
                  <c:v>42715</c:v>
                </c:pt>
                <c:pt idx="2203">
                  <c:v>42716</c:v>
                </c:pt>
                <c:pt idx="2204">
                  <c:v>42717</c:v>
                </c:pt>
                <c:pt idx="2205">
                  <c:v>42718</c:v>
                </c:pt>
                <c:pt idx="2206">
                  <c:v>42719</c:v>
                </c:pt>
                <c:pt idx="2207">
                  <c:v>42720</c:v>
                </c:pt>
                <c:pt idx="2208">
                  <c:v>42721</c:v>
                </c:pt>
                <c:pt idx="2209">
                  <c:v>42722</c:v>
                </c:pt>
                <c:pt idx="2210">
                  <c:v>42723</c:v>
                </c:pt>
                <c:pt idx="2211">
                  <c:v>42724</c:v>
                </c:pt>
                <c:pt idx="2212">
                  <c:v>42725</c:v>
                </c:pt>
                <c:pt idx="2213">
                  <c:v>42726</c:v>
                </c:pt>
                <c:pt idx="2214">
                  <c:v>42727</c:v>
                </c:pt>
                <c:pt idx="2215">
                  <c:v>42728</c:v>
                </c:pt>
                <c:pt idx="2216">
                  <c:v>42729</c:v>
                </c:pt>
                <c:pt idx="2217">
                  <c:v>42730</c:v>
                </c:pt>
                <c:pt idx="2218">
                  <c:v>42731</c:v>
                </c:pt>
                <c:pt idx="2219">
                  <c:v>42732</c:v>
                </c:pt>
                <c:pt idx="2220">
                  <c:v>42733</c:v>
                </c:pt>
                <c:pt idx="2221">
                  <c:v>42734</c:v>
                </c:pt>
                <c:pt idx="2222">
                  <c:v>42735</c:v>
                </c:pt>
                <c:pt idx="2223">
                  <c:v>42736</c:v>
                </c:pt>
                <c:pt idx="2224">
                  <c:v>42737</c:v>
                </c:pt>
                <c:pt idx="2225">
                  <c:v>42738</c:v>
                </c:pt>
                <c:pt idx="2226">
                  <c:v>42739</c:v>
                </c:pt>
                <c:pt idx="2227">
                  <c:v>42740</c:v>
                </c:pt>
                <c:pt idx="2228">
                  <c:v>42741</c:v>
                </c:pt>
                <c:pt idx="2229">
                  <c:v>42742</c:v>
                </c:pt>
                <c:pt idx="2230">
                  <c:v>42743</c:v>
                </c:pt>
                <c:pt idx="2231">
                  <c:v>42744</c:v>
                </c:pt>
                <c:pt idx="2232">
                  <c:v>42745</c:v>
                </c:pt>
                <c:pt idx="2233">
                  <c:v>42746</c:v>
                </c:pt>
                <c:pt idx="2234">
                  <c:v>42747</c:v>
                </c:pt>
                <c:pt idx="2235">
                  <c:v>42748</c:v>
                </c:pt>
                <c:pt idx="2236">
                  <c:v>42749</c:v>
                </c:pt>
                <c:pt idx="2237">
                  <c:v>42750</c:v>
                </c:pt>
                <c:pt idx="2238">
                  <c:v>42751</c:v>
                </c:pt>
                <c:pt idx="2239">
                  <c:v>42752</c:v>
                </c:pt>
                <c:pt idx="2240">
                  <c:v>42753</c:v>
                </c:pt>
                <c:pt idx="2241">
                  <c:v>42754</c:v>
                </c:pt>
                <c:pt idx="2242">
                  <c:v>42755</c:v>
                </c:pt>
                <c:pt idx="2243">
                  <c:v>42756</c:v>
                </c:pt>
                <c:pt idx="2244">
                  <c:v>42757</c:v>
                </c:pt>
                <c:pt idx="2245">
                  <c:v>42758</c:v>
                </c:pt>
                <c:pt idx="2246">
                  <c:v>42759</c:v>
                </c:pt>
                <c:pt idx="2247">
                  <c:v>42760</c:v>
                </c:pt>
                <c:pt idx="2248">
                  <c:v>42761</c:v>
                </c:pt>
                <c:pt idx="2249">
                  <c:v>42762</c:v>
                </c:pt>
                <c:pt idx="2250">
                  <c:v>42763</c:v>
                </c:pt>
                <c:pt idx="2251">
                  <c:v>42764</c:v>
                </c:pt>
                <c:pt idx="2252">
                  <c:v>42765</c:v>
                </c:pt>
                <c:pt idx="2253">
                  <c:v>42766</c:v>
                </c:pt>
                <c:pt idx="2254">
                  <c:v>42767</c:v>
                </c:pt>
                <c:pt idx="2255">
                  <c:v>42768</c:v>
                </c:pt>
                <c:pt idx="2256">
                  <c:v>42769</c:v>
                </c:pt>
                <c:pt idx="2257">
                  <c:v>42770</c:v>
                </c:pt>
                <c:pt idx="2258">
                  <c:v>42771</c:v>
                </c:pt>
                <c:pt idx="2259">
                  <c:v>42772</c:v>
                </c:pt>
                <c:pt idx="2260">
                  <c:v>42773</c:v>
                </c:pt>
                <c:pt idx="2261">
                  <c:v>42774</c:v>
                </c:pt>
                <c:pt idx="2262">
                  <c:v>42775</c:v>
                </c:pt>
                <c:pt idx="2263">
                  <c:v>42776</c:v>
                </c:pt>
                <c:pt idx="2264">
                  <c:v>42777</c:v>
                </c:pt>
                <c:pt idx="2265">
                  <c:v>42778</c:v>
                </c:pt>
                <c:pt idx="2266">
                  <c:v>42779</c:v>
                </c:pt>
                <c:pt idx="2267">
                  <c:v>42780</c:v>
                </c:pt>
                <c:pt idx="2268">
                  <c:v>42781</c:v>
                </c:pt>
                <c:pt idx="2269">
                  <c:v>42782</c:v>
                </c:pt>
                <c:pt idx="2270">
                  <c:v>42783</c:v>
                </c:pt>
                <c:pt idx="2271">
                  <c:v>42784</c:v>
                </c:pt>
                <c:pt idx="2272">
                  <c:v>42785</c:v>
                </c:pt>
                <c:pt idx="2273">
                  <c:v>42786</c:v>
                </c:pt>
                <c:pt idx="2274">
                  <c:v>42787</c:v>
                </c:pt>
                <c:pt idx="2275">
                  <c:v>42788</c:v>
                </c:pt>
                <c:pt idx="2276">
                  <c:v>42789</c:v>
                </c:pt>
                <c:pt idx="2277">
                  <c:v>42790</c:v>
                </c:pt>
                <c:pt idx="2278">
                  <c:v>42791</c:v>
                </c:pt>
                <c:pt idx="2279">
                  <c:v>42792</c:v>
                </c:pt>
                <c:pt idx="2280">
                  <c:v>42793</c:v>
                </c:pt>
                <c:pt idx="2281">
                  <c:v>42794</c:v>
                </c:pt>
                <c:pt idx="2282">
                  <c:v>42795</c:v>
                </c:pt>
                <c:pt idx="2283">
                  <c:v>42796</c:v>
                </c:pt>
                <c:pt idx="2284">
                  <c:v>42797</c:v>
                </c:pt>
                <c:pt idx="2285">
                  <c:v>42798</c:v>
                </c:pt>
                <c:pt idx="2286">
                  <c:v>42799</c:v>
                </c:pt>
                <c:pt idx="2287">
                  <c:v>42800</c:v>
                </c:pt>
                <c:pt idx="2288">
                  <c:v>42801</c:v>
                </c:pt>
                <c:pt idx="2289">
                  <c:v>42802</c:v>
                </c:pt>
                <c:pt idx="2290">
                  <c:v>42803</c:v>
                </c:pt>
                <c:pt idx="2291">
                  <c:v>42804</c:v>
                </c:pt>
                <c:pt idx="2292">
                  <c:v>42805</c:v>
                </c:pt>
                <c:pt idx="2293">
                  <c:v>42806</c:v>
                </c:pt>
                <c:pt idx="2294">
                  <c:v>42807</c:v>
                </c:pt>
                <c:pt idx="2295">
                  <c:v>42808</c:v>
                </c:pt>
                <c:pt idx="2296">
                  <c:v>42809</c:v>
                </c:pt>
                <c:pt idx="2297">
                  <c:v>42810</c:v>
                </c:pt>
                <c:pt idx="2298">
                  <c:v>42811</c:v>
                </c:pt>
                <c:pt idx="2299">
                  <c:v>42812</c:v>
                </c:pt>
                <c:pt idx="2300">
                  <c:v>42813</c:v>
                </c:pt>
                <c:pt idx="2301">
                  <c:v>42814</c:v>
                </c:pt>
                <c:pt idx="2302">
                  <c:v>42815</c:v>
                </c:pt>
                <c:pt idx="2303">
                  <c:v>42816</c:v>
                </c:pt>
                <c:pt idx="2304">
                  <c:v>42817</c:v>
                </c:pt>
                <c:pt idx="2305">
                  <c:v>42818</c:v>
                </c:pt>
                <c:pt idx="2306">
                  <c:v>42819</c:v>
                </c:pt>
                <c:pt idx="2307">
                  <c:v>42820</c:v>
                </c:pt>
                <c:pt idx="2308">
                  <c:v>42821</c:v>
                </c:pt>
                <c:pt idx="2309">
                  <c:v>42822</c:v>
                </c:pt>
                <c:pt idx="2310">
                  <c:v>42823</c:v>
                </c:pt>
                <c:pt idx="2311">
                  <c:v>42824</c:v>
                </c:pt>
                <c:pt idx="2312">
                  <c:v>42825</c:v>
                </c:pt>
                <c:pt idx="2313">
                  <c:v>42826</c:v>
                </c:pt>
                <c:pt idx="2314">
                  <c:v>42827</c:v>
                </c:pt>
                <c:pt idx="2315">
                  <c:v>42828</c:v>
                </c:pt>
                <c:pt idx="2316">
                  <c:v>42829</c:v>
                </c:pt>
                <c:pt idx="2317">
                  <c:v>42830</c:v>
                </c:pt>
                <c:pt idx="2318">
                  <c:v>42831</c:v>
                </c:pt>
                <c:pt idx="2319">
                  <c:v>42832</c:v>
                </c:pt>
                <c:pt idx="2320">
                  <c:v>42833</c:v>
                </c:pt>
                <c:pt idx="2321">
                  <c:v>42834</c:v>
                </c:pt>
                <c:pt idx="2322">
                  <c:v>42835</c:v>
                </c:pt>
                <c:pt idx="2323">
                  <c:v>42836</c:v>
                </c:pt>
                <c:pt idx="2324">
                  <c:v>42837</c:v>
                </c:pt>
                <c:pt idx="2325">
                  <c:v>42838</c:v>
                </c:pt>
                <c:pt idx="2326">
                  <c:v>42839</c:v>
                </c:pt>
                <c:pt idx="2327">
                  <c:v>42840</c:v>
                </c:pt>
                <c:pt idx="2328">
                  <c:v>42841</c:v>
                </c:pt>
                <c:pt idx="2329">
                  <c:v>42842</c:v>
                </c:pt>
                <c:pt idx="2330">
                  <c:v>42843</c:v>
                </c:pt>
                <c:pt idx="2331">
                  <c:v>42844</c:v>
                </c:pt>
                <c:pt idx="2332">
                  <c:v>42845</c:v>
                </c:pt>
                <c:pt idx="2333">
                  <c:v>42846</c:v>
                </c:pt>
                <c:pt idx="2334">
                  <c:v>42847</c:v>
                </c:pt>
                <c:pt idx="2335">
                  <c:v>42848</c:v>
                </c:pt>
                <c:pt idx="2336">
                  <c:v>42849</c:v>
                </c:pt>
                <c:pt idx="2337">
                  <c:v>42850</c:v>
                </c:pt>
                <c:pt idx="2338">
                  <c:v>42851</c:v>
                </c:pt>
                <c:pt idx="2339">
                  <c:v>42852</c:v>
                </c:pt>
                <c:pt idx="2340">
                  <c:v>42853</c:v>
                </c:pt>
                <c:pt idx="2341">
                  <c:v>42854</c:v>
                </c:pt>
                <c:pt idx="2342">
                  <c:v>42855</c:v>
                </c:pt>
                <c:pt idx="2343">
                  <c:v>42856</c:v>
                </c:pt>
                <c:pt idx="2344">
                  <c:v>42857</c:v>
                </c:pt>
                <c:pt idx="2345">
                  <c:v>42858</c:v>
                </c:pt>
                <c:pt idx="2346">
                  <c:v>42859</c:v>
                </c:pt>
                <c:pt idx="2347">
                  <c:v>42860</c:v>
                </c:pt>
                <c:pt idx="2348">
                  <c:v>42861</c:v>
                </c:pt>
                <c:pt idx="2349">
                  <c:v>42862</c:v>
                </c:pt>
                <c:pt idx="2350">
                  <c:v>42863</c:v>
                </c:pt>
                <c:pt idx="2351">
                  <c:v>42864</c:v>
                </c:pt>
                <c:pt idx="2352">
                  <c:v>42865</c:v>
                </c:pt>
                <c:pt idx="2353">
                  <c:v>42866</c:v>
                </c:pt>
                <c:pt idx="2354">
                  <c:v>42867</c:v>
                </c:pt>
                <c:pt idx="2355">
                  <c:v>42868</c:v>
                </c:pt>
                <c:pt idx="2356">
                  <c:v>42869</c:v>
                </c:pt>
                <c:pt idx="2357">
                  <c:v>42870</c:v>
                </c:pt>
                <c:pt idx="2358">
                  <c:v>42871</c:v>
                </c:pt>
                <c:pt idx="2359">
                  <c:v>42872</c:v>
                </c:pt>
                <c:pt idx="2360">
                  <c:v>42873</c:v>
                </c:pt>
                <c:pt idx="2361">
                  <c:v>42874</c:v>
                </c:pt>
                <c:pt idx="2362">
                  <c:v>42875</c:v>
                </c:pt>
                <c:pt idx="2363">
                  <c:v>42876</c:v>
                </c:pt>
                <c:pt idx="2364">
                  <c:v>42877</c:v>
                </c:pt>
                <c:pt idx="2365">
                  <c:v>42878</c:v>
                </c:pt>
                <c:pt idx="2366">
                  <c:v>42879</c:v>
                </c:pt>
                <c:pt idx="2367">
                  <c:v>42880</c:v>
                </c:pt>
                <c:pt idx="2368">
                  <c:v>42881</c:v>
                </c:pt>
                <c:pt idx="2369">
                  <c:v>42882</c:v>
                </c:pt>
                <c:pt idx="2370">
                  <c:v>42883</c:v>
                </c:pt>
                <c:pt idx="2371">
                  <c:v>42884</c:v>
                </c:pt>
                <c:pt idx="2372">
                  <c:v>42885</c:v>
                </c:pt>
                <c:pt idx="2373">
                  <c:v>42886</c:v>
                </c:pt>
                <c:pt idx="2374">
                  <c:v>42887</c:v>
                </c:pt>
                <c:pt idx="2375">
                  <c:v>42888</c:v>
                </c:pt>
                <c:pt idx="2376">
                  <c:v>42889</c:v>
                </c:pt>
                <c:pt idx="2377">
                  <c:v>42890</c:v>
                </c:pt>
                <c:pt idx="2378">
                  <c:v>42891</c:v>
                </c:pt>
                <c:pt idx="2379">
                  <c:v>42892</c:v>
                </c:pt>
                <c:pt idx="2380">
                  <c:v>42893</c:v>
                </c:pt>
                <c:pt idx="2381">
                  <c:v>42894</c:v>
                </c:pt>
                <c:pt idx="2382">
                  <c:v>42895</c:v>
                </c:pt>
                <c:pt idx="2383">
                  <c:v>42896</c:v>
                </c:pt>
                <c:pt idx="2384">
                  <c:v>42897</c:v>
                </c:pt>
                <c:pt idx="2385">
                  <c:v>42898</c:v>
                </c:pt>
                <c:pt idx="2386">
                  <c:v>42899</c:v>
                </c:pt>
                <c:pt idx="2387">
                  <c:v>42900</c:v>
                </c:pt>
                <c:pt idx="2388">
                  <c:v>42901</c:v>
                </c:pt>
                <c:pt idx="2389">
                  <c:v>42902</c:v>
                </c:pt>
                <c:pt idx="2390">
                  <c:v>42903</c:v>
                </c:pt>
                <c:pt idx="2391">
                  <c:v>42904</c:v>
                </c:pt>
                <c:pt idx="2392">
                  <c:v>42905</c:v>
                </c:pt>
                <c:pt idx="2393">
                  <c:v>42906</c:v>
                </c:pt>
                <c:pt idx="2394">
                  <c:v>42907</c:v>
                </c:pt>
                <c:pt idx="2395">
                  <c:v>42908</c:v>
                </c:pt>
                <c:pt idx="2396">
                  <c:v>42909</c:v>
                </c:pt>
                <c:pt idx="2397">
                  <c:v>42910</c:v>
                </c:pt>
                <c:pt idx="2398">
                  <c:v>42911</c:v>
                </c:pt>
                <c:pt idx="2399">
                  <c:v>42912</c:v>
                </c:pt>
                <c:pt idx="2400">
                  <c:v>42913</c:v>
                </c:pt>
                <c:pt idx="2401">
                  <c:v>42914</c:v>
                </c:pt>
                <c:pt idx="2402">
                  <c:v>42915</c:v>
                </c:pt>
                <c:pt idx="2403">
                  <c:v>42916</c:v>
                </c:pt>
                <c:pt idx="2404">
                  <c:v>42917</c:v>
                </c:pt>
                <c:pt idx="2405">
                  <c:v>42918</c:v>
                </c:pt>
                <c:pt idx="2406">
                  <c:v>42919</c:v>
                </c:pt>
                <c:pt idx="2407">
                  <c:v>42920</c:v>
                </c:pt>
                <c:pt idx="2408">
                  <c:v>42921</c:v>
                </c:pt>
                <c:pt idx="2409">
                  <c:v>42922</c:v>
                </c:pt>
                <c:pt idx="2410">
                  <c:v>42923</c:v>
                </c:pt>
                <c:pt idx="2411">
                  <c:v>42924</c:v>
                </c:pt>
                <c:pt idx="2412">
                  <c:v>42925</c:v>
                </c:pt>
                <c:pt idx="2413">
                  <c:v>42926</c:v>
                </c:pt>
                <c:pt idx="2414">
                  <c:v>42927</c:v>
                </c:pt>
                <c:pt idx="2415">
                  <c:v>42928</c:v>
                </c:pt>
                <c:pt idx="2416">
                  <c:v>42929</c:v>
                </c:pt>
                <c:pt idx="2417">
                  <c:v>42930</c:v>
                </c:pt>
                <c:pt idx="2418">
                  <c:v>42931</c:v>
                </c:pt>
                <c:pt idx="2419">
                  <c:v>42932</c:v>
                </c:pt>
                <c:pt idx="2420">
                  <c:v>42933</c:v>
                </c:pt>
                <c:pt idx="2421">
                  <c:v>42934</c:v>
                </c:pt>
                <c:pt idx="2422">
                  <c:v>42935</c:v>
                </c:pt>
                <c:pt idx="2423">
                  <c:v>42936</c:v>
                </c:pt>
                <c:pt idx="2424">
                  <c:v>42937</c:v>
                </c:pt>
                <c:pt idx="2425">
                  <c:v>42938</c:v>
                </c:pt>
                <c:pt idx="2426">
                  <c:v>42939</c:v>
                </c:pt>
                <c:pt idx="2427">
                  <c:v>42940</c:v>
                </c:pt>
                <c:pt idx="2428">
                  <c:v>42941</c:v>
                </c:pt>
                <c:pt idx="2429">
                  <c:v>42942</c:v>
                </c:pt>
                <c:pt idx="2430">
                  <c:v>42943</c:v>
                </c:pt>
                <c:pt idx="2431">
                  <c:v>42944</c:v>
                </c:pt>
                <c:pt idx="2432">
                  <c:v>42945</c:v>
                </c:pt>
                <c:pt idx="2433">
                  <c:v>42946</c:v>
                </c:pt>
                <c:pt idx="2434">
                  <c:v>42947</c:v>
                </c:pt>
                <c:pt idx="2435">
                  <c:v>42948</c:v>
                </c:pt>
                <c:pt idx="2436">
                  <c:v>42949</c:v>
                </c:pt>
                <c:pt idx="2437">
                  <c:v>42950</c:v>
                </c:pt>
                <c:pt idx="2438">
                  <c:v>42951</c:v>
                </c:pt>
                <c:pt idx="2439">
                  <c:v>42952</c:v>
                </c:pt>
                <c:pt idx="2440">
                  <c:v>42953</c:v>
                </c:pt>
                <c:pt idx="2441">
                  <c:v>42954</c:v>
                </c:pt>
                <c:pt idx="2442">
                  <c:v>42955</c:v>
                </c:pt>
                <c:pt idx="2443">
                  <c:v>42956</c:v>
                </c:pt>
                <c:pt idx="2444">
                  <c:v>42957</c:v>
                </c:pt>
                <c:pt idx="2445">
                  <c:v>42958</c:v>
                </c:pt>
                <c:pt idx="2446">
                  <c:v>42959</c:v>
                </c:pt>
                <c:pt idx="2447">
                  <c:v>42960</c:v>
                </c:pt>
                <c:pt idx="2448">
                  <c:v>42961</c:v>
                </c:pt>
                <c:pt idx="2449">
                  <c:v>42962</c:v>
                </c:pt>
                <c:pt idx="2450">
                  <c:v>42963</c:v>
                </c:pt>
                <c:pt idx="2451">
                  <c:v>42964</c:v>
                </c:pt>
                <c:pt idx="2452">
                  <c:v>42965</c:v>
                </c:pt>
                <c:pt idx="2453">
                  <c:v>42966</c:v>
                </c:pt>
                <c:pt idx="2454">
                  <c:v>42967</c:v>
                </c:pt>
                <c:pt idx="2455">
                  <c:v>42968</c:v>
                </c:pt>
                <c:pt idx="2456">
                  <c:v>42969</c:v>
                </c:pt>
                <c:pt idx="2457">
                  <c:v>42970</c:v>
                </c:pt>
                <c:pt idx="2458">
                  <c:v>42971</c:v>
                </c:pt>
                <c:pt idx="2459">
                  <c:v>42972</c:v>
                </c:pt>
                <c:pt idx="2460">
                  <c:v>42973</c:v>
                </c:pt>
                <c:pt idx="2461">
                  <c:v>42974</c:v>
                </c:pt>
                <c:pt idx="2462">
                  <c:v>42975</c:v>
                </c:pt>
                <c:pt idx="2463">
                  <c:v>42976</c:v>
                </c:pt>
                <c:pt idx="2464">
                  <c:v>42977</c:v>
                </c:pt>
                <c:pt idx="2465">
                  <c:v>42978</c:v>
                </c:pt>
                <c:pt idx="2466">
                  <c:v>42979</c:v>
                </c:pt>
                <c:pt idx="2467">
                  <c:v>42980</c:v>
                </c:pt>
                <c:pt idx="2468">
                  <c:v>42981</c:v>
                </c:pt>
                <c:pt idx="2469">
                  <c:v>42982</c:v>
                </c:pt>
                <c:pt idx="2470">
                  <c:v>42983</c:v>
                </c:pt>
                <c:pt idx="2471">
                  <c:v>42984</c:v>
                </c:pt>
                <c:pt idx="2472">
                  <c:v>42985</c:v>
                </c:pt>
                <c:pt idx="2473">
                  <c:v>42986</c:v>
                </c:pt>
                <c:pt idx="2474">
                  <c:v>42987</c:v>
                </c:pt>
                <c:pt idx="2475">
                  <c:v>42988</c:v>
                </c:pt>
                <c:pt idx="2476">
                  <c:v>42989</c:v>
                </c:pt>
                <c:pt idx="2477">
                  <c:v>42990</c:v>
                </c:pt>
                <c:pt idx="2478">
                  <c:v>42991</c:v>
                </c:pt>
                <c:pt idx="2479">
                  <c:v>42992</c:v>
                </c:pt>
                <c:pt idx="2480">
                  <c:v>42993</c:v>
                </c:pt>
                <c:pt idx="2481">
                  <c:v>42994</c:v>
                </c:pt>
                <c:pt idx="2482">
                  <c:v>42995</c:v>
                </c:pt>
                <c:pt idx="2483">
                  <c:v>42996</c:v>
                </c:pt>
                <c:pt idx="2484">
                  <c:v>42997</c:v>
                </c:pt>
                <c:pt idx="2485">
                  <c:v>42998</c:v>
                </c:pt>
                <c:pt idx="2486">
                  <c:v>42999</c:v>
                </c:pt>
                <c:pt idx="2487">
                  <c:v>43000</c:v>
                </c:pt>
                <c:pt idx="2488">
                  <c:v>43001</c:v>
                </c:pt>
                <c:pt idx="2489">
                  <c:v>43002</c:v>
                </c:pt>
                <c:pt idx="2490">
                  <c:v>43003</c:v>
                </c:pt>
                <c:pt idx="2491">
                  <c:v>43004</c:v>
                </c:pt>
                <c:pt idx="2492">
                  <c:v>43005</c:v>
                </c:pt>
                <c:pt idx="2493">
                  <c:v>43006</c:v>
                </c:pt>
                <c:pt idx="2494">
                  <c:v>43007</c:v>
                </c:pt>
                <c:pt idx="2495">
                  <c:v>43008</c:v>
                </c:pt>
                <c:pt idx="2496">
                  <c:v>43009</c:v>
                </c:pt>
                <c:pt idx="2497">
                  <c:v>43010</c:v>
                </c:pt>
                <c:pt idx="2498">
                  <c:v>43011</c:v>
                </c:pt>
                <c:pt idx="2499">
                  <c:v>43012</c:v>
                </c:pt>
                <c:pt idx="2500">
                  <c:v>43013</c:v>
                </c:pt>
                <c:pt idx="2501">
                  <c:v>43014</c:v>
                </c:pt>
                <c:pt idx="2502">
                  <c:v>43015</c:v>
                </c:pt>
                <c:pt idx="2503">
                  <c:v>43016</c:v>
                </c:pt>
                <c:pt idx="2504">
                  <c:v>43017</c:v>
                </c:pt>
                <c:pt idx="2505">
                  <c:v>43018</c:v>
                </c:pt>
                <c:pt idx="2506">
                  <c:v>43019</c:v>
                </c:pt>
                <c:pt idx="2507">
                  <c:v>43020</c:v>
                </c:pt>
                <c:pt idx="2508">
                  <c:v>43021</c:v>
                </c:pt>
                <c:pt idx="2509">
                  <c:v>43022</c:v>
                </c:pt>
                <c:pt idx="2510">
                  <c:v>43023</c:v>
                </c:pt>
                <c:pt idx="2511">
                  <c:v>43024</c:v>
                </c:pt>
                <c:pt idx="2512">
                  <c:v>43025</c:v>
                </c:pt>
                <c:pt idx="2513">
                  <c:v>43026</c:v>
                </c:pt>
                <c:pt idx="2514">
                  <c:v>43027</c:v>
                </c:pt>
                <c:pt idx="2515">
                  <c:v>43028</c:v>
                </c:pt>
                <c:pt idx="2516">
                  <c:v>43029</c:v>
                </c:pt>
                <c:pt idx="2517">
                  <c:v>43030</c:v>
                </c:pt>
                <c:pt idx="2518">
                  <c:v>43031</c:v>
                </c:pt>
                <c:pt idx="2519">
                  <c:v>43032</c:v>
                </c:pt>
                <c:pt idx="2520">
                  <c:v>43033</c:v>
                </c:pt>
                <c:pt idx="2521">
                  <c:v>43034</c:v>
                </c:pt>
                <c:pt idx="2522">
                  <c:v>43035</c:v>
                </c:pt>
                <c:pt idx="2523">
                  <c:v>43036</c:v>
                </c:pt>
                <c:pt idx="2524">
                  <c:v>43037</c:v>
                </c:pt>
                <c:pt idx="2525">
                  <c:v>43038</c:v>
                </c:pt>
                <c:pt idx="2526">
                  <c:v>43039</c:v>
                </c:pt>
                <c:pt idx="2527">
                  <c:v>43040</c:v>
                </c:pt>
                <c:pt idx="2528">
                  <c:v>43041</c:v>
                </c:pt>
                <c:pt idx="2529">
                  <c:v>43042</c:v>
                </c:pt>
                <c:pt idx="2530">
                  <c:v>43043</c:v>
                </c:pt>
                <c:pt idx="2531">
                  <c:v>43044</c:v>
                </c:pt>
                <c:pt idx="2532">
                  <c:v>43045</c:v>
                </c:pt>
                <c:pt idx="2533">
                  <c:v>43046</c:v>
                </c:pt>
                <c:pt idx="2534">
                  <c:v>43047</c:v>
                </c:pt>
                <c:pt idx="2535">
                  <c:v>43048</c:v>
                </c:pt>
                <c:pt idx="2536">
                  <c:v>43049</c:v>
                </c:pt>
                <c:pt idx="2537">
                  <c:v>43050</c:v>
                </c:pt>
                <c:pt idx="2538">
                  <c:v>43051</c:v>
                </c:pt>
                <c:pt idx="2539">
                  <c:v>43052</c:v>
                </c:pt>
                <c:pt idx="2540">
                  <c:v>43053</c:v>
                </c:pt>
                <c:pt idx="2541">
                  <c:v>43054</c:v>
                </c:pt>
                <c:pt idx="2542">
                  <c:v>43055</c:v>
                </c:pt>
                <c:pt idx="2543">
                  <c:v>43056</c:v>
                </c:pt>
                <c:pt idx="2544">
                  <c:v>43057</c:v>
                </c:pt>
                <c:pt idx="2545">
                  <c:v>43058</c:v>
                </c:pt>
                <c:pt idx="2546">
                  <c:v>43059</c:v>
                </c:pt>
                <c:pt idx="2547">
                  <c:v>43060</c:v>
                </c:pt>
                <c:pt idx="2548">
                  <c:v>43061</c:v>
                </c:pt>
                <c:pt idx="2549">
                  <c:v>43062</c:v>
                </c:pt>
                <c:pt idx="2550">
                  <c:v>43063</c:v>
                </c:pt>
                <c:pt idx="2551">
                  <c:v>43064</c:v>
                </c:pt>
                <c:pt idx="2552">
                  <c:v>43065</c:v>
                </c:pt>
                <c:pt idx="2553">
                  <c:v>43066</c:v>
                </c:pt>
                <c:pt idx="2554">
                  <c:v>43067</c:v>
                </c:pt>
                <c:pt idx="2555">
                  <c:v>43068</c:v>
                </c:pt>
                <c:pt idx="2556">
                  <c:v>43069</c:v>
                </c:pt>
                <c:pt idx="2557">
                  <c:v>43070</c:v>
                </c:pt>
                <c:pt idx="2558">
                  <c:v>43071</c:v>
                </c:pt>
                <c:pt idx="2559">
                  <c:v>43072</c:v>
                </c:pt>
                <c:pt idx="2560">
                  <c:v>43073</c:v>
                </c:pt>
                <c:pt idx="2561">
                  <c:v>43074</c:v>
                </c:pt>
                <c:pt idx="2562">
                  <c:v>43075</c:v>
                </c:pt>
                <c:pt idx="2563">
                  <c:v>43076</c:v>
                </c:pt>
                <c:pt idx="2564">
                  <c:v>43077</c:v>
                </c:pt>
                <c:pt idx="2565">
                  <c:v>43078</c:v>
                </c:pt>
                <c:pt idx="2566">
                  <c:v>43079</c:v>
                </c:pt>
                <c:pt idx="2567">
                  <c:v>43080</c:v>
                </c:pt>
                <c:pt idx="2568">
                  <c:v>43081</c:v>
                </c:pt>
                <c:pt idx="2569">
                  <c:v>43082</c:v>
                </c:pt>
                <c:pt idx="2570">
                  <c:v>43083</c:v>
                </c:pt>
                <c:pt idx="2571">
                  <c:v>43084</c:v>
                </c:pt>
                <c:pt idx="2572">
                  <c:v>43085</c:v>
                </c:pt>
                <c:pt idx="2573">
                  <c:v>43086</c:v>
                </c:pt>
                <c:pt idx="2574">
                  <c:v>43087</c:v>
                </c:pt>
                <c:pt idx="2575">
                  <c:v>43088</c:v>
                </c:pt>
                <c:pt idx="2576">
                  <c:v>43089</c:v>
                </c:pt>
                <c:pt idx="2577">
                  <c:v>43090</c:v>
                </c:pt>
                <c:pt idx="2578">
                  <c:v>43091</c:v>
                </c:pt>
                <c:pt idx="2579">
                  <c:v>43092</c:v>
                </c:pt>
                <c:pt idx="2580">
                  <c:v>43093</c:v>
                </c:pt>
                <c:pt idx="2581">
                  <c:v>43094</c:v>
                </c:pt>
                <c:pt idx="2582">
                  <c:v>43095</c:v>
                </c:pt>
                <c:pt idx="2583">
                  <c:v>43096</c:v>
                </c:pt>
                <c:pt idx="2584">
                  <c:v>43097</c:v>
                </c:pt>
                <c:pt idx="2585">
                  <c:v>43098</c:v>
                </c:pt>
                <c:pt idx="2586">
                  <c:v>43099</c:v>
                </c:pt>
                <c:pt idx="2587">
                  <c:v>43100</c:v>
                </c:pt>
                <c:pt idx="2588">
                  <c:v>43101</c:v>
                </c:pt>
                <c:pt idx="2589">
                  <c:v>43102</c:v>
                </c:pt>
                <c:pt idx="2590">
                  <c:v>43103</c:v>
                </c:pt>
                <c:pt idx="2591">
                  <c:v>43104</c:v>
                </c:pt>
                <c:pt idx="2592">
                  <c:v>43105</c:v>
                </c:pt>
                <c:pt idx="2593">
                  <c:v>43106</c:v>
                </c:pt>
                <c:pt idx="2594">
                  <c:v>43107</c:v>
                </c:pt>
                <c:pt idx="2595">
                  <c:v>43108</c:v>
                </c:pt>
                <c:pt idx="2596">
                  <c:v>43109</c:v>
                </c:pt>
                <c:pt idx="2597">
                  <c:v>43110</c:v>
                </c:pt>
                <c:pt idx="2598">
                  <c:v>43111</c:v>
                </c:pt>
                <c:pt idx="2599">
                  <c:v>43112</c:v>
                </c:pt>
                <c:pt idx="2600">
                  <c:v>43113</c:v>
                </c:pt>
                <c:pt idx="2601">
                  <c:v>43114</c:v>
                </c:pt>
                <c:pt idx="2602">
                  <c:v>43115</c:v>
                </c:pt>
                <c:pt idx="2603">
                  <c:v>43116</c:v>
                </c:pt>
                <c:pt idx="2604">
                  <c:v>43117</c:v>
                </c:pt>
                <c:pt idx="2605">
                  <c:v>43118</c:v>
                </c:pt>
                <c:pt idx="2606">
                  <c:v>43119</c:v>
                </c:pt>
                <c:pt idx="2607">
                  <c:v>43120</c:v>
                </c:pt>
                <c:pt idx="2608">
                  <c:v>43121</c:v>
                </c:pt>
                <c:pt idx="2609">
                  <c:v>43122</c:v>
                </c:pt>
                <c:pt idx="2610">
                  <c:v>43123</c:v>
                </c:pt>
                <c:pt idx="2611">
                  <c:v>43124</c:v>
                </c:pt>
                <c:pt idx="2612">
                  <c:v>43125</c:v>
                </c:pt>
                <c:pt idx="2613">
                  <c:v>43126</c:v>
                </c:pt>
                <c:pt idx="2614">
                  <c:v>43127</c:v>
                </c:pt>
                <c:pt idx="2615">
                  <c:v>43128</c:v>
                </c:pt>
                <c:pt idx="2616">
                  <c:v>43129</c:v>
                </c:pt>
                <c:pt idx="2617">
                  <c:v>43130</c:v>
                </c:pt>
                <c:pt idx="2618">
                  <c:v>43131</c:v>
                </c:pt>
                <c:pt idx="2619">
                  <c:v>43132</c:v>
                </c:pt>
                <c:pt idx="2620">
                  <c:v>43133</c:v>
                </c:pt>
                <c:pt idx="2621">
                  <c:v>43134</c:v>
                </c:pt>
                <c:pt idx="2622">
                  <c:v>43135</c:v>
                </c:pt>
                <c:pt idx="2623">
                  <c:v>43136</c:v>
                </c:pt>
                <c:pt idx="2624">
                  <c:v>43137</c:v>
                </c:pt>
                <c:pt idx="2625">
                  <c:v>43138</c:v>
                </c:pt>
                <c:pt idx="2626">
                  <c:v>43139</c:v>
                </c:pt>
                <c:pt idx="2627">
                  <c:v>43140</c:v>
                </c:pt>
                <c:pt idx="2628">
                  <c:v>43141</c:v>
                </c:pt>
                <c:pt idx="2629">
                  <c:v>43142</c:v>
                </c:pt>
                <c:pt idx="2630">
                  <c:v>43143</c:v>
                </c:pt>
                <c:pt idx="2631">
                  <c:v>43144</c:v>
                </c:pt>
                <c:pt idx="2632">
                  <c:v>43145</c:v>
                </c:pt>
                <c:pt idx="2633">
                  <c:v>43146</c:v>
                </c:pt>
                <c:pt idx="2634">
                  <c:v>43147</c:v>
                </c:pt>
                <c:pt idx="2635">
                  <c:v>43148</c:v>
                </c:pt>
                <c:pt idx="2636">
                  <c:v>43149</c:v>
                </c:pt>
                <c:pt idx="2637">
                  <c:v>43150</c:v>
                </c:pt>
                <c:pt idx="2638">
                  <c:v>43151</c:v>
                </c:pt>
                <c:pt idx="2639">
                  <c:v>43152</c:v>
                </c:pt>
                <c:pt idx="2640">
                  <c:v>43153</c:v>
                </c:pt>
                <c:pt idx="2641">
                  <c:v>43154</c:v>
                </c:pt>
                <c:pt idx="2642">
                  <c:v>43155</c:v>
                </c:pt>
                <c:pt idx="2643">
                  <c:v>43156</c:v>
                </c:pt>
                <c:pt idx="2644">
                  <c:v>43157</c:v>
                </c:pt>
                <c:pt idx="2645">
                  <c:v>43158</c:v>
                </c:pt>
                <c:pt idx="2646">
                  <c:v>43159</c:v>
                </c:pt>
                <c:pt idx="2647">
                  <c:v>43160</c:v>
                </c:pt>
                <c:pt idx="2648">
                  <c:v>43161</c:v>
                </c:pt>
                <c:pt idx="2649">
                  <c:v>43162</c:v>
                </c:pt>
                <c:pt idx="2650">
                  <c:v>43163</c:v>
                </c:pt>
                <c:pt idx="2651">
                  <c:v>43164</c:v>
                </c:pt>
                <c:pt idx="2652">
                  <c:v>43165</c:v>
                </c:pt>
                <c:pt idx="2653">
                  <c:v>43166</c:v>
                </c:pt>
                <c:pt idx="2654">
                  <c:v>43167</c:v>
                </c:pt>
                <c:pt idx="2655">
                  <c:v>43168</c:v>
                </c:pt>
                <c:pt idx="2656">
                  <c:v>43169</c:v>
                </c:pt>
                <c:pt idx="2657">
                  <c:v>43170</c:v>
                </c:pt>
                <c:pt idx="2658">
                  <c:v>43171</c:v>
                </c:pt>
                <c:pt idx="2659">
                  <c:v>43172</c:v>
                </c:pt>
                <c:pt idx="2660">
                  <c:v>43173</c:v>
                </c:pt>
                <c:pt idx="2661">
                  <c:v>43174</c:v>
                </c:pt>
                <c:pt idx="2662">
                  <c:v>43175</c:v>
                </c:pt>
                <c:pt idx="2663">
                  <c:v>43176</c:v>
                </c:pt>
                <c:pt idx="2664">
                  <c:v>43177</c:v>
                </c:pt>
                <c:pt idx="2665">
                  <c:v>43178</c:v>
                </c:pt>
                <c:pt idx="2666">
                  <c:v>43179</c:v>
                </c:pt>
                <c:pt idx="2667">
                  <c:v>43180</c:v>
                </c:pt>
                <c:pt idx="2668">
                  <c:v>43181</c:v>
                </c:pt>
                <c:pt idx="2669">
                  <c:v>43182</c:v>
                </c:pt>
                <c:pt idx="2670">
                  <c:v>43183</c:v>
                </c:pt>
                <c:pt idx="2671">
                  <c:v>43184</c:v>
                </c:pt>
                <c:pt idx="2672">
                  <c:v>43185</c:v>
                </c:pt>
                <c:pt idx="2673">
                  <c:v>43186</c:v>
                </c:pt>
                <c:pt idx="2674">
                  <c:v>43187</c:v>
                </c:pt>
                <c:pt idx="2675">
                  <c:v>43188</c:v>
                </c:pt>
                <c:pt idx="2676">
                  <c:v>43189</c:v>
                </c:pt>
                <c:pt idx="2677">
                  <c:v>43190</c:v>
                </c:pt>
                <c:pt idx="2678">
                  <c:v>43191</c:v>
                </c:pt>
                <c:pt idx="2679">
                  <c:v>43192</c:v>
                </c:pt>
                <c:pt idx="2680">
                  <c:v>43193</c:v>
                </c:pt>
                <c:pt idx="2681">
                  <c:v>43194</c:v>
                </c:pt>
                <c:pt idx="2682">
                  <c:v>43195</c:v>
                </c:pt>
                <c:pt idx="2683">
                  <c:v>43196</c:v>
                </c:pt>
                <c:pt idx="2684">
                  <c:v>43197</c:v>
                </c:pt>
                <c:pt idx="2685">
                  <c:v>43198</c:v>
                </c:pt>
                <c:pt idx="2686">
                  <c:v>43199</c:v>
                </c:pt>
                <c:pt idx="2687">
                  <c:v>43200</c:v>
                </c:pt>
                <c:pt idx="2688">
                  <c:v>43201</c:v>
                </c:pt>
                <c:pt idx="2689">
                  <c:v>43202</c:v>
                </c:pt>
                <c:pt idx="2690">
                  <c:v>43203</c:v>
                </c:pt>
                <c:pt idx="2691">
                  <c:v>43204</c:v>
                </c:pt>
                <c:pt idx="2692">
                  <c:v>43205</c:v>
                </c:pt>
                <c:pt idx="2693">
                  <c:v>43206</c:v>
                </c:pt>
                <c:pt idx="2694">
                  <c:v>43207</c:v>
                </c:pt>
                <c:pt idx="2695">
                  <c:v>43208</c:v>
                </c:pt>
                <c:pt idx="2696">
                  <c:v>43209</c:v>
                </c:pt>
                <c:pt idx="2697">
                  <c:v>43210</c:v>
                </c:pt>
                <c:pt idx="2698">
                  <c:v>43211</c:v>
                </c:pt>
                <c:pt idx="2699">
                  <c:v>43212</c:v>
                </c:pt>
                <c:pt idx="2700">
                  <c:v>43213</c:v>
                </c:pt>
                <c:pt idx="2701">
                  <c:v>43214</c:v>
                </c:pt>
                <c:pt idx="2702">
                  <c:v>43215</c:v>
                </c:pt>
                <c:pt idx="2703">
                  <c:v>43216</c:v>
                </c:pt>
                <c:pt idx="2704">
                  <c:v>43217</c:v>
                </c:pt>
                <c:pt idx="2705">
                  <c:v>43218</c:v>
                </c:pt>
                <c:pt idx="2706">
                  <c:v>43219</c:v>
                </c:pt>
                <c:pt idx="2707">
                  <c:v>43220</c:v>
                </c:pt>
                <c:pt idx="2708">
                  <c:v>43221</c:v>
                </c:pt>
                <c:pt idx="2709">
                  <c:v>43222</c:v>
                </c:pt>
                <c:pt idx="2710">
                  <c:v>43223</c:v>
                </c:pt>
                <c:pt idx="2711">
                  <c:v>43224</c:v>
                </c:pt>
                <c:pt idx="2712">
                  <c:v>43225</c:v>
                </c:pt>
                <c:pt idx="2713">
                  <c:v>43226</c:v>
                </c:pt>
                <c:pt idx="2714">
                  <c:v>43227</c:v>
                </c:pt>
                <c:pt idx="2715">
                  <c:v>43228</c:v>
                </c:pt>
                <c:pt idx="2716">
                  <c:v>43229</c:v>
                </c:pt>
                <c:pt idx="2717">
                  <c:v>43230</c:v>
                </c:pt>
                <c:pt idx="2718">
                  <c:v>43231</c:v>
                </c:pt>
                <c:pt idx="2719">
                  <c:v>43232</c:v>
                </c:pt>
                <c:pt idx="2720">
                  <c:v>43233</c:v>
                </c:pt>
                <c:pt idx="2721">
                  <c:v>43234</c:v>
                </c:pt>
                <c:pt idx="2722">
                  <c:v>43235</c:v>
                </c:pt>
                <c:pt idx="2723">
                  <c:v>43236</c:v>
                </c:pt>
                <c:pt idx="2724">
                  <c:v>43237</c:v>
                </c:pt>
                <c:pt idx="2725">
                  <c:v>43238</c:v>
                </c:pt>
                <c:pt idx="2726">
                  <c:v>43239</c:v>
                </c:pt>
                <c:pt idx="2727">
                  <c:v>43240</c:v>
                </c:pt>
                <c:pt idx="2728">
                  <c:v>43241</c:v>
                </c:pt>
                <c:pt idx="2729">
                  <c:v>43242</c:v>
                </c:pt>
                <c:pt idx="2730">
                  <c:v>43243</c:v>
                </c:pt>
                <c:pt idx="2731">
                  <c:v>43244</c:v>
                </c:pt>
                <c:pt idx="2732">
                  <c:v>43245</c:v>
                </c:pt>
                <c:pt idx="2733">
                  <c:v>43246</c:v>
                </c:pt>
                <c:pt idx="2734">
                  <c:v>43247</c:v>
                </c:pt>
                <c:pt idx="2735">
                  <c:v>43248</c:v>
                </c:pt>
                <c:pt idx="2736">
                  <c:v>43249</c:v>
                </c:pt>
                <c:pt idx="2737">
                  <c:v>43250</c:v>
                </c:pt>
                <c:pt idx="2738">
                  <c:v>43251</c:v>
                </c:pt>
                <c:pt idx="2739">
                  <c:v>43252</c:v>
                </c:pt>
                <c:pt idx="2740">
                  <c:v>43253</c:v>
                </c:pt>
                <c:pt idx="2741">
                  <c:v>43254</c:v>
                </c:pt>
                <c:pt idx="2742">
                  <c:v>43255</c:v>
                </c:pt>
                <c:pt idx="2743">
                  <c:v>43256</c:v>
                </c:pt>
                <c:pt idx="2744">
                  <c:v>43257</c:v>
                </c:pt>
                <c:pt idx="2745">
                  <c:v>43258</c:v>
                </c:pt>
                <c:pt idx="2746">
                  <c:v>43259</c:v>
                </c:pt>
                <c:pt idx="2747">
                  <c:v>43260</c:v>
                </c:pt>
                <c:pt idx="2748">
                  <c:v>43261</c:v>
                </c:pt>
                <c:pt idx="2749">
                  <c:v>43262</c:v>
                </c:pt>
                <c:pt idx="2750">
                  <c:v>43263</c:v>
                </c:pt>
                <c:pt idx="2751">
                  <c:v>43264</c:v>
                </c:pt>
                <c:pt idx="2752">
                  <c:v>43265</c:v>
                </c:pt>
                <c:pt idx="2753">
                  <c:v>43266</c:v>
                </c:pt>
                <c:pt idx="2754">
                  <c:v>43267</c:v>
                </c:pt>
                <c:pt idx="2755">
                  <c:v>43268</c:v>
                </c:pt>
                <c:pt idx="2756">
                  <c:v>43269</c:v>
                </c:pt>
                <c:pt idx="2757">
                  <c:v>43270</c:v>
                </c:pt>
                <c:pt idx="2758">
                  <c:v>43271</c:v>
                </c:pt>
                <c:pt idx="2759">
                  <c:v>43272</c:v>
                </c:pt>
                <c:pt idx="2760">
                  <c:v>43273</c:v>
                </c:pt>
                <c:pt idx="2761">
                  <c:v>43274</c:v>
                </c:pt>
                <c:pt idx="2762">
                  <c:v>43275</c:v>
                </c:pt>
                <c:pt idx="2763">
                  <c:v>43276</c:v>
                </c:pt>
                <c:pt idx="2764">
                  <c:v>43277</c:v>
                </c:pt>
                <c:pt idx="2765">
                  <c:v>43278</c:v>
                </c:pt>
                <c:pt idx="2766">
                  <c:v>43279</c:v>
                </c:pt>
                <c:pt idx="2767">
                  <c:v>43280</c:v>
                </c:pt>
                <c:pt idx="2768">
                  <c:v>43281</c:v>
                </c:pt>
                <c:pt idx="2769">
                  <c:v>43282</c:v>
                </c:pt>
                <c:pt idx="2770">
                  <c:v>43283</c:v>
                </c:pt>
                <c:pt idx="2771">
                  <c:v>43284</c:v>
                </c:pt>
                <c:pt idx="2772">
                  <c:v>43285</c:v>
                </c:pt>
                <c:pt idx="2773">
                  <c:v>43286</c:v>
                </c:pt>
                <c:pt idx="2774">
                  <c:v>43287</c:v>
                </c:pt>
                <c:pt idx="2775">
                  <c:v>43288</c:v>
                </c:pt>
                <c:pt idx="2776">
                  <c:v>43289</c:v>
                </c:pt>
                <c:pt idx="2777">
                  <c:v>43290</c:v>
                </c:pt>
                <c:pt idx="2778">
                  <c:v>43291</c:v>
                </c:pt>
                <c:pt idx="2779">
                  <c:v>43292</c:v>
                </c:pt>
                <c:pt idx="2780">
                  <c:v>43293</c:v>
                </c:pt>
                <c:pt idx="2781">
                  <c:v>43294</c:v>
                </c:pt>
                <c:pt idx="2782">
                  <c:v>43295</c:v>
                </c:pt>
                <c:pt idx="2783">
                  <c:v>43296</c:v>
                </c:pt>
                <c:pt idx="2784">
                  <c:v>43297</c:v>
                </c:pt>
                <c:pt idx="2785">
                  <c:v>43298</c:v>
                </c:pt>
                <c:pt idx="2786">
                  <c:v>43299</c:v>
                </c:pt>
                <c:pt idx="2787">
                  <c:v>43300</c:v>
                </c:pt>
                <c:pt idx="2788">
                  <c:v>43301</c:v>
                </c:pt>
                <c:pt idx="2789">
                  <c:v>43302</c:v>
                </c:pt>
                <c:pt idx="2790">
                  <c:v>43303</c:v>
                </c:pt>
                <c:pt idx="2791">
                  <c:v>43304</c:v>
                </c:pt>
                <c:pt idx="2792">
                  <c:v>43305</c:v>
                </c:pt>
                <c:pt idx="2793">
                  <c:v>43306</c:v>
                </c:pt>
                <c:pt idx="2794">
                  <c:v>43307</c:v>
                </c:pt>
                <c:pt idx="2795">
                  <c:v>43308</c:v>
                </c:pt>
                <c:pt idx="2796">
                  <c:v>43309</c:v>
                </c:pt>
                <c:pt idx="2797">
                  <c:v>43310</c:v>
                </c:pt>
                <c:pt idx="2798">
                  <c:v>43311</c:v>
                </c:pt>
                <c:pt idx="2799">
                  <c:v>43312</c:v>
                </c:pt>
                <c:pt idx="2800">
                  <c:v>43313</c:v>
                </c:pt>
                <c:pt idx="2801">
                  <c:v>43314</c:v>
                </c:pt>
                <c:pt idx="2802">
                  <c:v>43315</c:v>
                </c:pt>
                <c:pt idx="2803">
                  <c:v>43316</c:v>
                </c:pt>
                <c:pt idx="2804">
                  <c:v>43317</c:v>
                </c:pt>
                <c:pt idx="2805">
                  <c:v>43318</c:v>
                </c:pt>
                <c:pt idx="2806">
                  <c:v>43319</c:v>
                </c:pt>
                <c:pt idx="2807">
                  <c:v>43320</c:v>
                </c:pt>
                <c:pt idx="2808">
                  <c:v>43321</c:v>
                </c:pt>
                <c:pt idx="2809">
                  <c:v>43322</c:v>
                </c:pt>
                <c:pt idx="2810">
                  <c:v>43323</c:v>
                </c:pt>
                <c:pt idx="2811">
                  <c:v>43324</c:v>
                </c:pt>
                <c:pt idx="2812">
                  <c:v>43325</c:v>
                </c:pt>
                <c:pt idx="2813">
                  <c:v>43326</c:v>
                </c:pt>
                <c:pt idx="2814">
                  <c:v>43327</c:v>
                </c:pt>
                <c:pt idx="2815">
                  <c:v>43328</c:v>
                </c:pt>
                <c:pt idx="2816">
                  <c:v>43329</c:v>
                </c:pt>
                <c:pt idx="2817">
                  <c:v>43330</c:v>
                </c:pt>
                <c:pt idx="2818">
                  <c:v>43331</c:v>
                </c:pt>
                <c:pt idx="2819">
                  <c:v>43332</c:v>
                </c:pt>
                <c:pt idx="2820">
                  <c:v>43333</c:v>
                </c:pt>
                <c:pt idx="2821">
                  <c:v>43334</c:v>
                </c:pt>
                <c:pt idx="2822">
                  <c:v>43335</c:v>
                </c:pt>
                <c:pt idx="2823">
                  <c:v>43336</c:v>
                </c:pt>
                <c:pt idx="2824">
                  <c:v>43337</c:v>
                </c:pt>
                <c:pt idx="2825">
                  <c:v>43338</c:v>
                </c:pt>
                <c:pt idx="2826">
                  <c:v>43339</c:v>
                </c:pt>
                <c:pt idx="2827">
                  <c:v>43340</c:v>
                </c:pt>
                <c:pt idx="2828">
                  <c:v>43341</c:v>
                </c:pt>
                <c:pt idx="2829">
                  <c:v>43342</c:v>
                </c:pt>
                <c:pt idx="2830">
                  <c:v>43343</c:v>
                </c:pt>
                <c:pt idx="2831">
                  <c:v>43344</c:v>
                </c:pt>
                <c:pt idx="2832">
                  <c:v>43345</c:v>
                </c:pt>
                <c:pt idx="2833">
                  <c:v>43346</c:v>
                </c:pt>
                <c:pt idx="2834">
                  <c:v>43347</c:v>
                </c:pt>
                <c:pt idx="2835">
                  <c:v>43348</c:v>
                </c:pt>
                <c:pt idx="2836">
                  <c:v>43349</c:v>
                </c:pt>
                <c:pt idx="2837">
                  <c:v>43350</c:v>
                </c:pt>
                <c:pt idx="2838">
                  <c:v>43351</c:v>
                </c:pt>
                <c:pt idx="2839">
                  <c:v>43352</c:v>
                </c:pt>
                <c:pt idx="2840">
                  <c:v>43353</c:v>
                </c:pt>
                <c:pt idx="2841">
                  <c:v>43354</c:v>
                </c:pt>
                <c:pt idx="2842">
                  <c:v>43355</c:v>
                </c:pt>
                <c:pt idx="2843">
                  <c:v>43356</c:v>
                </c:pt>
                <c:pt idx="2844">
                  <c:v>43357</c:v>
                </c:pt>
                <c:pt idx="2845">
                  <c:v>43358</c:v>
                </c:pt>
                <c:pt idx="2846">
                  <c:v>43359</c:v>
                </c:pt>
                <c:pt idx="2847">
                  <c:v>43360</c:v>
                </c:pt>
                <c:pt idx="2848">
                  <c:v>43361</c:v>
                </c:pt>
                <c:pt idx="2849">
                  <c:v>43362</c:v>
                </c:pt>
                <c:pt idx="2850">
                  <c:v>43363</c:v>
                </c:pt>
                <c:pt idx="2851">
                  <c:v>43364</c:v>
                </c:pt>
                <c:pt idx="2852">
                  <c:v>43365</c:v>
                </c:pt>
                <c:pt idx="2853">
                  <c:v>43366</c:v>
                </c:pt>
                <c:pt idx="2854">
                  <c:v>43367</c:v>
                </c:pt>
                <c:pt idx="2855">
                  <c:v>43368</c:v>
                </c:pt>
                <c:pt idx="2856">
                  <c:v>43369</c:v>
                </c:pt>
                <c:pt idx="2857">
                  <c:v>43370</c:v>
                </c:pt>
                <c:pt idx="2858">
                  <c:v>43371</c:v>
                </c:pt>
                <c:pt idx="2859">
                  <c:v>43372</c:v>
                </c:pt>
                <c:pt idx="2860">
                  <c:v>43373</c:v>
                </c:pt>
                <c:pt idx="2861">
                  <c:v>43374</c:v>
                </c:pt>
                <c:pt idx="2862">
                  <c:v>43375</c:v>
                </c:pt>
                <c:pt idx="2863">
                  <c:v>43376</c:v>
                </c:pt>
                <c:pt idx="2864">
                  <c:v>43377</c:v>
                </c:pt>
                <c:pt idx="2865">
                  <c:v>43378</c:v>
                </c:pt>
                <c:pt idx="2866">
                  <c:v>43379</c:v>
                </c:pt>
                <c:pt idx="2867">
                  <c:v>43380</c:v>
                </c:pt>
                <c:pt idx="2868">
                  <c:v>43381</c:v>
                </c:pt>
                <c:pt idx="2869">
                  <c:v>43382</c:v>
                </c:pt>
                <c:pt idx="2870">
                  <c:v>43383</c:v>
                </c:pt>
                <c:pt idx="2871">
                  <c:v>43384</c:v>
                </c:pt>
                <c:pt idx="2872">
                  <c:v>43385</c:v>
                </c:pt>
                <c:pt idx="2873">
                  <c:v>43386</c:v>
                </c:pt>
                <c:pt idx="2874">
                  <c:v>43387</c:v>
                </c:pt>
                <c:pt idx="2875">
                  <c:v>43388</c:v>
                </c:pt>
                <c:pt idx="2876">
                  <c:v>43389</c:v>
                </c:pt>
                <c:pt idx="2877">
                  <c:v>43390</c:v>
                </c:pt>
                <c:pt idx="2878">
                  <c:v>43391</c:v>
                </c:pt>
                <c:pt idx="2879">
                  <c:v>43392</c:v>
                </c:pt>
                <c:pt idx="2880">
                  <c:v>43393</c:v>
                </c:pt>
                <c:pt idx="2881">
                  <c:v>43394</c:v>
                </c:pt>
                <c:pt idx="2882">
                  <c:v>43395</c:v>
                </c:pt>
                <c:pt idx="2883">
                  <c:v>43396</c:v>
                </c:pt>
                <c:pt idx="2884">
                  <c:v>43397</c:v>
                </c:pt>
                <c:pt idx="2885">
                  <c:v>43398</c:v>
                </c:pt>
                <c:pt idx="2886">
                  <c:v>43399</c:v>
                </c:pt>
                <c:pt idx="2887">
                  <c:v>43400</c:v>
                </c:pt>
                <c:pt idx="2888">
                  <c:v>43401</c:v>
                </c:pt>
                <c:pt idx="2889">
                  <c:v>43402</c:v>
                </c:pt>
                <c:pt idx="2890">
                  <c:v>43403</c:v>
                </c:pt>
                <c:pt idx="2891">
                  <c:v>43404</c:v>
                </c:pt>
                <c:pt idx="2892">
                  <c:v>43405</c:v>
                </c:pt>
                <c:pt idx="2893">
                  <c:v>43406</c:v>
                </c:pt>
                <c:pt idx="2894">
                  <c:v>43407</c:v>
                </c:pt>
                <c:pt idx="2895">
                  <c:v>43408</c:v>
                </c:pt>
                <c:pt idx="2896">
                  <c:v>43409</c:v>
                </c:pt>
                <c:pt idx="2897">
                  <c:v>43410</c:v>
                </c:pt>
                <c:pt idx="2898">
                  <c:v>43411</c:v>
                </c:pt>
                <c:pt idx="2899">
                  <c:v>43412</c:v>
                </c:pt>
                <c:pt idx="2900">
                  <c:v>43413</c:v>
                </c:pt>
                <c:pt idx="2901">
                  <c:v>43414</c:v>
                </c:pt>
                <c:pt idx="2902">
                  <c:v>43415</c:v>
                </c:pt>
                <c:pt idx="2903">
                  <c:v>43416</c:v>
                </c:pt>
                <c:pt idx="2904">
                  <c:v>43417</c:v>
                </c:pt>
                <c:pt idx="2905">
                  <c:v>43418</c:v>
                </c:pt>
                <c:pt idx="2906">
                  <c:v>43419</c:v>
                </c:pt>
                <c:pt idx="2907">
                  <c:v>43420</c:v>
                </c:pt>
                <c:pt idx="2908">
                  <c:v>43421</c:v>
                </c:pt>
                <c:pt idx="2909">
                  <c:v>43422</c:v>
                </c:pt>
                <c:pt idx="2910">
                  <c:v>43423</c:v>
                </c:pt>
                <c:pt idx="2911">
                  <c:v>43424</c:v>
                </c:pt>
                <c:pt idx="2912">
                  <c:v>43425</c:v>
                </c:pt>
                <c:pt idx="2913">
                  <c:v>43426</c:v>
                </c:pt>
                <c:pt idx="2914">
                  <c:v>43427</c:v>
                </c:pt>
                <c:pt idx="2915">
                  <c:v>43428</c:v>
                </c:pt>
                <c:pt idx="2916">
                  <c:v>43429</c:v>
                </c:pt>
                <c:pt idx="2917">
                  <c:v>43430</c:v>
                </c:pt>
                <c:pt idx="2918">
                  <c:v>43431</c:v>
                </c:pt>
                <c:pt idx="2919">
                  <c:v>43432</c:v>
                </c:pt>
                <c:pt idx="2920">
                  <c:v>43433</c:v>
                </c:pt>
                <c:pt idx="2921">
                  <c:v>43434</c:v>
                </c:pt>
                <c:pt idx="2922">
                  <c:v>43435</c:v>
                </c:pt>
                <c:pt idx="2923">
                  <c:v>43436</c:v>
                </c:pt>
                <c:pt idx="2924">
                  <c:v>43437</c:v>
                </c:pt>
                <c:pt idx="2925">
                  <c:v>43438</c:v>
                </c:pt>
                <c:pt idx="2926">
                  <c:v>43439</c:v>
                </c:pt>
                <c:pt idx="2927">
                  <c:v>43440</c:v>
                </c:pt>
                <c:pt idx="2928">
                  <c:v>43441</c:v>
                </c:pt>
                <c:pt idx="2929">
                  <c:v>43442</c:v>
                </c:pt>
                <c:pt idx="2930">
                  <c:v>43443</c:v>
                </c:pt>
                <c:pt idx="2931">
                  <c:v>43444</c:v>
                </c:pt>
                <c:pt idx="2932">
                  <c:v>43445</c:v>
                </c:pt>
                <c:pt idx="2933">
                  <c:v>43446</c:v>
                </c:pt>
                <c:pt idx="2934">
                  <c:v>43447</c:v>
                </c:pt>
                <c:pt idx="2935">
                  <c:v>43448</c:v>
                </c:pt>
                <c:pt idx="2936">
                  <c:v>43449</c:v>
                </c:pt>
                <c:pt idx="2937">
                  <c:v>43450</c:v>
                </c:pt>
                <c:pt idx="2938">
                  <c:v>43451</c:v>
                </c:pt>
                <c:pt idx="2939">
                  <c:v>43452</c:v>
                </c:pt>
                <c:pt idx="2940">
                  <c:v>43453</c:v>
                </c:pt>
                <c:pt idx="2941">
                  <c:v>43454</c:v>
                </c:pt>
                <c:pt idx="2942">
                  <c:v>43455</c:v>
                </c:pt>
                <c:pt idx="2943">
                  <c:v>43456</c:v>
                </c:pt>
                <c:pt idx="2944">
                  <c:v>43457</c:v>
                </c:pt>
                <c:pt idx="2945">
                  <c:v>43458</c:v>
                </c:pt>
                <c:pt idx="2946">
                  <c:v>43459</c:v>
                </c:pt>
                <c:pt idx="2947">
                  <c:v>43460</c:v>
                </c:pt>
                <c:pt idx="2948">
                  <c:v>43461</c:v>
                </c:pt>
                <c:pt idx="2949">
                  <c:v>43462</c:v>
                </c:pt>
                <c:pt idx="2950">
                  <c:v>43463</c:v>
                </c:pt>
                <c:pt idx="2951">
                  <c:v>43464</c:v>
                </c:pt>
                <c:pt idx="2952">
                  <c:v>43465</c:v>
                </c:pt>
                <c:pt idx="2953">
                  <c:v>43466</c:v>
                </c:pt>
                <c:pt idx="2954">
                  <c:v>43467</c:v>
                </c:pt>
                <c:pt idx="2955">
                  <c:v>43468</c:v>
                </c:pt>
                <c:pt idx="2956">
                  <c:v>43469</c:v>
                </c:pt>
                <c:pt idx="2957">
                  <c:v>43470</c:v>
                </c:pt>
                <c:pt idx="2958">
                  <c:v>43471</c:v>
                </c:pt>
                <c:pt idx="2959">
                  <c:v>43472</c:v>
                </c:pt>
                <c:pt idx="2960">
                  <c:v>43473</c:v>
                </c:pt>
                <c:pt idx="2961">
                  <c:v>43474</c:v>
                </c:pt>
                <c:pt idx="2962">
                  <c:v>43475</c:v>
                </c:pt>
                <c:pt idx="2963">
                  <c:v>43476</c:v>
                </c:pt>
                <c:pt idx="2964">
                  <c:v>43477</c:v>
                </c:pt>
                <c:pt idx="2965">
                  <c:v>43478</c:v>
                </c:pt>
                <c:pt idx="2966">
                  <c:v>43479</c:v>
                </c:pt>
                <c:pt idx="2967">
                  <c:v>43480</c:v>
                </c:pt>
                <c:pt idx="2968">
                  <c:v>43481</c:v>
                </c:pt>
                <c:pt idx="2969">
                  <c:v>43482</c:v>
                </c:pt>
                <c:pt idx="2970">
                  <c:v>43483</c:v>
                </c:pt>
                <c:pt idx="2971">
                  <c:v>43484</c:v>
                </c:pt>
                <c:pt idx="2972">
                  <c:v>43485</c:v>
                </c:pt>
                <c:pt idx="2973">
                  <c:v>43486</c:v>
                </c:pt>
                <c:pt idx="2974">
                  <c:v>43487</c:v>
                </c:pt>
                <c:pt idx="2975">
                  <c:v>43488</c:v>
                </c:pt>
                <c:pt idx="2976">
                  <c:v>43489</c:v>
                </c:pt>
                <c:pt idx="2977">
                  <c:v>43490</c:v>
                </c:pt>
                <c:pt idx="2978">
                  <c:v>43491</c:v>
                </c:pt>
                <c:pt idx="2979">
                  <c:v>43492</c:v>
                </c:pt>
                <c:pt idx="2980">
                  <c:v>43493</c:v>
                </c:pt>
                <c:pt idx="2981">
                  <c:v>43494</c:v>
                </c:pt>
                <c:pt idx="2982">
                  <c:v>43495</c:v>
                </c:pt>
                <c:pt idx="2983">
                  <c:v>43496</c:v>
                </c:pt>
                <c:pt idx="2984">
                  <c:v>43497</c:v>
                </c:pt>
                <c:pt idx="2985">
                  <c:v>43498</c:v>
                </c:pt>
                <c:pt idx="2986">
                  <c:v>43499</c:v>
                </c:pt>
                <c:pt idx="2987">
                  <c:v>43500</c:v>
                </c:pt>
                <c:pt idx="2988">
                  <c:v>43501</c:v>
                </c:pt>
                <c:pt idx="2989">
                  <c:v>43502</c:v>
                </c:pt>
                <c:pt idx="2990">
                  <c:v>43503</c:v>
                </c:pt>
                <c:pt idx="2991">
                  <c:v>43504</c:v>
                </c:pt>
                <c:pt idx="2992">
                  <c:v>43505</c:v>
                </c:pt>
                <c:pt idx="2993">
                  <c:v>43506</c:v>
                </c:pt>
                <c:pt idx="2994">
                  <c:v>43507</c:v>
                </c:pt>
                <c:pt idx="2995">
                  <c:v>43508</c:v>
                </c:pt>
                <c:pt idx="2996">
                  <c:v>43509</c:v>
                </c:pt>
                <c:pt idx="2997">
                  <c:v>43510</c:v>
                </c:pt>
                <c:pt idx="2998">
                  <c:v>43511</c:v>
                </c:pt>
                <c:pt idx="2999">
                  <c:v>43512</c:v>
                </c:pt>
                <c:pt idx="3000">
                  <c:v>43513</c:v>
                </c:pt>
                <c:pt idx="3001">
                  <c:v>43514</c:v>
                </c:pt>
                <c:pt idx="3002">
                  <c:v>43515</c:v>
                </c:pt>
                <c:pt idx="3003">
                  <c:v>43516</c:v>
                </c:pt>
                <c:pt idx="3004">
                  <c:v>43517</c:v>
                </c:pt>
                <c:pt idx="3005">
                  <c:v>43518</c:v>
                </c:pt>
                <c:pt idx="3006">
                  <c:v>43519</c:v>
                </c:pt>
                <c:pt idx="3007">
                  <c:v>43520</c:v>
                </c:pt>
                <c:pt idx="3008">
                  <c:v>43521</c:v>
                </c:pt>
                <c:pt idx="3009">
                  <c:v>43522</c:v>
                </c:pt>
                <c:pt idx="3010">
                  <c:v>43523</c:v>
                </c:pt>
                <c:pt idx="3011">
                  <c:v>43524</c:v>
                </c:pt>
                <c:pt idx="3012">
                  <c:v>43525</c:v>
                </c:pt>
                <c:pt idx="3013">
                  <c:v>43526</c:v>
                </c:pt>
                <c:pt idx="3014">
                  <c:v>43527</c:v>
                </c:pt>
                <c:pt idx="3015">
                  <c:v>43528</c:v>
                </c:pt>
                <c:pt idx="3016">
                  <c:v>43529</c:v>
                </c:pt>
                <c:pt idx="3017">
                  <c:v>43530</c:v>
                </c:pt>
                <c:pt idx="3018">
                  <c:v>43531</c:v>
                </c:pt>
                <c:pt idx="3019">
                  <c:v>43532</c:v>
                </c:pt>
                <c:pt idx="3020">
                  <c:v>43533</c:v>
                </c:pt>
                <c:pt idx="3021">
                  <c:v>43534</c:v>
                </c:pt>
                <c:pt idx="3022">
                  <c:v>43535</c:v>
                </c:pt>
                <c:pt idx="3023">
                  <c:v>43536</c:v>
                </c:pt>
                <c:pt idx="3024">
                  <c:v>43537</c:v>
                </c:pt>
                <c:pt idx="3025">
                  <c:v>43538</c:v>
                </c:pt>
                <c:pt idx="3026">
                  <c:v>43539</c:v>
                </c:pt>
                <c:pt idx="3027">
                  <c:v>43540</c:v>
                </c:pt>
                <c:pt idx="3028">
                  <c:v>43541</c:v>
                </c:pt>
                <c:pt idx="3029">
                  <c:v>43542</c:v>
                </c:pt>
                <c:pt idx="3030">
                  <c:v>43543</c:v>
                </c:pt>
                <c:pt idx="3031">
                  <c:v>43544</c:v>
                </c:pt>
                <c:pt idx="3032">
                  <c:v>43545</c:v>
                </c:pt>
                <c:pt idx="3033">
                  <c:v>43546</c:v>
                </c:pt>
                <c:pt idx="3034">
                  <c:v>43547</c:v>
                </c:pt>
                <c:pt idx="3035">
                  <c:v>43548</c:v>
                </c:pt>
                <c:pt idx="3036">
                  <c:v>43549</c:v>
                </c:pt>
                <c:pt idx="3037">
                  <c:v>43550</c:v>
                </c:pt>
                <c:pt idx="3038">
                  <c:v>43551</c:v>
                </c:pt>
                <c:pt idx="3039">
                  <c:v>43552</c:v>
                </c:pt>
                <c:pt idx="3040">
                  <c:v>43553</c:v>
                </c:pt>
                <c:pt idx="3041">
                  <c:v>43554</c:v>
                </c:pt>
                <c:pt idx="3042">
                  <c:v>43555</c:v>
                </c:pt>
                <c:pt idx="3043">
                  <c:v>43556</c:v>
                </c:pt>
                <c:pt idx="3044">
                  <c:v>43557</c:v>
                </c:pt>
                <c:pt idx="3045">
                  <c:v>43558</c:v>
                </c:pt>
                <c:pt idx="3046">
                  <c:v>43559</c:v>
                </c:pt>
                <c:pt idx="3047">
                  <c:v>43560</c:v>
                </c:pt>
                <c:pt idx="3048">
                  <c:v>43561</c:v>
                </c:pt>
                <c:pt idx="3049">
                  <c:v>43562</c:v>
                </c:pt>
                <c:pt idx="3050">
                  <c:v>43563</c:v>
                </c:pt>
                <c:pt idx="3051">
                  <c:v>43564</c:v>
                </c:pt>
                <c:pt idx="3052">
                  <c:v>43565</c:v>
                </c:pt>
                <c:pt idx="3053">
                  <c:v>43566</c:v>
                </c:pt>
                <c:pt idx="3054">
                  <c:v>43567</c:v>
                </c:pt>
                <c:pt idx="3055">
                  <c:v>43568</c:v>
                </c:pt>
                <c:pt idx="3056">
                  <c:v>43569</c:v>
                </c:pt>
                <c:pt idx="3057">
                  <c:v>43570</c:v>
                </c:pt>
                <c:pt idx="3058">
                  <c:v>43571</c:v>
                </c:pt>
                <c:pt idx="3059">
                  <c:v>43572</c:v>
                </c:pt>
                <c:pt idx="3060">
                  <c:v>43573</c:v>
                </c:pt>
                <c:pt idx="3061">
                  <c:v>43574</c:v>
                </c:pt>
                <c:pt idx="3062">
                  <c:v>43575</c:v>
                </c:pt>
                <c:pt idx="3063">
                  <c:v>43576</c:v>
                </c:pt>
                <c:pt idx="3064">
                  <c:v>43577</c:v>
                </c:pt>
                <c:pt idx="3065">
                  <c:v>43578</c:v>
                </c:pt>
                <c:pt idx="3066">
                  <c:v>43579</c:v>
                </c:pt>
                <c:pt idx="3067">
                  <c:v>43580</c:v>
                </c:pt>
                <c:pt idx="3068">
                  <c:v>43581</c:v>
                </c:pt>
                <c:pt idx="3069">
                  <c:v>43582</c:v>
                </c:pt>
                <c:pt idx="3070">
                  <c:v>43583</c:v>
                </c:pt>
                <c:pt idx="3071">
                  <c:v>43584</c:v>
                </c:pt>
                <c:pt idx="3072">
                  <c:v>43585</c:v>
                </c:pt>
                <c:pt idx="3073">
                  <c:v>43586</c:v>
                </c:pt>
                <c:pt idx="3074">
                  <c:v>43587</c:v>
                </c:pt>
                <c:pt idx="3075">
                  <c:v>43588</c:v>
                </c:pt>
                <c:pt idx="3076">
                  <c:v>43589</c:v>
                </c:pt>
                <c:pt idx="3077">
                  <c:v>43590</c:v>
                </c:pt>
                <c:pt idx="3078">
                  <c:v>43591</c:v>
                </c:pt>
                <c:pt idx="3079">
                  <c:v>43592</c:v>
                </c:pt>
                <c:pt idx="3080">
                  <c:v>43593</c:v>
                </c:pt>
                <c:pt idx="3081">
                  <c:v>43594</c:v>
                </c:pt>
                <c:pt idx="3082">
                  <c:v>43595</c:v>
                </c:pt>
                <c:pt idx="3083">
                  <c:v>43596</c:v>
                </c:pt>
                <c:pt idx="3084">
                  <c:v>43597</c:v>
                </c:pt>
                <c:pt idx="3085">
                  <c:v>43598</c:v>
                </c:pt>
                <c:pt idx="3086">
                  <c:v>43599</c:v>
                </c:pt>
                <c:pt idx="3087">
                  <c:v>43600</c:v>
                </c:pt>
                <c:pt idx="3088">
                  <c:v>43601</c:v>
                </c:pt>
                <c:pt idx="3089">
                  <c:v>43602</c:v>
                </c:pt>
                <c:pt idx="3090">
                  <c:v>43603</c:v>
                </c:pt>
                <c:pt idx="3091">
                  <c:v>43604</c:v>
                </c:pt>
                <c:pt idx="3092">
                  <c:v>43605</c:v>
                </c:pt>
                <c:pt idx="3093">
                  <c:v>43606</c:v>
                </c:pt>
                <c:pt idx="3094">
                  <c:v>43607</c:v>
                </c:pt>
                <c:pt idx="3095">
                  <c:v>43608</c:v>
                </c:pt>
                <c:pt idx="3096">
                  <c:v>43609</c:v>
                </c:pt>
                <c:pt idx="3097">
                  <c:v>43610</c:v>
                </c:pt>
                <c:pt idx="3098">
                  <c:v>43611</c:v>
                </c:pt>
                <c:pt idx="3099">
                  <c:v>43612</c:v>
                </c:pt>
                <c:pt idx="3100">
                  <c:v>43613</c:v>
                </c:pt>
                <c:pt idx="3101">
                  <c:v>43614</c:v>
                </c:pt>
                <c:pt idx="3102">
                  <c:v>43615</c:v>
                </c:pt>
                <c:pt idx="3103">
                  <c:v>43616</c:v>
                </c:pt>
                <c:pt idx="3104">
                  <c:v>43617</c:v>
                </c:pt>
                <c:pt idx="3105">
                  <c:v>43618</c:v>
                </c:pt>
                <c:pt idx="3106">
                  <c:v>43619</c:v>
                </c:pt>
                <c:pt idx="3107">
                  <c:v>43620</c:v>
                </c:pt>
                <c:pt idx="3108">
                  <c:v>43621</c:v>
                </c:pt>
                <c:pt idx="3109">
                  <c:v>43622</c:v>
                </c:pt>
                <c:pt idx="3110">
                  <c:v>43623</c:v>
                </c:pt>
                <c:pt idx="3111">
                  <c:v>43624</c:v>
                </c:pt>
                <c:pt idx="3112">
                  <c:v>43625</c:v>
                </c:pt>
                <c:pt idx="3113">
                  <c:v>43626</c:v>
                </c:pt>
                <c:pt idx="3114">
                  <c:v>43627</c:v>
                </c:pt>
                <c:pt idx="3115">
                  <c:v>43628</c:v>
                </c:pt>
                <c:pt idx="3116">
                  <c:v>43629</c:v>
                </c:pt>
                <c:pt idx="3117">
                  <c:v>43630</c:v>
                </c:pt>
                <c:pt idx="3118">
                  <c:v>43631</c:v>
                </c:pt>
                <c:pt idx="3119">
                  <c:v>43632</c:v>
                </c:pt>
                <c:pt idx="3120">
                  <c:v>43633</c:v>
                </c:pt>
                <c:pt idx="3121">
                  <c:v>43634</c:v>
                </c:pt>
                <c:pt idx="3122">
                  <c:v>43635</c:v>
                </c:pt>
                <c:pt idx="3123">
                  <c:v>43636</c:v>
                </c:pt>
                <c:pt idx="3124">
                  <c:v>43637</c:v>
                </c:pt>
                <c:pt idx="3125">
                  <c:v>43638</c:v>
                </c:pt>
                <c:pt idx="3126">
                  <c:v>43639</c:v>
                </c:pt>
                <c:pt idx="3127">
                  <c:v>43640</c:v>
                </c:pt>
                <c:pt idx="3128">
                  <c:v>43641</c:v>
                </c:pt>
                <c:pt idx="3129">
                  <c:v>43642</c:v>
                </c:pt>
                <c:pt idx="3130">
                  <c:v>43643</c:v>
                </c:pt>
                <c:pt idx="3131">
                  <c:v>43644</c:v>
                </c:pt>
                <c:pt idx="3132">
                  <c:v>43645</c:v>
                </c:pt>
                <c:pt idx="3133">
                  <c:v>43646</c:v>
                </c:pt>
                <c:pt idx="3134">
                  <c:v>43647</c:v>
                </c:pt>
                <c:pt idx="3135">
                  <c:v>43648</c:v>
                </c:pt>
                <c:pt idx="3136">
                  <c:v>43649</c:v>
                </c:pt>
                <c:pt idx="3137">
                  <c:v>43650</c:v>
                </c:pt>
                <c:pt idx="3138">
                  <c:v>43651</c:v>
                </c:pt>
                <c:pt idx="3139">
                  <c:v>43652</c:v>
                </c:pt>
                <c:pt idx="3140">
                  <c:v>43653</c:v>
                </c:pt>
                <c:pt idx="3141">
                  <c:v>43654</c:v>
                </c:pt>
                <c:pt idx="3142">
                  <c:v>43655</c:v>
                </c:pt>
                <c:pt idx="3143">
                  <c:v>43656</c:v>
                </c:pt>
                <c:pt idx="3144">
                  <c:v>43657</c:v>
                </c:pt>
                <c:pt idx="3145">
                  <c:v>43658</c:v>
                </c:pt>
                <c:pt idx="3146">
                  <c:v>43659</c:v>
                </c:pt>
                <c:pt idx="3147">
                  <c:v>43660</c:v>
                </c:pt>
                <c:pt idx="3148">
                  <c:v>43661</c:v>
                </c:pt>
                <c:pt idx="3149">
                  <c:v>43662</c:v>
                </c:pt>
                <c:pt idx="3150">
                  <c:v>43663</c:v>
                </c:pt>
                <c:pt idx="3151">
                  <c:v>43664</c:v>
                </c:pt>
                <c:pt idx="3152">
                  <c:v>43665</c:v>
                </c:pt>
                <c:pt idx="3153">
                  <c:v>43666</c:v>
                </c:pt>
                <c:pt idx="3154">
                  <c:v>43667</c:v>
                </c:pt>
                <c:pt idx="3155">
                  <c:v>43668</c:v>
                </c:pt>
                <c:pt idx="3156">
                  <c:v>43669</c:v>
                </c:pt>
                <c:pt idx="3157">
                  <c:v>43670</c:v>
                </c:pt>
                <c:pt idx="3158">
                  <c:v>43671</c:v>
                </c:pt>
                <c:pt idx="3159">
                  <c:v>43672</c:v>
                </c:pt>
                <c:pt idx="3160">
                  <c:v>43673</c:v>
                </c:pt>
                <c:pt idx="3161">
                  <c:v>43674</c:v>
                </c:pt>
                <c:pt idx="3162">
                  <c:v>43675</c:v>
                </c:pt>
                <c:pt idx="3163">
                  <c:v>43676</c:v>
                </c:pt>
                <c:pt idx="3164">
                  <c:v>43677</c:v>
                </c:pt>
                <c:pt idx="3165">
                  <c:v>43678</c:v>
                </c:pt>
                <c:pt idx="3166">
                  <c:v>43679</c:v>
                </c:pt>
                <c:pt idx="3167">
                  <c:v>43680</c:v>
                </c:pt>
                <c:pt idx="3168">
                  <c:v>43681</c:v>
                </c:pt>
                <c:pt idx="3169">
                  <c:v>43682</c:v>
                </c:pt>
                <c:pt idx="3170">
                  <c:v>43683</c:v>
                </c:pt>
                <c:pt idx="3171">
                  <c:v>43684</c:v>
                </c:pt>
                <c:pt idx="3172">
                  <c:v>43685</c:v>
                </c:pt>
                <c:pt idx="3173">
                  <c:v>43686</c:v>
                </c:pt>
                <c:pt idx="3174">
                  <c:v>43687</c:v>
                </c:pt>
                <c:pt idx="3175">
                  <c:v>43688</c:v>
                </c:pt>
                <c:pt idx="3176">
                  <c:v>43689</c:v>
                </c:pt>
                <c:pt idx="3177">
                  <c:v>43690</c:v>
                </c:pt>
                <c:pt idx="3178">
                  <c:v>43691</c:v>
                </c:pt>
                <c:pt idx="3179">
                  <c:v>43692</c:v>
                </c:pt>
                <c:pt idx="3180">
                  <c:v>43693</c:v>
                </c:pt>
                <c:pt idx="3181">
                  <c:v>43694</c:v>
                </c:pt>
                <c:pt idx="3182">
                  <c:v>43695</c:v>
                </c:pt>
                <c:pt idx="3183">
                  <c:v>43696</c:v>
                </c:pt>
                <c:pt idx="3184">
                  <c:v>43697</c:v>
                </c:pt>
                <c:pt idx="3185">
                  <c:v>43698</c:v>
                </c:pt>
                <c:pt idx="3186">
                  <c:v>43699</c:v>
                </c:pt>
                <c:pt idx="3187">
                  <c:v>43700</c:v>
                </c:pt>
                <c:pt idx="3188">
                  <c:v>43701</c:v>
                </c:pt>
                <c:pt idx="3189">
                  <c:v>43702</c:v>
                </c:pt>
                <c:pt idx="3190">
                  <c:v>43703</c:v>
                </c:pt>
                <c:pt idx="3191">
                  <c:v>43704</c:v>
                </c:pt>
                <c:pt idx="3192">
                  <c:v>43705</c:v>
                </c:pt>
                <c:pt idx="3193">
                  <c:v>43706</c:v>
                </c:pt>
                <c:pt idx="3194">
                  <c:v>43707</c:v>
                </c:pt>
                <c:pt idx="3195">
                  <c:v>43708</c:v>
                </c:pt>
                <c:pt idx="3196">
                  <c:v>43709</c:v>
                </c:pt>
                <c:pt idx="3197">
                  <c:v>43710</c:v>
                </c:pt>
                <c:pt idx="3198">
                  <c:v>43711</c:v>
                </c:pt>
                <c:pt idx="3199">
                  <c:v>43712</c:v>
                </c:pt>
                <c:pt idx="3200">
                  <c:v>43713</c:v>
                </c:pt>
                <c:pt idx="3201">
                  <c:v>43714</c:v>
                </c:pt>
                <c:pt idx="3202">
                  <c:v>43715</c:v>
                </c:pt>
                <c:pt idx="3203">
                  <c:v>43716</c:v>
                </c:pt>
                <c:pt idx="3204">
                  <c:v>43717</c:v>
                </c:pt>
                <c:pt idx="3205">
                  <c:v>43718</c:v>
                </c:pt>
                <c:pt idx="3206">
                  <c:v>43719</c:v>
                </c:pt>
                <c:pt idx="3207">
                  <c:v>43720</c:v>
                </c:pt>
                <c:pt idx="3208">
                  <c:v>43721</c:v>
                </c:pt>
                <c:pt idx="3209">
                  <c:v>43722</c:v>
                </c:pt>
                <c:pt idx="3210">
                  <c:v>43723</c:v>
                </c:pt>
                <c:pt idx="3211">
                  <c:v>43724</c:v>
                </c:pt>
                <c:pt idx="3212">
                  <c:v>43725</c:v>
                </c:pt>
                <c:pt idx="3213">
                  <c:v>43726</c:v>
                </c:pt>
                <c:pt idx="3214">
                  <c:v>43727</c:v>
                </c:pt>
                <c:pt idx="3215">
                  <c:v>43728</c:v>
                </c:pt>
                <c:pt idx="3216">
                  <c:v>43729</c:v>
                </c:pt>
                <c:pt idx="3217">
                  <c:v>43730</c:v>
                </c:pt>
                <c:pt idx="3218">
                  <c:v>43731</c:v>
                </c:pt>
                <c:pt idx="3219">
                  <c:v>43732</c:v>
                </c:pt>
                <c:pt idx="3220">
                  <c:v>43733</c:v>
                </c:pt>
                <c:pt idx="3221">
                  <c:v>43734</c:v>
                </c:pt>
                <c:pt idx="3222">
                  <c:v>43735</c:v>
                </c:pt>
                <c:pt idx="3223">
                  <c:v>43736</c:v>
                </c:pt>
                <c:pt idx="3224">
                  <c:v>43737</c:v>
                </c:pt>
                <c:pt idx="3225">
                  <c:v>43738</c:v>
                </c:pt>
                <c:pt idx="3226">
                  <c:v>43739</c:v>
                </c:pt>
                <c:pt idx="3227">
                  <c:v>43740</c:v>
                </c:pt>
                <c:pt idx="3228">
                  <c:v>43741</c:v>
                </c:pt>
                <c:pt idx="3229">
                  <c:v>43742</c:v>
                </c:pt>
                <c:pt idx="3230">
                  <c:v>43743</c:v>
                </c:pt>
                <c:pt idx="3231">
                  <c:v>43744</c:v>
                </c:pt>
                <c:pt idx="3232">
                  <c:v>43745</c:v>
                </c:pt>
                <c:pt idx="3233">
                  <c:v>43746</c:v>
                </c:pt>
                <c:pt idx="3234">
                  <c:v>43747</c:v>
                </c:pt>
                <c:pt idx="3235">
                  <c:v>43748</c:v>
                </c:pt>
                <c:pt idx="3236">
                  <c:v>43749</c:v>
                </c:pt>
                <c:pt idx="3237">
                  <c:v>43750</c:v>
                </c:pt>
                <c:pt idx="3238">
                  <c:v>43751</c:v>
                </c:pt>
                <c:pt idx="3239">
                  <c:v>43752</c:v>
                </c:pt>
                <c:pt idx="3240">
                  <c:v>43753</c:v>
                </c:pt>
                <c:pt idx="3241">
                  <c:v>43754</c:v>
                </c:pt>
                <c:pt idx="3242">
                  <c:v>43755</c:v>
                </c:pt>
                <c:pt idx="3243">
                  <c:v>43756</c:v>
                </c:pt>
                <c:pt idx="3244">
                  <c:v>43757</c:v>
                </c:pt>
                <c:pt idx="3245">
                  <c:v>43758</c:v>
                </c:pt>
                <c:pt idx="3246">
                  <c:v>43759</c:v>
                </c:pt>
                <c:pt idx="3247">
                  <c:v>43760</c:v>
                </c:pt>
                <c:pt idx="3248">
                  <c:v>43761</c:v>
                </c:pt>
                <c:pt idx="3249">
                  <c:v>43762</c:v>
                </c:pt>
                <c:pt idx="3250">
                  <c:v>43763</c:v>
                </c:pt>
                <c:pt idx="3251">
                  <c:v>43764</c:v>
                </c:pt>
                <c:pt idx="3252">
                  <c:v>43765</c:v>
                </c:pt>
                <c:pt idx="3253">
                  <c:v>43766</c:v>
                </c:pt>
                <c:pt idx="3254">
                  <c:v>43767</c:v>
                </c:pt>
                <c:pt idx="3255">
                  <c:v>43768</c:v>
                </c:pt>
                <c:pt idx="3256">
                  <c:v>43769</c:v>
                </c:pt>
                <c:pt idx="3257">
                  <c:v>43770</c:v>
                </c:pt>
                <c:pt idx="3258">
                  <c:v>43771</c:v>
                </c:pt>
                <c:pt idx="3259">
                  <c:v>43772</c:v>
                </c:pt>
                <c:pt idx="3260">
                  <c:v>43773</c:v>
                </c:pt>
                <c:pt idx="3261">
                  <c:v>43774</c:v>
                </c:pt>
                <c:pt idx="3262">
                  <c:v>43775</c:v>
                </c:pt>
                <c:pt idx="3263">
                  <c:v>43776</c:v>
                </c:pt>
                <c:pt idx="3264">
                  <c:v>43777</c:v>
                </c:pt>
                <c:pt idx="3265">
                  <c:v>43778</c:v>
                </c:pt>
                <c:pt idx="3266">
                  <c:v>43779</c:v>
                </c:pt>
                <c:pt idx="3267">
                  <c:v>43780</c:v>
                </c:pt>
                <c:pt idx="3268">
                  <c:v>43781</c:v>
                </c:pt>
                <c:pt idx="3269">
                  <c:v>43782</c:v>
                </c:pt>
                <c:pt idx="3270">
                  <c:v>43783</c:v>
                </c:pt>
                <c:pt idx="3271">
                  <c:v>43784</c:v>
                </c:pt>
                <c:pt idx="3272">
                  <c:v>43785</c:v>
                </c:pt>
                <c:pt idx="3273">
                  <c:v>43786</c:v>
                </c:pt>
                <c:pt idx="3274">
                  <c:v>43787</c:v>
                </c:pt>
                <c:pt idx="3275">
                  <c:v>43788</c:v>
                </c:pt>
                <c:pt idx="3276">
                  <c:v>43789</c:v>
                </c:pt>
                <c:pt idx="3277">
                  <c:v>43790</c:v>
                </c:pt>
                <c:pt idx="3278">
                  <c:v>43791</c:v>
                </c:pt>
                <c:pt idx="3279">
                  <c:v>43792</c:v>
                </c:pt>
                <c:pt idx="3280">
                  <c:v>43793</c:v>
                </c:pt>
                <c:pt idx="3281">
                  <c:v>43794</c:v>
                </c:pt>
                <c:pt idx="3282">
                  <c:v>43795</c:v>
                </c:pt>
                <c:pt idx="3283">
                  <c:v>43796</c:v>
                </c:pt>
                <c:pt idx="3284">
                  <c:v>43797</c:v>
                </c:pt>
                <c:pt idx="3285">
                  <c:v>43798</c:v>
                </c:pt>
                <c:pt idx="3286">
                  <c:v>43799</c:v>
                </c:pt>
                <c:pt idx="3287">
                  <c:v>43800</c:v>
                </c:pt>
                <c:pt idx="3288">
                  <c:v>43801</c:v>
                </c:pt>
                <c:pt idx="3289">
                  <c:v>43802</c:v>
                </c:pt>
                <c:pt idx="3290">
                  <c:v>43803</c:v>
                </c:pt>
                <c:pt idx="3291">
                  <c:v>43804</c:v>
                </c:pt>
                <c:pt idx="3292">
                  <c:v>43805</c:v>
                </c:pt>
                <c:pt idx="3293">
                  <c:v>43806</c:v>
                </c:pt>
                <c:pt idx="3294">
                  <c:v>43807</c:v>
                </c:pt>
                <c:pt idx="3295">
                  <c:v>43808</c:v>
                </c:pt>
                <c:pt idx="3296">
                  <c:v>43809</c:v>
                </c:pt>
                <c:pt idx="3297">
                  <c:v>43810</c:v>
                </c:pt>
                <c:pt idx="3298">
                  <c:v>43811</c:v>
                </c:pt>
                <c:pt idx="3299">
                  <c:v>43812</c:v>
                </c:pt>
                <c:pt idx="3300">
                  <c:v>43813</c:v>
                </c:pt>
                <c:pt idx="3301">
                  <c:v>43814</c:v>
                </c:pt>
                <c:pt idx="3302">
                  <c:v>43815</c:v>
                </c:pt>
                <c:pt idx="3303">
                  <c:v>43816</c:v>
                </c:pt>
                <c:pt idx="3304">
                  <c:v>43817</c:v>
                </c:pt>
                <c:pt idx="3305">
                  <c:v>43818</c:v>
                </c:pt>
                <c:pt idx="3306">
                  <c:v>43819</c:v>
                </c:pt>
                <c:pt idx="3307">
                  <c:v>43820</c:v>
                </c:pt>
                <c:pt idx="3308">
                  <c:v>43821</c:v>
                </c:pt>
                <c:pt idx="3309">
                  <c:v>43822</c:v>
                </c:pt>
                <c:pt idx="3310">
                  <c:v>43823</c:v>
                </c:pt>
                <c:pt idx="3311">
                  <c:v>43824</c:v>
                </c:pt>
                <c:pt idx="3312">
                  <c:v>43825</c:v>
                </c:pt>
                <c:pt idx="3313">
                  <c:v>43826</c:v>
                </c:pt>
                <c:pt idx="3314">
                  <c:v>43827</c:v>
                </c:pt>
                <c:pt idx="3315">
                  <c:v>43828</c:v>
                </c:pt>
                <c:pt idx="3316">
                  <c:v>43829</c:v>
                </c:pt>
                <c:pt idx="3317">
                  <c:v>43830</c:v>
                </c:pt>
                <c:pt idx="3318">
                  <c:v>43831</c:v>
                </c:pt>
                <c:pt idx="3319">
                  <c:v>43832</c:v>
                </c:pt>
                <c:pt idx="3320">
                  <c:v>43833</c:v>
                </c:pt>
                <c:pt idx="3321">
                  <c:v>43834</c:v>
                </c:pt>
                <c:pt idx="3322">
                  <c:v>43835</c:v>
                </c:pt>
                <c:pt idx="3323">
                  <c:v>43836</c:v>
                </c:pt>
                <c:pt idx="3324">
                  <c:v>43837</c:v>
                </c:pt>
                <c:pt idx="3325">
                  <c:v>43838</c:v>
                </c:pt>
                <c:pt idx="3326">
                  <c:v>43839</c:v>
                </c:pt>
                <c:pt idx="3327">
                  <c:v>43840</c:v>
                </c:pt>
                <c:pt idx="3328">
                  <c:v>43841</c:v>
                </c:pt>
                <c:pt idx="3329">
                  <c:v>43842</c:v>
                </c:pt>
                <c:pt idx="3330">
                  <c:v>43843</c:v>
                </c:pt>
                <c:pt idx="3331">
                  <c:v>43844</c:v>
                </c:pt>
                <c:pt idx="3332">
                  <c:v>43845</c:v>
                </c:pt>
                <c:pt idx="3333">
                  <c:v>43846</c:v>
                </c:pt>
                <c:pt idx="3334">
                  <c:v>43847</c:v>
                </c:pt>
                <c:pt idx="3335">
                  <c:v>43848</c:v>
                </c:pt>
                <c:pt idx="3336">
                  <c:v>43849</c:v>
                </c:pt>
                <c:pt idx="3337">
                  <c:v>43850</c:v>
                </c:pt>
                <c:pt idx="3338">
                  <c:v>43851</c:v>
                </c:pt>
                <c:pt idx="3339">
                  <c:v>43852</c:v>
                </c:pt>
                <c:pt idx="3340">
                  <c:v>43853</c:v>
                </c:pt>
                <c:pt idx="3341">
                  <c:v>43854</c:v>
                </c:pt>
                <c:pt idx="3342">
                  <c:v>43855</c:v>
                </c:pt>
                <c:pt idx="3343">
                  <c:v>43856</c:v>
                </c:pt>
                <c:pt idx="3344">
                  <c:v>43857</c:v>
                </c:pt>
                <c:pt idx="3345">
                  <c:v>43858</c:v>
                </c:pt>
                <c:pt idx="3346">
                  <c:v>43859</c:v>
                </c:pt>
                <c:pt idx="3347">
                  <c:v>43860</c:v>
                </c:pt>
                <c:pt idx="3348">
                  <c:v>43861</c:v>
                </c:pt>
                <c:pt idx="3349">
                  <c:v>43862</c:v>
                </c:pt>
                <c:pt idx="3350">
                  <c:v>43863</c:v>
                </c:pt>
                <c:pt idx="3351">
                  <c:v>43864</c:v>
                </c:pt>
                <c:pt idx="3352">
                  <c:v>43865</c:v>
                </c:pt>
                <c:pt idx="3353">
                  <c:v>43866</c:v>
                </c:pt>
                <c:pt idx="3354">
                  <c:v>43867</c:v>
                </c:pt>
                <c:pt idx="3355">
                  <c:v>43868</c:v>
                </c:pt>
                <c:pt idx="3356">
                  <c:v>43869</c:v>
                </c:pt>
                <c:pt idx="3357">
                  <c:v>43870</c:v>
                </c:pt>
                <c:pt idx="3358">
                  <c:v>43871</c:v>
                </c:pt>
                <c:pt idx="3359">
                  <c:v>43872</c:v>
                </c:pt>
                <c:pt idx="3360">
                  <c:v>43873</c:v>
                </c:pt>
                <c:pt idx="3361">
                  <c:v>43874</c:v>
                </c:pt>
                <c:pt idx="3362">
                  <c:v>43875</c:v>
                </c:pt>
                <c:pt idx="3363">
                  <c:v>43876</c:v>
                </c:pt>
                <c:pt idx="3364">
                  <c:v>43877</c:v>
                </c:pt>
                <c:pt idx="3365">
                  <c:v>43878</c:v>
                </c:pt>
                <c:pt idx="3366">
                  <c:v>43879</c:v>
                </c:pt>
                <c:pt idx="3367">
                  <c:v>43880</c:v>
                </c:pt>
                <c:pt idx="3368">
                  <c:v>43881</c:v>
                </c:pt>
                <c:pt idx="3369">
                  <c:v>43882</c:v>
                </c:pt>
                <c:pt idx="3370">
                  <c:v>43883</c:v>
                </c:pt>
                <c:pt idx="3371">
                  <c:v>43884</c:v>
                </c:pt>
                <c:pt idx="3372">
                  <c:v>43885</c:v>
                </c:pt>
                <c:pt idx="3373">
                  <c:v>43886</c:v>
                </c:pt>
                <c:pt idx="3374">
                  <c:v>43887</c:v>
                </c:pt>
                <c:pt idx="3375">
                  <c:v>43888</c:v>
                </c:pt>
                <c:pt idx="3376">
                  <c:v>43889</c:v>
                </c:pt>
                <c:pt idx="3377">
                  <c:v>43890</c:v>
                </c:pt>
                <c:pt idx="3378">
                  <c:v>43891</c:v>
                </c:pt>
                <c:pt idx="3379">
                  <c:v>43892</c:v>
                </c:pt>
                <c:pt idx="3380">
                  <c:v>43893</c:v>
                </c:pt>
                <c:pt idx="3381">
                  <c:v>43894</c:v>
                </c:pt>
                <c:pt idx="3382">
                  <c:v>43895</c:v>
                </c:pt>
                <c:pt idx="3383">
                  <c:v>43896</c:v>
                </c:pt>
                <c:pt idx="3384">
                  <c:v>43897</c:v>
                </c:pt>
                <c:pt idx="3385">
                  <c:v>43898</c:v>
                </c:pt>
                <c:pt idx="3386">
                  <c:v>43899</c:v>
                </c:pt>
                <c:pt idx="3387">
                  <c:v>43900</c:v>
                </c:pt>
                <c:pt idx="3388">
                  <c:v>43901</c:v>
                </c:pt>
                <c:pt idx="3389">
                  <c:v>43902</c:v>
                </c:pt>
                <c:pt idx="3390">
                  <c:v>43903</c:v>
                </c:pt>
                <c:pt idx="3391">
                  <c:v>43904</c:v>
                </c:pt>
                <c:pt idx="3392">
                  <c:v>43905</c:v>
                </c:pt>
                <c:pt idx="3393">
                  <c:v>43906</c:v>
                </c:pt>
                <c:pt idx="3394">
                  <c:v>43907</c:v>
                </c:pt>
                <c:pt idx="3395">
                  <c:v>43908</c:v>
                </c:pt>
                <c:pt idx="3396">
                  <c:v>43909</c:v>
                </c:pt>
                <c:pt idx="3397">
                  <c:v>43910</c:v>
                </c:pt>
                <c:pt idx="3398">
                  <c:v>43911</c:v>
                </c:pt>
                <c:pt idx="3399">
                  <c:v>43912</c:v>
                </c:pt>
                <c:pt idx="3400">
                  <c:v>43913</c:v>
                </c:pt>
                <c:pt idx="3401">
                  <c:v>43914</c:v>
                </c:pt>
                <c:pt idx="3402">
                  <c:v>43915</c:v>
                </c:pt>
                <c:pt idx="3403">
                  <c:v>43916</c:v>
                </c:pt>
                <c:pt idx="3404">
                  <c:v>43917</c:v>
                </c:pt>
                <c:pt idx="3405">
                  <c:v>43918</c:v>
                </c:pt>
                <c:pt idx="3406">
                  <c:v>43919</c:v>
                </c:pt>
                <c:pt idx="3407">
                  <c:v>43920</c:v>
                </c:pt>
                <c:pt idx="3408">
                  <c:v>43921</c:v>
                </c:pt>
                <c:pt idx="3409">
                  <c:v>43922</c:v>
                </c:pt>
                <c:pt idx="3410">
                  <c:v>43923</c:v>
                </c:pt>
                <c:pt idx="3411">
                  <c:v>43924</c:v>
                </c:pt>
                <c:pt idx="3412">
                  <c:v>43925</c:v>
                </c:pt>
                <c:pt idx="3413">
                  <c:v>43926</c:v>
                </c:pt>
                <c:pt idx="3414">
                  <c:v>43927</c:v>
                </c:pt>
                <c:pt idx="3415">
                  <c:v>43928</c:v>
                </c:pt>
                <c:pt idx="3416">
                  <c:v>43929</c:v>
                </c:pt>
                <c:pt idx="3417">
                  <c:v>43930</c:v>
                </c:pt>
                <c:pt idx="3418">
                  <c:v>43931</c:v>
                </c:pt>
                <c:pt idx="3419">
                  <c:v>43932</c:v>
                </c:pt>
                <c:pt idx="3420">
                  <c:v>43933</c:v>
                </c:pt>
                <c:pt idx="3421">
                  <c:v>43934</c:v>
                </c:pt>
                <c:pt idx="3422">
                  <c:v>43935</c:v>
                </c:pt>
                <c:pt idx="3423">
                  <c:v>43936</c:v>
                </c:pt>
                <c:pt idx="3424">
                  <c:v>43937</c:v>
                </c:pt>
                <c:pt idx="3425">
                  <c:v>43938</c:v>
                </c:pt>
                <c:pt idx="3426">
                  <c:v>43939</c:v>
                </c:pt>
                <c:pt idx="3427">
                  <c:v>43940</c:v>
                </c:pt>
                <c:pt idx="3428">
                  <c:v>43941</c:v>
                </c:pt>
                <c:pt idx="3429">
                  <c:v>43942</c:v>
                </c:pt>
                <c:pt idx="3430">
                  <c:v>43943</c:v>
                </c:pt>
                <c:pt idx="3431">
                  <c:v>43944</c:v>
                </c:pt>
                <c:pt idx="3432">
                  <c:v>43945</c:v>
                </c:pt>
                <c:pt idx="3433">
                  <c:v>43946</c:v>
                </c:pt>
                <c:pt idx="3434">
                  <c:v>43947</c:v>
                </c:pt>
                <c:pt idx="3435">
                  <c:v>43948</c:v>
                </c:pt>
                <c:pt idx="3436">
                  <c:v>43949</c:v>
                </c:pt>
                <c:pt idx="3437">
                  <c:v>43950</c:v>
                </c:pt>
                <c:pt idx="3438">
                  <c:v>43951</c:v>
                </c:pt>
                <c:pt idx="3439">
                  <c:v>43952</c:v>
                </c:pt>
                <c:pt idx="3440">
                  <c:v>43953</c:v>
                </c:pt>
                <c:pt idx="3441">
                  <c:v>43954</c:v>
                </c:pt>
                <c:pt idx="3442">
                  <c:v>43955</c:v>
                </c:pt>
                <c:pt idx="3443">
                  <c:v>43956</c:v>
                </c:pt>
                <c:pt idx="3444">
                  <c:v>43957</c:v>
                </c:pt>
                <c:pt idx="3445">
                  <c:v>43958</c:v>
                </c:pt>
                <c:pt idx="3446">
                  <c:v>43959</c:v>
                </c:pt>
                <c:pt idx="3447">
                  <c:v>43960</c:v>
                </c:pt>
                <c:pt idx="3448">
                  <c:v>43961</c:v>
                </c:pt>
                <c:pt idx="3449">
                  <c:v>43962</c:v>
                </c:pt>
                <c:pt idx="3450">
                  <c:v>43963</c:v>
                </c:pt>
                <c:pt idx="3451">
                  <c:v>43964</c:v>
                </c:pt>
                <c:pt idx="3452">
                  <c:v>43965</c:v>
                </c:pt>
                <c:pt idx="3453">
                  <c:v>43966</c:v>
                </c:pt>
                <c:pt idx="3454">
                  <c:v>43967</c:v>
                </c:pt>
                <c:pt idx="3455">
                  <c:v>43968</c:v>
                </c:pt>
                <c:pt idx="3456">
                  <c:v>43969</c:v>
                </c:pt>
                <c:pt idx="3457">
                  <c:v>43970</c:v>
                </c:pt>
                <c:pt idx="3458">
                  <c:v>43971</c:v>
                </c:pt>
                <c:pt idx="3459">
                  <c:v>43972</c:v>
                </c:pt>
                <c:pt idx="3460">
                  <c:v>43973</c:v>
                </c:pt>
                <c:pt idx="3461">
                  <c:v>43974</c:v>
                </c:pt>
                <c:pt idx="3462">
                  <c:v>43975</c:v>
                </c:pt>
                <c:pt idx="3463">
                  <c:v>43976</c:v>
                </c:pt>
                <c:pt idx="3464">
                  <c:v>43977</c:v>
                </c:pt>
                <c:pt idx="3465">
                  <c:v>43978</c:v>
                </c:pt>
                <c:pt idx="3466">
                  <c:v>43979</c:v>
                </c:pt>
                <c:pt idx="3467">
                  <c:v>43980</c:v>
                </c:pt>
                <c:pt idx="3468">
                  <c:v>43981</c:v>
                </c:pt>
                <c:pt idx="3469">
                  <c:v>43982</c:v>
                </c:pt>
                <c:pt idx="3470">
                  <c:v>43983</c:v>
                </c:pt>
                <c:pt idx="3471">
                  <c:v>43984</c:v>
                </c:pt>
                <c:pt idx="3472">
                  <c:v>43985</c:v>
                </c:pt>
                <c:pt idx="3473">
                  <c:v>43986</c:v>
                </c:pt>
                <c:pt idx="3474">
                  <c:v>43987</c:v>
                </c:pt>
                <c:pt idx="3475">
                  <c:v>43988</c:v>
                </c:pt>
                <c:pt idx="3476">
                  <c:v>43989</c:v>
                </c:pt>
                <c:pt idx="3477">
                  <c:v>43990</c:v>
                </c:pt>
                <c:pt idx="3478">
                  <c:v>43991</c:v>
                </c:pt>
                <c:pt idx="3479">
                  <c:v>43992</c:v>
                </c:pt>
                <c:pt idx="3480">
                  <c:v>43993</c:v>
                </c:pt>
                <c:pt idx="3481">
                  <c:v>43994</c:v>
                </c:pt>
                <c:pt idx="3482">
                  <c:v>43995</c:v>
                </c:pt>
                <c:pt idx="3483">
                  <c:v>43996</c:v>
                </c:pt>
                <c:pt idx="3484">
                  <c:v>43997</c:v>
                </c:pt>
                <c:pt idx="3485">
                  <c:v>43998</c:v>
                </c:pt>
                <c:pt idx="3486">
                  <c:v>43999</c:v>
                </c:pt>
                <c:pt idx="3487">
                  <c:v>44000</c:v>
                </c:pt>
                <c:pt idx="3488">
                  <c:v>44001</c:v>
                </c:pt>
                <c:pt idx="3489">
                  <c:v>44002</c:v>
                </c:pt>
                <c:pt idx="3490">
                  <c:v>44003</c:v>
                </c:pt>
                <c:pt idx="3491">
                  <c:v>44004</c:v>
                </c:pt>
                <c:pt idx="3492">
                  <c:v>44005</c:v>
                </c:pt>
                <c:pt idx="3493">
                  <c:v>44006</c:v>
                </c:pt>
                <c:pt idx="3494">
                  <c:v>44007</c:v>
                </c:pt>
                <c:pt idx="3495">
                  <c:v>44008</c:v>
                </c:pt>
                <c:pt idx="3496">
                  <c:v>44009</c:v>
                </c:pt>
                <c:pt idx="3497">
                  <c:v>44010</c:v>
                </c:pt>
                <c:pt idx="3498">
                  <c:v>44011</c:v>
                </c:pt>
                <c:pt idx="3499">
                  <c:v>44012</c:v>
                </c:pt>
                <c:pt idx="3500">
                  <c:v>44013</c:v>
                </c:pt>
                <c:pt idx="3501">
                  <c:v>44014</c:v>
                </c:pt>
                <c:pt idx="3502">
                  <c:v>44015</c:v>
                </c:pt>
                <c:pt idx="3503">
                  <c:v>44016</c:v>
                </c:pt>
                <c:pt idx="3504">
                  <c:v>44017</c:v>
                </c:pt>
                <c:pt idx="3505">
                  <c:v>44018</c:v>
                </c:pt>
                <c:pt idx="3506">
                  <c:v>44019</c:v>
                </c:pt>
                <c:pt idx="3507">
                  <c:v>44020</c:v>
                </c:pt>
                <c:pt idx="3508">
                  <c:v>44021</c:v>
                </c:pt>
                <c:pt idx="3509">
                  <c:v>44022</c:v>
                </c:pt>
                <c:pt idx="3510">
                  <c:v>44023</c:v>
                </c:pt>
                <c:pt idx="3511">
                  <c:v>44024</c:v>
                </c:pt>
                <c:pt idx="3512">
                  <c:v>44025</c:v>
                </c:pt>
                <c:pt idx="3513">
                  <c:v>44026</c:v>
                </c:pt>
                <c:pt idx="3514">
                  <c:v>44027</c:v>
                </c:pt>
                <c:pt idx="3515">
                  <c:v>44028</c:v>
                </c:pt>
                <c:pt idx="3516">
                  <c:v>44029</c:v>
                </c:pt>
                <c:pt idx="3517">
                  <c:v>44030</c:v>
                </c:pt>
                <c:pt idx="3518">
                  <c:v>44031</c:v>
                </c:pt>
                <c:pt idx="3519">
                  <c:v>44032</c:v>
                </c:pt>
                <c:pt idx="3520">
                  <c:v>44033</c:v>
                </c:pt>
                <c:pt idx="3521">
                  <c:v>44034</c:v>
                </c:pt>
                <c:pt idx="3522">
                  <c:v>44035</c:v>
                </c:pt>
                <c:pt idx="3523">
                  <c:v>44036</c:v>
                </c:pt>
                <c:pt idx="3524">
                  <c:v>44037</c:v>
                </c:pt>
                <c:pt idx="3525">
                  <c:v>44038</c:v>
                </c:pt>
                <c:pt idx="3526">
                  <c:v>44039</c:v>
                </c:pt>
                <c:pt idx="3527">
                  <c:v>44040</c:v>
                </c:pt>
                <c:pt idx="3528">
                  <c:v>44041</c:v>
                </c:pt>
                <c:pt idx="3529">
                  <c:v>44042</c:v>
                </c:pt>
                <c:pt idx="3530">
                  <c:v>44043</c:v>
                </c:pt>
                <c:pt idx="3531">
                  <c:v>44044</c:v>
                </c:pt>
                <c:pt idx="3532">
                  <c:v>44045</c:v>
                </c:pt>
                <c:pt idx="3533">
                  <c:v>44046</c:v>
                </c:pt>
                <c:pt idx="3534">
                  <c:v>44047</c:v>
                </c:pt>
                <c:pt idx="3535">
                  <c:v>44048</c:v>
                </c:pt>
                <c:pt idx="3536">
                  <c:v>44049</c:v>
                </c:pt>
                <c:pt idx="3537">
                  <c:v>44050</c:v>
                </c:pt>
                <c:pt idx="3538">
                  <c:v>44051</c:v>
                </c:pt>
                <c:pt idx="3539">
                  <c:v>44052</c:v>
                </c:pt>
                <c:pt idx="3540">
                  <c:v>44053</c:v>
                </c:pt>
                <c:pt idx="3541">
                  <c:v>44054</c:v>
                </c:pt>
                <c:pt idx="3542">
                  <c:v>44055</c:v>
                </c:pt>
                <c:pt idx="3543">
                  <c:v>44056</c:v>
                </c:pt>
                <c:pt idx="3544">
                  <c:v>44057</c:v>
                </c:pt>
                <c:pt idx="3545">
                  <c:v>44058</c:v>
                </c:pt>
                <c:pt idx="3546">
                  <c:v>44059</c:v>
                </c:pt>
                <c:pt idx="3547">
                  <c:v>44060</c:v>
                </c:pt>
                <c:pt idx="3548">
                  <c:v>44061</c:v>
                </c:pt>
                <c:pt idx="3549">
                  <c:v>44062</c:v>
                </c:pt>
                <c:pt idx="3550">
                  <c:v>44063</c:v>
                </c:pt>
                <c:pt idx="3551">
                  <c:v>44064</c:v>
                </c:pt>
                <c:pt idx="3552">
                  <c:v>44065</c:v>
                </c:pt>
                <c:pt idx="3553">
                  <c:v>44066</c:v>
                </c:pt>
                <c:pt idx="3554">
                  <c:v>44067</c:v>
                </c:pt>
                <c:pt idx="3555">
                  <c:v>44068</c:v>
                </c:pt>
                <c:pt idx="3556">
                  <c:v>44069</c:v>
                </c:pt>
                <c:pt idx="3557">
                  <c:v>44070</c:v>
                </c:pt>
                <c:pt idx="3558">
                  <c:v>44071</c:v>
                </c:pt>
                <c:pt idx="3559">
                  <c:v>44072</c:v>
                </c:pt>
                <c:pt idx="3560">
                  <c:v>44073</c:v>
                </c:pt>
                <c:pt idx="3561">
                  <c:v>44074</c:v>
                </c:pt>
                <c:pt idx="3562">
                  <c:v>44075</c:v>
                </c:pt>
                <c:pt idx="3563">
                  <c:v>44076</c:v>
                </c:pt>
                <c:pt idx="3564">
                  <c:v>44077</c:v>
                </c:pt>
                <c:pt idx="3565">
                  <c:v>44078</c:v>
                </c:pt>
                <c:pt idx="3566">
                  <c:v>44079</c:v>
                </c:pt>
                <c:pt idx="3567">
                  <c:v>44080</c:v>
                </c:pt>
                <c:pt idx="3568">
                  <c:v>44081</c:v>
                </c:pt>
                <c:pt idx="3569">
                  <c:v>44082</c:v>
                </c:pt>
                <c:pt idx="3570">
                  <c:v>44083</c:v>
                </c:pt>
                <c:pt idx="3571">
                  <c:v>44084</c:v>
                </c:pt>
                <c:pt idx="3572">
                  <c:v>44085</c:v>
                </c:pt>
                <c:pt idx="3573">
                  <c:v>44086</c:v>
                </c:pt>
                <c:pt idx="3574">
                  <c:v>44087</c:v>
                </c:pt>
                <c:pt idx="3575">
                  <c:v>44088</c:v>
                </c:pt>
                <c:pt idx="3576">
                  <c:v>44089</c:v>
                </c:pt>
                <c:pt idx="3577">
                  <c:v>44090</c:v>
                </c:pt>
                <c:pt idx="3578">
                  <c:v>44091</c:v>
                </c:pt>
                <c:pt idx="3579">
                  <c:v>44092</c:v>
                </c:pt>
                <c:pt idx="3580">
                  <c:v>44093</c:v>
                </c:pt>
                <c:pt idx="3581">
                  <c:v>44094</c:v>
                </c:pt>
                <c:pt idx="3582">
                  <c:v>44095</c:v>
                </c:pt>
                <c:pt idx="3583">
                  <c:v>44096</c:v>
                </c:pt>
                <c:pt idx="3584">
                  <c:v>44097</c:v>
                </c:pt>
                <c:pt idx="3585">
                  <c:v>44098</c:v>
                </c:pt>
                <c:pt idx="3586">
                  <c:v>44099</c:v>
                </c:pt>
                <c:pt idx="3587">
                  <c:v>44100</c:v>
                </c:pt>
                <c:pt idx="3588">
                  <c:v>44101</c:v>
                </c:pt>
                <c:pt idx="3589">
                  <c:v>44102</c:v>
                </c:pt>
                <c:pt idx="3590">
                  <c:v>44103</c:v>
                </c:pt>
                <c:pt idx="3591">
                  <c:v>44104</c:v>
                </c:pt>
                <c:pt idx="3592">
                  <c:v>44105</c:v>
                </c:pt>
                <c:pt idx="3593">
                  <c:v>44106</c:v>
                </c:pt>
                <c:pt idx="3594">
                  <c:v>44107</c:v>
                </c:pt>
                <c:pt idx="3595">
                  <c:v>44108</c:v>
                </c:pt>
                <c:pt idx="3596">
                  <c:v>44109</c:v>
                </c:pt>
                <c:pt idx="3597">
                  <c:v>44110</c:v>
                </c:pt>
                <c:pt idx="3598">
                  <c:v>44111</c:v>
                </c:pt>
                <c:pt idx="3599">
                  <c:v>44112</c:v>
                </c:pt>
                <c:pt idx="3600">
                  <c:v>44113</c:v>
                </c:pt>
                <c:pt idx="3601">
                  <c:v>44114</c:v>
                </c:pt>
                <c:pt idx="3602">
                  <c:v>44115</c:v>
                </c:pt>
                <c:pt idx="3603">
                  <c:v>44116</c:v>
                </c:pt>
                <c:pt idx="3604">
                  <c:v>44117</c:v>
                </c:pt>
                <c:pt idx="3605">
                  <c:v>44118</c:v>
                </c:pt>
                <c:pt idx="3606">
                  <c:v>44119</c:v>
                </c:pt>
                <c:pt idx="3607">
                  <c:v>44120</c:v>
                </c:pt>
                <c:pt idx="3608">
                  <c:v>44121</c:v>
                </c:pt>
                <c:pt idx="3609">
                  <c:v>44122</c:v>
                </c:pt>
                <c:pt idx="3610">
                  <c:v>44123</c:v>
                </c:pt>
                <c:pt idx="3611">
                  <c:v>44124</c:v>
                </c:pt>
                <c:pt idx="3612">
                  <c:v>44125</c:v>
                </c:pt>
                <c:pt idx="3613">
                  <c:v>44126</c:v>
                </c:pt>
                <c:pt idx="3614">
                  <c:v>44127</c:v>
                </c:pt>
                <c:pt idx="3615">
                  <c:v>44128</c:v>
                </c:pt>
                <c:pt idx="3616">
                  <c:v>44129</c:v>
                </c:pt>
                <c:pt idx="3617">
                  <c:v>44130</c:v>
                </c:pt>
                <c:pt idx="3618">
                  <c:v>44131</c:v>
                </c:pt>
                <c:pt idx="3619">
                  <c:v>44132</c:v>
                </c:pt>
                <c:pt idx="3620">
                  <c:v>44133</c:v>
                </c:pt>
                <c:pt idx="3621">
                  <c:v>44134</c:v>
                </c:pt>
                <c:pt idx="3622">
                  <c:v>44135</c:v>
                </c:pt>
                <c:pt idx="3623">
                  <c:v>44136</c:v>
                </c:pt>
                <c:pt idx="3624">
                  <c:v>44137</c:v>
                </c:pt>
                <c:pt idx="3625">
                  <c:v>44138</c:v>
                </c:pt>
                <c:pt idx="3626">
                  <c:v>44139</c:v>
                </c:pt>
                <c:pt idx="3627">
                  <c:v>44140</c:v>
                </c:pt>
                <c:pt idx="3628">
                  <c:v>44141</c:v>
                </c:pt>
                <c:pt idx="3629">
                  <c:v>44142</c:v>
                </c:pt>
                <c:pt idx="3630">
                  <c:v>44143</c:v>
                </c:pt>
                <c:pt idx="3631">
                  <c:v>44144</c:v>
                </c:pt>
                <c:pt idx="3632">
                  <c:v>44145</c:v>
                </c:pt>
                <c:pt idx="3633">
                  <c:v>44146</c:v>
                </c:pt>
                <c:pt idx="3634">
                  <c:v>44147</c:v>
                </c:pt>
                <c:pt idx="3635">
                  <c:v>44148</c:v>
                </c:pt>
                <c:pt idx="3636">
                  <c:v>44149</c:v>
                </c:pt>
                <c:pt idx="3637">
                  <c:v>44150</c:v>
                </c:pt>
                <c:pt idx="3638">
                  <c:v>44151</c:v>
                </c:pt>
                <c:pt idx="3639">
                  <c:v>44152</c:v>
                </c:pt>
                <c:pt idx="3640">
                  <c:v>44153</c:v>
                </c:pt>
                <c:pt idx="3641">
                  <c:v>44154</c:v>
                </c:pt>
                <c:pt idx="3642">
                  <c:v>44155</c:v>
                </c:pt>
                <c:pt idx="3643">
                  <c:v>44156</c:v>
                </c:pt>
                <c:pt idx="3644">
                  <c:v>44157</c:v>
                </c:pt>
                <c:pt idx="3645">
                  <c:v>44158</c:v>
                </c:pt>
                <c:pt idx="3646">
                  <c:v>44159</c:v>
                </c:pt>
                <c:pt idx="3647">
                  <c:v>44160</c:v>
                </c:pt>
                <c:pt idx="3648">
                  <c:v>44161</c:v>
                </c:pt>
                <c:pt idx="3649">
                  <c:v>44162</c:v>
                </c:pt>
                <c:pt idx="3650">
                  <c:v>44163</c:v>
                </c:pt>
                <c:pt idx="3651">
                  <c:v>44164</c:v>
                </c:pt>
                <c:pt idx="3652">
                  <c:v>44165</c:v>
                </c:pt>
                <c:pt idx="3653">
                  <c:v>44166</c:v>
                </c:pt>
                <c:pt idx="3654">
                  <c:v>44167</c:v>
                </c:pt>
                <c:pt idx="3655">
                  <c:v>44168</c:v>
                </c:pt>
                <c:pt idx="3656">
                  <c:v>44169</c:v>
                </c:pt>
                <c:pt idx="3657">
                  <c:v>44170</c:v>
                </c:pt>
                <c:pt idx="3658">
                  <c:v>44171</c:v>
                </c:pt>
                <c:pt idx="3659">
                  <c:v>44172</c:v>
                </c:pt>
                <c:pt idx="3660">
                  <c:v>44173</c:v>
                </c:pt>
                <c:pt idx="3661">
                  <c:v>44174</c:v>
                </c:pt>
                <c:pt idx="3662">
                  <c:v>44175</c:v>
                </c:pt>
                <c:pt idx="3663">
                  <c:v>44176</c:v>
                </c:pt>
                <c:pt idx="3664">
                  <c:v>44177</c:v>
                </c:pt>
                <c:pt idx="3665">
                  <c:v>44178</c:v>
                </c:pt>
                <c:pt idx="3666">
                  <c:v>44179</c:v>
                </c:pt>
                <c:pt idx="3667">
                  <c:v>44180</c:v>
                </c:pt>
                <c:pt idx="3668">
                  <c:v>44181</c:v>
                </c:pt>
                <c:pt idx="3669">
                  <c:v>44182</c:v>
                </c:pt>
                <c:pt idx="3670">
                  <c:v>44183</c:v>
                </c:pt>
                <c:pt idx="3671">
                  <c:v>44184</c:v>
                </c:pt>
                <c:pt idx="3672">
                  <c:v>44185</c:v>
                </c:pt>
                <c:pt idx="3673">
                  <c:v>44186</c:v>
                </c:pt>
                <c:pt idx="3674">
                  <c:v>44187</c:v>
                </c:pt>
                <c:pt idx="3675">
                  <c:v>44188</c:v>
                </c:pt>
                <c:pt idx="3676">
                  <c:v>44189</c:v>
                </c:pt>
                <c:pt idx="3677">
                  <c:v>44190</c:v>
                </c:pt>
                <c:pt idx="3678">
                  <c:v>44191</c:v>
                </c:pt>
                <c:pt idx="3679">
                  <c:v>44192</c:v>
                </c:pt>
                <c:pt idx="3680">
                  <c:v>44193</c:v>
                </c:pt>
                <c:pt idx="3681">
                  <c:v>44194</c:v>
                </c:pt>
                <c:pt idx="3682">
                  <c:v>44195</c:v>
                </c:pt>
                <c:pt idx="3683">
                  <c:v>44196</c:v>
                </c:pt>
                <c:pt idx="3684">
                  <c:v>44197</c:v>
                </c:pt>
                <c:pt idx="3685">
                  <c:v>44198</c:v>
                </c:pt>
                <c:pt idx="3686">
                  <c:v>44199</c:v>
                </c:pt>
                <c:pt idx="3687">
                  <c:v>44200</c:v>
                </c:pt>
                <c:pt idx="3688">
                  <c:v>44201</c:v>
                </c:pt>
                <c:pt idx="3689">
                  <c:v>44202</c:v>
                </c:pt>
                <c:pt idx="3690">
                  <c:v>44203</c:v>
                </c:pt>
                <c:pt idx="3691">
                  <c:v>44204</c:v>
                </c:pt>
                <c:pt idx="3692">
                  <c:v>44205</c:v>
                </c:pt>
                <c:pt idx="3693">
                  <c:v>44206</c:v>
                </c:pt>
                <c:pt idx="3694">
                  <c:v>44207</c:v>
                </c:pt>
                <c:pt idx="3695">
                  <c:v>44208</c:v>
                </c:pt>
                <c:pt idx="3696">
                  <c:v>44209</c:v>
                </c:pt>
                <c:pt idx="3697">
                  <c:v>44210</c:v>
                </c:pt>
                <c:pt idx="3698">
                  <c:v>44211</c:v>
                </c:pt>
                <c:pt idx="3699">
                  <c:v>44212</c:v>
                </c:pt>
                <c:pt idx="3700">
                  <c:v>44213</c:v>
                </c:pt>
                <c:pt idx="3701">
                  <c:v>44214</c:v>
                </c:pt>
                <c:pt idx="3702">
                  <c:v>44215</c:v>
                </c:pt>
                <c:pt idx="3703">
                  <c:v>44216</c:v>
                </c:pt>
                <c:pt idx="3704">
                  <c:v>44217</c:v>
                </c:pt>
                <c:pt idx="3705">
                  <c:v>44218</c:v>
                </c:pt>
                <c:pt idx="3706">
                  <c:v>44219</c:v>
                </c:pt>
                <c:pt idx="3707">
                  <c:v>44220</c:v>
                </c:pt>
                <c:pt idx="3708">
                  <c:v>44221</c:v>
                </c:pt>
                <c:pt idx="3709">
                  <c:v>44222</c:v>
                </c:pt>
                <c:pt idx="3710">
                  <c:v>44223</c:v>
                </c:pt>
                <c:pt idx="3711">
                  <c:v>44224</c:v>
                </c:pt>
                <c:pt idx="3712">
                  <c:v>44225</c:v>
                </c:pt>
                <c:pt idx="3713">
                  <c:v>44226</c:v>
                </c:pt>
                <c:pt idx="3714">
                  <c:v>44227</c:v>
                </c:pt>
                <c:pt idx="3715">
                  <c:v>44228</c:v>
                </c:pt>
                <c:pt idx="3716">
                  <c:v>44229</c:v>
                </c:pt>
                <c:pt idx="3717">
                  <c:v>44230</c:v>
                </c:pt>
                <c:pt idx="3718">
                  <c:v>44231</c:v>
                </c:pt>
                <c:pt idx="3719">
                  <c:v>44232</c:v>
                </c:pt>
                <c:pt idx="3720">
                  <c:v>44233</c:v>
                </c:pt>
                <c:pt idx="3721">
                  <c:v>44234</c:v>
                </c:pt>
                <c:pt idx="3722">
                  <c:v>44235</c:v>
                </c:pt>
                <c:pt idx="3723">
                  <c:v>44236</c:v>
                </c:pt>
                <c:pt idx="3724">
                  <c:v>44237</c:v>
                </c:pt>
                <c:pt idx="3725">
                  <c:v>44238</c:v>
                </c:pt>
                <c:pt idx="3726">
                  <c:v>44239</c:v>
                </c:pt>
                <c:pt idx="3727">
                  <c:v>44240</c:v>
                </c:pt>
                <c:pt idx="3728">
                  <c:v>44241</c:v>
                </c:pt>
                <c:pt idx="3729">
                  <c:v>44242</c:v>
                </c:pt>
                <c:pt idx="3730">
                  <c:v>44243</c:v>
                </c:pt>
                <c:pt idx="3731">
                  <c:v>44244</c:v>
                </c:pt>
                <c:pt idx="3732">
                  <c:v>44245</c:v>
                </c:pt>
                <c:pt idx="3733">
                  <c:v>44246</c:v>
                </c:pt>
                <c:pt idx="3734">
                  <c:v>44247</c:v>
                </c:pt>
                <c:pt idx="3735">
                  <c:v>44248</c:v>
                </c:pt>
                <c:pt idx="3736">
                  <c:v>44249</c:v>
                </c:pt>
                <c:pt idx="3737">
                  <c:v>44250</c:v>
                </c:pt>
                <c:pt idx="3738">
                  <c:v>44251</c:v>
                </c:pt>
                <c:pt idx="3739">
                  <c:v>44252</c:v>
                </c:pt>
                <c:pt idx="3740">
                  <c:v>44253</c:v>
                </c:pt>
                <c:pt idx="3741">
                  <c:v>44254</c:v>
                </c:pt>
                <c:pt idx="3742">
                  <c:v>44255</c:v>
                </c:pt>
                <c:pt idx="3743">
                  <c:v>44256</c:v>
                </c:pt>
                <c:pt idx="3744">
                  <c:v>44257</c:v>
                </c:pt>
                <c:pt idx="3745">
                  <c:v>44258</c:v>
                </c:pt>
                <c:pt idx="3746">
                  <c:v>44259</c:v>
                </c:pt>
                <c:pt idx="3747">
                  <c:v>44260</c:v>
                </c:pt>
                <c:pt idx="3748">
                  <c:v>44261</c:v>
                </c:pt>
                <c:pt idx="3749">
                  <c:v>44262</c:v>
                </c:pt>
                <c:pt idx="3750">
                  <c:v>44263</c:v>
                </c:pt>
                <c:pt idx="3751">
                  <c:v>44264</c:v>
                </c:pt>
                <c:pt idx="3752">
                  <c:v>44265</c:v>
                </c:pt>
                <c:pt idx="3753">
                  <c:v>44266</c:v>
                </c:pt>
                <c:pt idx="3754">
                  <c:v>44267</c:v>
                </c:pt>
                <c:pt idx="3755">
                  <c:v>44268</c:v>
                </c:pt>
                <c:pt idx="3756">
                  <c:v>44269</c:v>
                </c:pt>
                <c:pt idx="3757">
                  <c:v>44270</c:v>
                </c:pt>
                <c:pt idx="3758">
                  <c:v>44271</c:v>
                </c:pt>
                <c:pt idx="3759">
                  <c:v>44272</c:v>
                </c:pt>
                <c:pt idx="3760">
                  <c:v>44273</c:v>
                </c:pt>
                <c:pt idx="3761">
                  <c:v>44274</c:v>
                </c:pt>
                <c:pt idx="3762">
                  <c:v>44275</c:v>
                </c:pt>
                <c:pt idx="3763">
                  <c:v>44276</c:v>
                </c:pt>
                <c:pt idx="3764">
                  <c:v>44277</c:v>
                </c:pt>
                <c:pt idx="3765">
                  <c:v>44278</c:v>
                </c:pt>
                <c:pt idx="3766">
                  <c:v>44279</c:v>
                </c:pt>
                <c:pt idx="3767">
                  <c:v>44280</c:v>
                </c:pt>
                <c:pt idx="3768">
                  <c:v>44281</c:v>
                </c:pt>
                <c:pt idx="3769">
                  <c:v>44282</c:v>
                </c:pt>
                <c:pt idx="3770">
                  <c:v>44283</c:v>
                </c:pt>
                <c:pt idx="3771">
                  <c:v>44284</c:v>
                </c:pt>
                <c:pt idx="3772">
                  <c:v>44285</c:v>
                </c:pt>
                <c:pt idx="3773">
                  <c:v>44286</c:v>
                </c:pt>
                <c:pt idx="3774">
                  <c:v>44287</c:v>
                </c:pt>
                <c:pt idx="3775">
                  <c:v>44288</c:v>
                </c:pt>
                <c:pt idx="3776">
                  <c:v>44289</c:v>
                </c:pt>
                <c:pt idx="3777">
                  <c:v>44290</c:v>
                </c:pt>
                <c:pt idx="3778">
                  <c:v>44291</c:v>
                </c:pt>
                <c:pt idx="3779">
                  <c:v>44292</c:v>
                </c:pt>
                <c:pt idx="3780">
                  <c:v>44293</c:v>
                </c:pt>
                <c:pt idx="3781">
                  <c:v>44294</c:v>
                </c:pt>
                <c:pt idx="3782">
                  <c:v>44295</c:v>
                </c:pt>
                <c:pt idx="3783">
                  <c:v>44296</c:v>
                </c:pt>
                <c:pt idx="3784">
                  <c:v>44297</c:v>
                </c:pt>
                <c:pt idx="3785">
                  <c:v>44298</c:v>
                </c:pt>
                <c:pt idx="3786">
                  <c:v>44299</c:v>
                </c:pt>
                <c:pt idx="3787">
                  <c:v>44300</c:v>
                </c:pt>
                <c:pt idx="3788">
                  <c:v>44301</c:v>
                </c:pt>
                <c:pt idx="3789">
                  <c:v>44302</c:v>
                </c:pt>
                <c:pt idx="3790">
                  <c:v>44303</c:v>
                </c:pt>
                <c:pt idx="3791">
                  <c:v>44304</c:v>
                </c:pt>
                <c:pt idx="3792">
                  <c:v>44305</c:v>
                </c:pt>
                <c:pt idx="3793">
                  <c:v>44306</c:v>
                </c:pt>
                <c:pt idx="3794">
                  <c:v>44307</c:v>
                </c:pt>
                <c:pt idx="3795">
                  <c:v>44308</c:v>
                </c:pt>
                <c:pt idx="3796">
                  <c:v>44309</c:v>
                </c:pt>
                <c:pt idx="3797">
                  <c:v>44310</c:v>
                </c:pt>
                <c:pt idx="3798">
                  <c:v>44311</c:v>
                </c:pt>
                <c:pt idx="3799">
                  <c:v>44312</c:v>
                </c:pt>
                <c:pt idx="3800">
                  <c:v>44313</c:v>
                </c:pt>
                <c:pt idx="3801">
                  <c:v>44314</c:v>
                </c:pt>
                <c:pt idx="3802">
                  <c:v>44315</c:v>
                </c:pt>
                <c:pt idx="3803">
                  <c:v>44316</c:v>
                </c:pt>
                <c:pt idx="3804">
                  <c:v>44317</c:v>
                </c:pt>
                <c:pt idx="3805">
                  <c:v>44318</c:v>
                </c:pt>
                <c:pt idx="3806">
                  <c:v>44319</c:v>
                </c:pt>
                <c:pt idx="3807">
                  <c:v>44320</c:v>
                </c:pt>
                <c:pt idx="3808">
                  <c:v>44321</c:v>
                </c:pt>
                <c:pt idx="3809">
                  <c:v>44322</c:v>
                </c:pt>
                <c:pt idx="3810">
                  <c:v>44323</c:v>
                </c:pt>
                <c:pt idx="3811">
                  <c:v>44324</c:v>
                </c:pt>
                <c:pt idx="3812">
                  <c:v>44325</c:v>
                </c:pt>
                <c:pt idx="3813">
                  <c:v>44326</c:v>
                </c:pt>
                <c:pt idx="3814">
                  <c:v>44327</c:v>
                </c:pt>
                <c:pt idx="3815">
                  <c:v>44328</c:v>
                </c:pt>
                <c:pt idx="3816">
                  <c:v>44329</c:v>
                </c:pt>
                <c:pt idx="3817">
                  <c:v>44330</c:v>
                </c:pt>
                <c:pt idx="3818">
                  <c:v>44331</c:v>
                </c:pt>
                <c:pt idx="3819">
                  <c:v>44332</c:v>
                </c:pt>
                <c:pt idx="3820">
                  <c:v>44333</c:v>
                </c:pt>
                <c:pt idx="3821">
                  <c:v>44334</c:v>
                </c:pt>
                <c:pt idx="3822">
                  <c:v>44335</c:v>
                </c:pt>
                <c:pt idx="3823">
                  <c:v>44336</c:v>
                </c:pt>
                <c:pt idx="3824">
                  <c:v>44337</c:v>
                </c:pt>
                <c:pt idx="3825">
                  <c:v>44338</c:v>
                </c:pt>
                <c:pt idx="3826">
                  <c:v>44339</c:v>
                </c:pt>
                <c:pt idx="3827">
                  <c:v>44340</c:v>
                </c:pt>
                <c:pt idx="3828">
                  <c:v>44341</c:v>
                </c:pt>
                <c:pt idx="3829">
                  <c:v>44342</c:v>
                </c:pt>
                <c:pt idx="3830">
                  <c:v>44343</c:v>
                </c:pt>
                <c:pt idx="3831">
                  <c:v>44344</c:v>
                </c:pt>
                <c:pt idx="3832">
                  <c:v>44345</c:v>
                </c:pt>
                <c:pt idx="3833">
                  <c:v>44346</c:v>
                </c:pt>
                <c:pt idx="3834">
                  <c:v>44347</c:v>
                </c:pt>
                <c:pt idx="3835">
                  <c:v>44348</c:v>
                </c:pt>
                <c:pt idx="3836">
                  <c:v>44349</c:v>
                </c:pt>
                <c:pt idx="3837">
                  <c:v>44350</c:v>
                </c:pt>
                <c:pt idx="3838">
                  <c:v>44351</c:v>
                </c:pt>
                <c:pt idx="3839">
                  <c:v>44352</c:v>
                </c:pt>
                <c:pt idx="3840">
                  <c:v>44353</c:v>
                </c:pt>
                <c:pt idx="3841">
                  <c:v>44354</c:v>
                </c:pt>
                <c:pt idx="3842">
                  <c:v>44355</c:v>
                </c:pt>
                <c:pt idx="3843">
                  <c:v>44356</c:v>
                </c:pt>
                <c:pt idx="3844">
                  <c:v>44357</c:v>
                </c:pt>
                <c:pt idx="3845">
                  <c:v>44358</c:v>
                </c:pt>
                <c:pt idx="3846">
                  <c:v>44359</c:v>
                </c:pt>
                <c:pt idx="3847">
                  <c:v>44360</c:v>
                </c:pt>
                <c:pt idx="3848">
                  <c:v>44361</c:v>
                </c:pt>
                <c:pt idx="3849">
                  <c:v>44362</c:v>
                </c:pt>
                <c:pt idx="3850">
                  <c:v>44363</c:v>
                </c:pt>
                <c:pt idx="3851">
                  <c:v>44364</c:v>
                </c:pt>
                <c:pt idx="3852">
                  <c:v>44365</c:v>
                </c:pt>
                <c:pt idx="3853">
                  <c:v>44366</c:v>
                </c:pt>
                <c:pt idx="3854">
                  <c:v>44367</c:v>
                </c:pt>
                <c:pt idx="3855">
                  <c:v>44368</c:v>
                </c:pt>
                <c:pt idx="3856">
                  <c:v>44369</c:v>
                </c:pt>
                <c:pt idx="3857">
                  <c:v>44370</c:v>
                </c:pt>
                <c:pt idx="3858">
                  <c:v>44371</c:v>
                </c:pt>
                <c:pt idx="3859">
                  <c:v>44372</c:v>
                </c:pt>
                <c:pt idx="3860">
                  <c:v>44373</c:v>
                </c:pt>
                <c:pt idx="3861">
                  <c:v>44374</c:v>
                </c:pt>
                <c:pt idx="3862">
                  <c:v>44375</c:v>
                </c:pt>
                <c:pt idx="3863">
                  <c:v>44376</c:v>
                </c:pt>
                <c:pt idx="3864">
                  <c:v>44377</c:v>
                </c:pt>
                <c:pt idx="3865">
                  <c:v>44378</c:v>
                </c:pt>
                <c:pt idx="3866">
                  <c:v>44379</c:v>
                </c:pt>
                <c:pt idx="3867">
                  <c:v>44380</c:v>
                </c:pt>
                <c:pt idx="3868">
                  <c:v>44381</c:v>
                </c:pt>
                <c:pt idx="3869">
                  <c:v>44382</c:v>
                </c:pt>
                <c:pt idx="3870">
                  <c:v>44383</c:v>
                </c:pt>
                <c:pt idx="3871">
                  <c:v>44384</c:v>
                </c:pt>
                <c:pt idx="3872">
                  <c:v>44385</c:v>
                </c:pt>
                <c:pt idx="3873">
                  <c:v>44386</c:v>
                </c:pt>
                <c:pt idx="3874">
                  <c:v>44387</c:v>
                </c:pt>
                <c:pt idx="3875">
                  <c:v>44388</c:v>
                </c:pt>
                <c:pt idx="3876">
                  <c:v>44389</c:v>
                </c:pt>
                <c:pt idx="3877">
                  <c:v>44390</c:v>
                </c:pt>
                <c:pt idx="3878">
                  <c:v>44391</c:v>
                </c:pt>
                <c:pt idx="3879">
                  <c:v>44392</c:v>
                </c:pt>
                <c:pt idx="3880">
                  <c:v>44393</c:v>
                </c:pt>
                <c:pt idx="3881">
                  <c:v>44394</c:v>
                </c:pt>
                <c:pt idx="3882">
                  <c:v>44395</c:v>
                </c:pt>
                <c:pt idx="3883">
                  <c:v>44396</c:v>
                </c:pt>
                <c:pt idx="3884">
                  <c:v>44397</c:v>
                </c:pt>
                <c:pt idx="3885">
                  <c:v>44398</c:v>
                </c:pt>
                <c:pt idx="3886">
                  <c:v>44399</c:v>
                </c:pt>
                <c:pt idx="3887">
                  <c:v>44400</c:v>
                </c:pt>
                <c:pt idx="3888">
                  <c:v>44401</c:v>
                </c:pt>
                <c:pt idx="3889">
                  <c:v>44402</c:v>
                </c:pt>
                <c:pt idx="3890">
                  <c:v>44403</c:v>
                </c:pt>
                <c:pt idx="3891">
                  <c:v>44404</c:v>
                </c:pt>
                <c:pt idx="3892">
                  <c:v>44405</c:v>
                </c:pt>
                <c:pt idx="3893">
                  <c:v>44406</c:v>
                </c:pt>
                <c:pt idx="3894">
                  <c:v>44407</c:v>
                </c:pt>
                <c:pt idx="3895">
                  <c:v>44408</c:v>
                </c:pt>
                <c:pt idx="3896">
                  <c:v>44409</c:v>
                </c:pt>
                <c:pt idx="3897">
                  <c:v>44410</c:v>
                </c:pt>
                <c:pt idx="3898">
                  <c:v>44411</c:v>
                </c:pt>
                <c:pt idx="3899">
                  <c:v>44412</c:v>
                </c:pt>
                <c:pt idx="3900">
                  <c:v>44413</c:v>
                </c:pt>
                <c:pt idx="3901">
                  <c:v>44414</c:v>
                </c:pt>
                <c:pt idx="3902">
                  <c:v>44415</c:v>
                </c:pt>
                <c:pt idx="3903">
                  <c:v>44416</c:v>
                </c:pt>
                <c:pt idx="3904">
                  <c:v>44417</c:v>
                </c:pt>
                <c:pt idx="3905">
                  <c:v>44418</c:v>
                </c:pt>
                <c:pt idx="3906">
                  <c:v>44419</c:v>
                </c:pt>
                <c:pt idx="3907">
                  <c:v>44420</c:v>
                </c:pt>
                <c:pt idx="3908">
                  <c:v>44421</c:v>
                </c:pt>
                <c:pt idx="3909">
                  <c:v>44422</c:v>
                </c:pt>
                <c:pt idx="3910">
                  <c:v>44423</c:v>
                </c:pt>
                <c:pt idx="3911">
                  <c:v>44424</c:v>
                </c:pt>
                <c:pt idx="3912">
                  <c:v>44425</c:v>
                </c:pt>
                <c:pt idx="3913">
                  <c:v>44426</c:v>
                </c:pt>
                <c:pt idx="3914">
                  <c:v>44427</c:v>
                </c:pt>
                <c:pt idx="3915">
                  <c:v>44428</c:v>
                </c:pt>
                <c:pt idx="3916">
                  <c:v>44429</c:v>
                </c:pt>
                <c:pt idx="3917">
                  <c:v>44430</c:v>
                </c:pt>
                <c:pt idx="3918">
                  <c:v>44431</c:v>
                </c:pt>
              </c:numCache>
            </c:numRef>
          </c:cat>
          <c:val>
            <c:numRef>
              <c:f>'10-Year'!$D$9:$D$5000</c:f>
              <c:numCache>
                <c:formatCode>General</c:formatCode>
                <c:ptCount val="4992"/>
                <c:pt idx="0">
                  <c:v>2.9641999999999999</c:v>
                </c:pt>
                <c:pt idx="1">
                  <c:v>2.9885000000000002</c:v>
                </c:pt>
                <c:pt idx="2">
                  <c:v>3.0055000000000001</c:v>
                </c:pt>
                <c:pt idx="3">
                  <c:v>3.0055000000000001</c:v>
                </c:pt>
                <c:pt idx="4">
                  <c:v>3.0055000000000001</c:v>
                </c:pt>
                <c:pt idx="5">
                  <c:v>2.9201000000000001</c:v>
                </c:pt>
                <c:pt idx="6">
                  <c:v>3.1257000000000001</c:v>
                </c:pt>
                <c:pt idx="7">
                  <c:v>3.2723</c:v>
                </c:pt>
                <c:pt idx="8">
                  <c:v>3.2037</c:v>
                </c:pt>
                <c:pt idx="9">
                  <c:v>3.319</c:v>
                </c:pt>
                <c:pt idx="10">
                  <c:v>3.319</c:v>
                </c:pt>
                <c:pt idx="11">
                  <c:v>3.319</c:v>
                </c:pt>
                <c:pt idx="12">
                  <c:v>3.2749999999999999</c:v>
                </c:pt>
                <c:pt idx="13">
                  <c:v>3.4727000000000001</c:v>
                </c:pt>
                <c:pt idx="14">
                  <c:v>3.5318000000000001</c:v>
                </c:pt>
                <c:pt idx="15">
                  <c:v>3.4224000000000001</c:v>
                </c:pt>
                <c:pt idx="16">
                  <c:v>3.3279000000000001</c:v>
                </c:pt>
                <c:pt idx="17">
                  <c:v>3.3279000000000001</c:v>
                </c:pt>
                <c:pt idx="18">
                  <c:v>3.3279000000000001</c:v>
                </c:pt>
                <c:pt idx="19">
                  <c:v>3.3357999999999999</c:v>
                </c:pt>
                <c:pt idx="20">
                  <c:v>3.3031000000000001</c:v>
                </c:pt>
                <c:pt idx="21">
                  <c:v>3.3458000000000001</c:v>
                </c:pt>
                <c:pt idx="22">
                  <c:v>3.3891999999999998</c:v>
                </c:pt>
                <c:pt idx="23">
                  <c:v>3.3933</c:v>
                </c:pt>
                <c:pt idx="24">
                  <c:v>3.3933</c:v>
                </c:pt>
                <c:pt idx="25">
                  <c:v>3.3933</c:v>
                </c:pt>
                <c:pt idx="26">
                  <c:v>3.3294000000000001</c:v>
                </c:pt>
                <c:pt idx="27">
                  <c:v>3.4794999999999998</c:v>
                </c:pt>
                <c:pt idx="28">
                  <c:v>3.3489</c:v>
                </c:pt>
                <c:pt idx="29">
                  <c:v>3.3645999999999998</c:v>
                </c:pt>
                <c:pt idx="30">
                  <c:v>3.2934999999999999</c:v>
                </c:pt>
                <c:pt idx="31">
                  <c:v>3.2934999999999999</c:v>
                </c:pt>
                <c:pt idx="32">
                  <c:v>3.2934999999999999</c:v>
                </c:pt>
                <c:pt idx="33">
                  <c:v>3.3323999999999998</c:v>
                </c:pt>
                <c:pt idx="34">
                  <c:v>3.3287</c:v>
                </c:pt>
                <c:pt idx="35">
                  <c:v>3.4653999999999998</c:v>
                </c:pt>
                <c:pt idx="36">
                  <c:v>3.3932000000000002</c:v>
                </c:pt>
                <c:pt idx="37">
                  <c:v>3.3237000000000001</c:v>
                </c:pt>
                <c:pt idx="38">
                  <c:v>3.3237000000000001</c:v>
                </c:pt>
                <c:pt idx="39">
                  <c:v>3.3237000000000001</c:v>
                </c:pt>
                <c:pt idx="40">
                  <c:v>3.2831999999999999</c:v>
                </c:pt>
                <c:pt idx="41">
                  <c:v>3.3395999999999999</c:v>
                </c:pt>
                <c:pt idx="42">
                  <c:v>3.3650000000000002</c:v>
                </c:pt>
                <c:pt idx="43">
                  <c:v>3.2972000000000001</c:v>
                </c:pt>
                <c:pt idx="44">
                  <c:v>3.3231000000000002</c:v>
                </c:pt>
                <c:pt idx="45">
                  <c:v>3.3231000000000002</c:v>
                </c:pt>
                <c:pt idx="46">
                  <c:v>3.3231000000000002</c:v>
                </c:pt>
                <c:pt idx="47">
                  <c:v>3.3290999999999999</c:v>
                </c:pt>
                <c:pt idx="48">
                  <c:v>3.3662999999999998</c:v>
                </c:pt>
                <c:pt idx="49">
                  <c:v>3.339</c:v>
                </c:pt>
                <c:pt idx="50">
                  <c:v>3.4487999999999999</c:v>
                </c:pt>
                <c:pt idx="51">
                  <c:v>3.4041999999999999</c:v>
                </c:pt>
                <c:pt idx="52">
                  <c:v>3.4041999999999999</c:v>
                </c:pt>
                <c:pt idx="53">
                  <c:v>3.4041999999999999</c:v>
                </c:pt>
                <c:pt idx="54">
                  <c:v>3.4043999999999999</c:v>
                </c:pt>
                <c:pt idx="55">
                  <c:v>3.3284000000000002</c:v>
                </c:pt>
                <c:pt idx="56">
                  <c:v>3.4146000000000001</c:v>
                </c:pt>
                <c:pt idx="57">
                  <c:v>3.3872999999999998</c:v>
                </c:pt>
                <c:pt idx="58">
                  <c:v>3.3214000000000001</c:v>
                </c:pt>
                <c:pt idx="59">
                  <c:v>3.3214000000000001</c:v>
                </c:pt>
                <c:pt idx="60">
                  <c:v>3.3214000000000001</c:v>
                </c:pt>
                <c:pt idx="61">
                  <c:v>3.3704000000000001</c:v>
                </c:pt>
                <c:pt idx="62">
                  <c:v>3.4394</c:v>
                </c:pt>
                <c:pt idx="63">
                  <c:v>3.4771000000000001</c:v>
                </c:pt>
                <c:pt idx="64">
                  <c:v>3.5488</c:v>
                </c:pt>
                <c:pt idx="65">
                  <c:v>3.6356000000000002</c:v>
                </c:pt>
                <c:pt idx="66">
                  <c:v>3.6356000000000002</c:v>
                </c:pt>
                <c:pt idx="67">
                  <c:v>3.6356000000000002</c:v>
                </c:pt>
                <c:pt idx="68">
                  <c:v>3.6299000000000001</c:v>
                </c:pt>
                <c:pt idx="69">
                  <c:v>3.7372999999999998</c:v>
                </c:pt>
                <c:pt idx="70">
                  <c:v>3.6465000000000001</c:v>
                </c:pt>
                <c:pt idx="71">
                  <c:v>3.6928000000000001</c:v>
                </c:pt>
                <c:pt idx="72">
                  <c:v>3.6288</c:v>
                </c:pt>
                <c:pt idx="73">
                  <c:v>3.6288</c:v>
                </c:pt>
                <c:pt idx="74">
                  <c:v>3.6288</c:v>
                </c:pt>
                <c:pt idx="75">
                  <c:v>3.6193999999999997</c:v>
                </c:pt>
                <c:pt idx="76">
                  <c:v>3.6044</c:v>
                </c:pt>
                <c:pt idx="77">
                  <c:v>3.6193</c:v>
                </c:pt>
                <c:pt idx="78">
                  <c:v>3.5724999999999998</c:v>
                </c:pt>
                <c:pt idx="79">
                  <c:v>3.5798999999999999</c:v>
                </c:pt>
                <c:pt idx="80">
                  <c:v>3.5798999999999999</c:v>
                </c:pt>
                <c:pt idx="81">
                  <c:v>3.5798999999999999</c:v>
                </c:pt>
                <c:pt idx="82">
                  <c:v>3.5874000000000001</c:v>
                </c:pt>
                <c:pt idx="83">
                  <c:v>3.4533</c:v>
                </c:pt>
                <c:pt idx="84">
                  <c:v>3.4847999999999999</c:v>
                </c:pt>
                <c:pt idx="85">
                  <c:v>3.4477000000000002</c:v>
                </c:pt>
                <c:pt idx="86">
                  <c:v>3.4125000000000001</c:v>
                </c:pt>
                <c:pt idx="87">
                  <c:v>3.4125000000000001</c:v>
                </c:pt>
                <c:pt idx="88">
                  <c:v>3.4125000000000001</c:v>
                </c:pt>
                <c:pt idx="89">
                  <c:v>3.4272</c:v>
                </c:pt>
                <c:pt idx="90">
                  <c:v>3.3921000000000001</c:v>
                </c:pt>
                <c:pt idx="91">
                  <c:v>3.4697</c:v>
                </c:pt>
                <c:pt idx="92">
                  <c:v>3.5554000000000001</c:v>
                </c:pt>
                <c:pt idx="93">
                  <c:v>3.49</c:v>
                </c:pt>
                <c:pt idx="94">
                  <c:v>3.49</c:v>
                </c:pt>
                <c:pt idx="95">
                  <c:v>3.49</c:v>
                </c:pt>
                <c:pt idx="96">
                  <c:v>3.5122999999999998</c:v>
                </c:pt>
                <c:pt idx="97">
                  <c:v>3.5476999999999999</c:v>
                </c:pt>
                <c:pt idx="98">
                  <c:v>3.4675000000000002</c:v>
                </c:pt>
                <c:pt idx="99">
                  <c:v>3.3584000000000001</c:v>
                </c:pt>
                <c:pt idx="100">
                  <c:v>3.4024999999999999</c:v>
                </c:pt>
                <c:pt idx="101">
                  <c:v>3.4024999999999999</c:v>
                </c:pt>
                <c:pt idx="102">
                  <c:v>3.4024999999999999</c:v>
                </c:pt>
                <c:pt idx="103">
                  <c:v>3.3563000000000001</c:v>
                </c:pt>
                <c:pt idx="104">
                  <c:v>3.3029999999999999</c:v>
                </c:pt>
                <c:pt idx="105">
                  <c:v>3.17</c:v>
                </c:pt>
                <c:pt idx="106">
                  <c:v>3.2549999999999999</c:v>
                </c:pt>
                <c:pt idx="107">
                  <c:v>3.2677999999999998</c:v>
                </c:pt>
                <c:pt idx="108">
                  <c:v>3.2677999999999998</c:v>
                </c:pt>
                <c:pt idx="109">
                  <c:v>3.2677999999999998</c:v>
                </c:pt>
                <c:pt idx="110">
                  <c:v>3.3281999999999998</c:v>
                </c:pt>
                <c:pt idx="111">
                  <c:v>3.3262999999999998</c:v>
                </c:pt>
                <c:pt idx="112">
                  <c:v>3.3500999999999999</c:v>
                </c:pt>
                <c:pt idx="113">
                  <c:v>3.4037000000000002</c:v>
                </c:pt>
                <c:pt idx="114">
                  <c:v>3.4388000000000001</c:v>
                </c:pt>
                <c:pt idx="115">
                  <c:v>3.4388000000000001</c:v>
                </c:pt>
                <c:pt idx="116">
                  <c:v>3.4388000000000001</c:v>
                </c:pt>
                <c:pt idx="117">
                  <c:v>3.4313000000000002</c:v>
                </c:pt>
                <c:pt idx="118">
                  <c:v>3.4872000000000001</c:v>
                </c:pt>
                <c:pt idx="119">
                  <c:v>3.4348999999999998</c:v>
                </c:pt>
                <c:pt idx="120">
                  <c:v>3.4702999999999999</c:v>
                </c:pt>
                <c:pt idx="121">
                  <c:v>3.4422000000000001</c:v>
                </c:pt>
                <c:pt idx="122">
                  <c:v>3.4422000000000001</c:v>
                </c:pt>
                <c:pt idx="123">
                  <c:v>3.4422000000000001</c:v>
                </c:pt>
                <c:pt idx="124">
                  <c:v>3.4178999999999999</c:v>
                </c:pt>
                <c:pt idx="125">
                  <c:v>3.4794999999999998</c:v>
                </c:pt>
                <c:pt idx="126">
                  <c:v>3.5451999999999999</c:v>
                </c:pt>
                <c:pt idx="127">
                  <c:v>3.5451000000000001</c:v>
                </c:pt>
                <c:pt idx="128">
                  <c:v>3.5771999999999999</c:v>
                </c:pt>
                <c:pt idx="129">
                  <c:v>3.5771999999999999</c:v>
                </c:pt>
                <c:pt idx="130">
                  <c:v>3.5771999999999999</c:v>
                </c:pt>
                <c:pt idx="131">
                  <c:v>3.5846999999999998</c:v>
                </c:pt>
                <c:pt idx="132">
                  <c:v>3.4904000000000002</c:v>
                </c:pt>
                <c:pt idx="133">
                  <c:v>3.4584999999999999</c:v>
                </c:pt>
                <c:pt idx="134">
                  <c:v>3.4979</c:v>
                </c:pt>
                <c:pt idx="135">
                  <c:v>3.4079000000000002</c:v>
                </c:pt>
                <c:pt idx="136">
                  <c:v>3.4079000000000002</c:v>
                </c:pt>
                <c:pt idx="137">
                  <c:v>3.4079000000000002</c:v>
                </c:pt>
                <c:pt idx="138">
                  <c:v>3.3742999999999999</c:v>
                </c:pt>
                <c:pt idx="139">
                  <c:v>3.3631000000000002</c:v>
                </c:pt>
                <c:pt idx="140">
                  <c:v>3.4077000000000002</c:v>
                </c:pt>
                <c:pt idx="141">
                  <c:v>3.3963000000000001</c:v>
                </c:pt>
                <c:pt idx="142">
                  <c:v>3.3906999999999998</c:v>
                </c:pt>
                <c:pt idx="143">
                  <c:v>3.3906999999999998</c:v>
                </c:pt>
                <c:pt idx="144">
                  <c:v>3.3906999999999998</c:v>
                </c:pt>
                <c:pt idx="145">
                  <c:v>3.3627000000000002</c:v>
                </c:pt>
                <c:pt idx="146">
                  <c:v>3.3069999999999999</c:v>
                </c:pt>
                <c:pt idx="147">
                  <c:v>3.3552</c:v>
                </c:pt>
                <c:pt idx="148">
                  <c:v>3.3106</c:v>
                </c:pt>
                <c:pt idx="149">
                  <c:v>3.2862999999999998</c:v>
                </c:pt>
                <c:pt idx="150">
                  <c:v>3.2862999999999998</c:v>
                </c:pt>
                <c:pt idx="151">
                  <c:v>3.2862999999999998</c:v>
                </c:pt>
                <c:pt idx="152">
                  <c:v>3.2787999999999999</c:v>
                </c:pt>
                <c:pt idx="153">
                  <c:v>3.2473000000000001</c:v>
                </c:pt>
                <c:pt idx="154">
                  <c:v>3.2159</c:v>
                </c:pt>
                <c:pt idx="155">
                  <c:v>3.1499000000000001</c:v>
                </c:pt>
                <c:pt idx="156">
                  <c:v>3.1459000000000001</c:v>
                </c:pt>
                <c:pt idx="157">
                  <c:v>3.1459000000000001</c:v>
                </c:pt>
                <c:pt idx="158">
                  <c:v>3.1459000000000001</c:v>
                </c:pt>
                <c:pt idx="159">
                  <c:v>3.1604000000000001</c:v>
                </c:pt>
                <c:pt idx="160">
                  <c:v>3.2134999999999998</c:v>
                </c:pt>
                <c:pt idx="161">
                  <c:v>3.1593</c:v>
                </c:pt>
                <c:pt idx="162">
                  <c:v>3.2225000000000001</c:v>
                </c:pt>
                <c:pt idx="163">
                  <c:v>3.1709000000000001</c:v>
                </c:pt>
                <c:pt idx="164">
                  <c:v>3.1709000000000001</c:v>
                </c:pt>
                <c:pt idx="165">
                  <c:v>3.1709000000000001</c:v>
                </c:pt>
                <c:pt idx="166">
                  <c:v>3.1469999999999998</c:v>
                </c:pt>
                <c:pt idx="167">
                  <c:v>3.1158000000000001</c:v>
                </c:pt>
                <c:pt idx="168">
                  <c:v>3.1800999999999999</c:v>
                </c:pt>
                <c:pt idx="169">
                  <c:v>3.1709000000000001</c:v>
                </c:pt>
                <c:pt idx="170">
                  <c:v>3.1451000000000002</c:v>
                </c:pt>
                <c:pt idx="171">
                  <c:v>3.1451000000000002</c:v>
                </c:pt>
                <c:pt idx="172">
                  <c:v>3.1451000000000002</c:v>
                </c:pt>
                <c:pt idx="173">
                  <c:v>3.1286</c:v>
                </c:pt>
                <c:pt idx="174">
                  <c:v>3.1139000000000001</c:v>
                </c:pt>
                <c:pt idx="175">
                  <c:v>3.1303999999999998</c:v>
                </c:pt>
                <c:pt idx="176">
                  <c:v>3.0571999999999999</c:v>
                </c:pt>
                <c:pt idx="177">
                  <c:v>3.0735000000000001</c:v>
                </c:pt>
                <c:pt idx="178">
                  <c:v>3.0735000000000001</c:v>
                </c:pt>
                <c:pt idx="179">
                  <c:v>3.0735000000000001</c:v>
                </c:pt>
                <c:pt idx="180">
                  <c:v>3.0735000000000001</c:v>
                </c:pt>
                <c:pt idx="181">
                  <c:v>3.0607000000000002</c:v>
                </c:pt>
                <c:pt idx="182">
                  <c:v>2.9407999999999999</c:v>
                </c:pt>
                <c:pt idx="183">
                  <c:v>3.0297000000000001</c:v>
                </c:pt>
                <c:pt idx="184">
                  <c:v>2.9859</c:v>
                </c:pt>
                <c:pt idx="185">
                  <c:v>2.9859</c:v>
                </c:pt>
                <c:pt idx="186">
                  <c:v>2.9859</c:v>
                </c:pt>
                <c:pt idx="187">
                  <c:v>2.9950000000000001</c:v>
                </c:pt>
                <c:pt idx="188">
                  <c:v>2.9948999999999999</c:v>
                </c:pt>
                <c:pt idx="189">
                  <c:v>2.9386999999999999</c:v>
                </c:pt>
                <c:pt idx="190">
                  <c:v>2.9967000000000001</c:v>
                </c:pt>
                <c:pt idx="191">
                  <c:v>2.9693000000000001</c:v>
                </c:pt>
                <c:pt idx="192">
                  <c:v>2.9693000000000001</c:v>
                </c:pt>
                <c:pt idx="193">
                  <c:v>2.9693000000000001</c:v>
                </c:pt>
                <c:pt idx="194">
                  <c:v>2.9838</c:v>
                </c:pt>
                <c:pt idx="195">
                  <c:v>3.0972</c:v>
                </c:pt>
                <c:pt idx="196">
                  <c:v>2.9691999999999998</c:v>
                </c:pt>
                <c:pt idx="197">
                  <c:v>2.9274</c:v>
                </c:pt>
                <c:pt idx="198">
                  <c:v>2.9445000000000001</c:v>
                </c:pt>
                <c:pt idx="199">
                  <c:v>2.9445000000000001</c:v>
                </c:pt>
                <c:pt idx="200">
                  <c:v>2.9445000000000001</c:v>
                </c:pt>
                <c:pt idx="201">
                  <c:v>2.9580000000000002</c:v>
                </c:pt>
                <c:pt idx="202">
                  <c:v>2.9835000000000003</c:v>
                </c:pt>
                <c:pt idx="203">
                  <c:v>2.9824999999999999</c:v>
                </c:pt>
                <c:pt idx="204">
                  <c:v>2.9116</c:v>
                </c:pt>
                <c:pt idx="205">
                  <c:v>2.8635999999999999</c:v>
                </c:pt>
                <c:pt idx="206">
                  <c:v>2.8635999999999999</c:v>
                </c:pt>
                <c:pt idx="207">
                  <c:v>2.8635999999999999</c:v>
                </c:pt>
                <c:pt idx="208">
                  <c:v>2.9304999999999999</c:v>
                </c:pt>
                <c:pt idx="209">
                  <c:v>3.0308000000000002</c:v>
                </c:pt>
                <c:pt idx="210">
                  <c:v>3.1118000000000001</c:v>
                </c:pt>
                <c:pt idx="211">
                  <c:v>3.16</c:v>
                </c:pt>
                <c:pt idx="212">
                  <c:v>3.1823000000000001</c:v>
                </c:pt>
                <c:pt idx="213">
                  <c:v>3.1823000000000001</c:v>
                </c:pt>
                <c:pt idx="214">
                  <c:v>3.1823000000000001</c:v>
                </c:pt>
                <c:pt idx="215">
                  <c:v>3.1823000000000001</c:v>
                </c:pt>
                <c:pt idx="216">
                  <c:v>3.121</c:v>
                </c:pt>
                <c:pt idx="217">
                  <c:v>3.1080000000000001</c:v>
                </c:pt>
                <c:pt idx="218">
                  <c:v>3.1377000000000002</c:v>
                </c:pt>
                <c:pt idx="219">
                  <c:v>3.0268000000000002</c:v>
                </c:pt>
                <c:pt idx="220">
                  <c:v>3.0268000000000002</c:v>
                </c:pt>
                <c:pt idx="221">
                  <c:v>3.0268000000000002</c:v>
                </c:pt>
                <c:pt idx="222">
                  <c:v>2.9188999999999998</c:v>
                </c:pt>
                <c:pt idx="223">
                  <c:v>2.8769999999999998</c:v>
                </c:pt>
                <c:pt idx="224">
                  <c:v>2.8824000000000001</c:v>
                </c:pt>
                <c:pt idx="225">
                  <c:v>2.9534000000000002</c:v>
                </c:pt>
                <c:pt idx="226">
                  <c:v>2.9058000000000002</c:v>
                </c:pt>
                <c:pt idx="227">
                  <c:v>2.9058000000000002</c:v>
                </c:pt>
                <c:pt idx="228">
                  <c:v>2.9058000000000002</c:v>
                </c:pt>
                <c:pt idx="229">
                  <c:v>2.9276</c:v>
                </c:pt>
                <c:pt idx="230">
                  <c:v>2.8801999999999999</c:v>
                </c:pt>
                <c:pt idx="231">
                  <c:v>2.9275000000000002</c:v>
                </c:pt>
                <c:pt idx="232">
                  <c:v>3.0135999999999998</c:v>
                </c:pt>
                <c:pt idx="233">
                  <c:v>2.9621</c:v>
                </c:pt>
                <c:pt idx="234">
                  <c:v>2.9621</c:v>
                </c:pt>
                <c:pt idx="235">
                  <c:v>2.9621</c:v>
                </c:pt>
                <c:pt idx="236">
                  <c:v>3.0005999999999999</c:v>
                </c:pt>
                <c:pt idx="237">
                  <c:v>2.9529000000000001</c:v>
                </c:pt>
                <c:pt idx="238">
                  <c:v>2.9802999999999997</c:v>
                </c:pt>
                <c:pt idx="239">
                  <c:v>2.9454000000000002</c:v>
                </c:pt>
                <c:pt idx="240">
                  <c:v>2.7961</c:v>
                </c:pt>
                <c:pt idx="241">
                  <c:v>2.7961</c:v>
                </c:pt>
                <c:pt idx="242">
                  <c:v>2.7961</c:v>
                </c:pt>
                <c:pt idx="243">
                  <c:v>2.7437</c:v>
                </c:pt>
                <c:pt idx="244">
                  <c:v>2.6114000000000002</c:v>
                </c:pt>
                <c:pt idx="245">
                  <c:v>2.6202000000000001</c:v>
                </c:pt>
                <c:pt idx="246">
                  <c:v>2.4028</c:v>
                </c:pt>
                <c:pt idx="247">
                  <c:v>2.5585</c:v>
                </c:pt>
                <c:pt idx="248">
                  <c:v>2.5585</c:v>
                </c:pt>
                <c:pt idx="249">
                  <c:v>2.5585</c:v>
                </c:pt>
                <c:pt idx="250">
                  <c:v>2.3178999999999998</c:v>
                </c:pt>
                <c:pt idx="251">
                  <c:v>2.2488000000000001</c:v>
                </c:pt>
                <c:pt idx="252">
                  <c:v>2.1061000000000001</c:v>
                </c:pt>
                <c:pt idx="253">
                  <c:v>2.3399000000000001</c:v>
                </c:pt>
                <c:pt idx="254">
                  <c:v>2.2547999999999999</c:v>
                </c:pt>
                <c:pt idx="255">
                  <c:v>2.2547999999999999</c:v>
                </c:pt>
                <c:pt idx="256">
                  <c:v>2.2547999999999999</c:v>
                </c:pt>
                <c:pt idx="257">
                  <c:v>2.3052999999999999</c:v>
                </c:pt>
                <c:pt idx="258">
                  <c:v>2.2195999999999998</c:v>
                </c:pt>
                <c:pt idx="259">
                  <c:v>2.1652</c:v>
                </c:pt>
                <c:pt idx="260">
                  <c:v>2.0623999999999998</c:v>
                </c:pt>
                <c:pt idx="261">
                  <c:v>2.0623</c:v>
                </c:pt>
                <c:pt idx="262">
                  <c:v>2.0623</c:v>
                </c:pt>
                <c:pt idx="263">
                  <c:v>2.0623</c:v>
                </c:pt>
                <c:pt idx="264">
                  <c:v>2.1057999999999999</c:v>
                </c:pt>
                <c:pt idx="265">
                  <c:v>2.153</c:v>
                </c:pt>
                <c:pt idx="266">
                  <c:v>2.2993999999999999</c:v>
                </c:pt>
                <c:pt idx="267">
                  <c:v>2.2286000000000001</c:v>
                </c:pt>
                <c:pt idx="268">
                  <c:v>2.1899000000000002</c:v>
                </c:pt>
                <c:pt idx="269">
                  <c:v>2.1899000000000002</c:v>
                </c:pt>
                <c:pt idx="270">
                  <c:v>2.1899000000000002</c:v>
                </c:pt>
                <c:pt idx="271">
                  <c:v>2.2561</c:v>
                </c:pt>
                <c:pt idx="272">
                  <c:v>2.1766999999999999</c:v>
                </c:pt>
                <c:pt idx="273">
                  <c:v>2.2233999999999998</c:v>
                </c:pt>
                <c:pt idx="274">
                  <c:v>2.1301999999999999</c:v>
                </c:pt>
                <c:pt idx="275">
                  <c:v>1.9857</c:v>
                </c:pt>
                <c:pt idx="276">
                  <c:v>1.9857</c:v>
                </c:pt>
                <c:pt idx="277">
                  <c:v>1.9857</c:v>
                </c:pt>
                <c:pt idx="278">
                  <c:v>1.9857</c:v>
                </c:pt>
                <c:pt idx="279">
                  <c:v>1.984</c:v>
                </c:pt>
                <c:pt idx="280">
                  <c:v>2.0428999999999999</c:v>
                </c:pt>
                <c:pt idx="281">
                  <c:v>1.9786999999999999</c:v>
                </c:pt>
                <c:pt idx="282">
                  <c:v>1.9182999999999999</c:v>
                </c:pt>
                <c:pt idx="283">
                  <c:v>1.9182999999999999</c:v>
                </c:pt>
                <c:pt idx="284">
                  <c:v>1.9182999999999999</c:v>
                </c:pt>
                <c:pt idx="285">
                  <c:v>1.9475</c:v>
                </c:pt>
                <c:pt idx="286">
                  <c:v>1.9906000000000001</c:v>
                </c:pt>
                <c:pt idx="287">
                  <c:v>1.9837</c:v>
                </c:pt>
                <c:pt idx="288">
                  <c:v>2.0819999999999999</c:v>
                </c:pt>
                <c:pt idx="289">
                  <c:v>2.0478999999999998</c:v>
                </c:pt>
                <c:pt idx="290">
                  <c:v>2.0478999999999998</c:v>
                </c:pt>
                <c:pt idx="291">
                  <c:v>2.0478999999999998</c:v>
                </c:pt>
                <c:pt idx="292">
                  <c:v>1.9506000000000001</c:v>
                </c:pt>
                <c:pt idx="293">
                  <c:v>1.9384999999999999</c:v>
                </c:pt>
                <c:pt idx="294">
                  <c:v>1.8576000000000001</c:v>
                </c:pt>
                <c:pt idx="295">
                  <c:v>1.718</c:v>
                </c:pt>
                <c:pt idx="296">
                  <c:v>1.8334000000000001</c:v>
                </c:pt>
                <c:pt idx="297">
                  <c:v>1.8334000000000001</c:v>
                </c:pt>
                <c:pt idx="298">
                  <c:v>1.8334000000000001</c:v>
                </c:pt>
                <c:pt idx="299">
                  <c:v>1.9001999999999999</c:v>
                </c:pt>
                <c:pt idx="300">
                  <c:v>1.9710999999999999</c:v>
                </c:pt>
                <c:pt idx="301">
                  <c:v>1.9797</c:v>
                </c:pt>
                <c:pt idx="302">
                  <c:v>1.9962</c:v>
                </c:pt>
                <c:pt idx="303">
                  <c:v>1.9154</c:v>
                </c:pt>
                <c:pt idx="304">
                  <c:v>1.9154</c:v>
                </c:pt>
                <c:pt idx="305">
                  <c:v>1.9154</c:v>
                </c:pt>
                <c:pt idx="306">
                  <c:v>1.756</c:v>
                </c:pt>
                <c:pt idx="307">
                  <c:v>1.8207</c:v>
                </c:pt>
                <c:pt idx="308">
                  <c:v>1.8877000000000002</c:v>
                </c:pt>
                <c:pt idx="309">
                  <c:v>1.9872000000000001</c:v>
                </c:pt>
                <c:pt idx="310">
                  <c:v>2.0764</c:v>
                </c:pt>
                <c:pt idx="311">
                  <c:v>2.0764</c:v>
                </c:pt>
                <c:pt idx="312">
                  <c:v>2.0764</c:v>
                </c:pt>
                <c:pt idx="313">
                  <c:v>2.0764</c:v>
                </c:pt>
                <c:pt idx="314">
                  <c:v>2.1496</c:v>
                </c:pt>
                <c:pt idx="315">
                  <c:v>2.2101000000000002</c:v>
                </c:pt>
                <c:pt idx="316">
                  <c:v>2.1833999999999998</c:v>
                </c:pt>
                <c:pt idx="317">
                  <c:v>2.2477</c:v>
                </c:pt>
                <c:pt idx="318">
                  <c:v>2.2477</c:v>
                </c:pt>
                <c:pt idx="319">
                  <c:v>2.2477</c:v>
                </c:pt>
                <c:pt idx="320">
                  <c:v>2.1549999999999998</c:v>
                </c:pt>
                <c:pt idx="321">
                  <c:v>2.1762999999999999</c:v>
                </c:pt>
                <c:pt idx="322">
                  <c:v>2.1602999999999999</c:v>
                </c:pt>
                <c:pt idx="323">
                  <c:v>2.1888000000000001</c:v>
                </c:pt>
                <c:pt idx="324">
                  <c:v>2.2191999999999998</c:v>
                </c:pt>
                <c:pt idx="325">
                  <c:v>2.2191999999999998</c:v>
                </c:pt>
                <c:pt idx="326">
                  <c:v>2.2191999999999998</c:v>
                </c:pt>
                <c:pt idx="327">
                  <c:v>2.2336</c:v>
                </c:pt>
                <c:pt idx="328">
                  <c:v>2.1089000000000002</c:v>
                </c:pt>
                <c:pt idx="329">
                  <c:v>2.2040999999999999</c:v>
                </c:pt>
                <c:pt idx="330">
                  <c:v>2.3963999999999999</c:v>
                </c:pt>
                <c:pt idx="331">
                  <c:v>2.3167</c:v>
                </c:pt>
                <c:pt idx="332">
                  <c:v>2.3167</c:v>
                </c:pt>
                <c:pt idx="333">
                  <c:v>2.3167</c:v>
                </c:pt>
                <c:pt idx="334">
                  <c:v>2.1133000000000002</c:v>
                </c:pt>
                <c:pt idx="335">
                  <c:v>1.9889000000000001</c:v>
                </c:pt>
                <c:pt idx="336">
                  <c:v>1.9854000000000001</c:v>
                </c:pt>
                <c:pt idx="337">
                  <c:v>2.0733999999999999</c:v>
                </c:pt>
                <c:pt idx="338">
                  <c:v>2.0327000000000002</c:v>
                </c:pt>
                <c:pt idx="339">
                  <c:v>2.0327000000000002</c:v>
                </c:pt>
                <c:pt idx="340">
                  <c:v>2.0327000000000002</c:v>
                </c:pt>
                <c:pt idx="341">
                  <c:v>2.0371000000000001</c:v>
                </c:pt>
                <c:pt idx="342">
                  <c:v>2.0769000000000002</c:v>
                </c:pt>
                <c:pt idx="343">
                  <c:v>1.9615</c:v>
                </c:pt>
                <c:pt idx="344">
                  <c:v>2.0564</c:v>
                </c:pt>
                <c:pt idx="345">
                  <c:v>2.0564</c:v>
                </c:pt>
                <c:pt idx="346">
                  <c:v>2.0564</c:v>
                </c:pt>
                <c:pt idx="347">
                  <c:v>2.0564</c:v>
                </c:pt>
                <c:pt idx="348">
                  <c:v>2.0556000000000001</c:v>
                </c:pt>
                <c:pt idx="349">
                  <c:v>2.0451000000000001</c:v>
                </c:pt>
                <c:pt idx="350">
                  <c:v>2</c:v>
                </c:pt>
                <c:pt idx="351">
                  <c:v>1.9601999999999999</c:v>
                </c:pt>
                <c:pt idx="352">
                  <c:v>2.0104000000000002</c:v>
                </c:pt>
                <c:pt idx="353">
                  <c:v>2.0104000000000002</c:v>
                </c:pt>
                <c:pt idx="354">
                  <c:v>2.0104000000000002</c:v>
                </c:pt>
                <c:pt idx="355">
                  <c:v>1.9550000000000001</c:v>
                </c:pt>
                <c:pt idx="356">
                  <c:v>1.917</c:v>
                </c:pt>
                <c:pt idx="357">
                  <c:v>1.8835</c:v>
                </c:pt>
                <c:pt idx="358">
                  <c:v>1.8835</c:v>
                </c:pt>
                <c:pt idx="359">
                  <c:v>1.9635</c:v>
                </c:pt>
                <c:pt idx="360">
                  <c:v>1.9635</c:v>
                </c:pt>
                <c:pt idx="361">
                  <c:v>1.9635</c:v>
                </c:pt>
                <c:pt idx="362">
                  <c:v>1.9739</c:v>
                </c:pt>
                <c:pt idx="363">
                  <c:v>1.9912999999999998</c:v>
                </c:pt>
                <c:pt idx="364">
                  <c:v>2.0680000000000001</c:v>
                </c:pt>
                <c:pt idx="365">
                  <c:v>2.0872999999999999</c:v>
                </c:pt>
                <c:pt idx="366">
                  <c:v>2.0331000000000001</c:v>
                </c:pt>
                <c:pt idx="367">
                  <c:v>2.0331000000000001</c:v>
                </c:pt>
                <c:pt idx="368">
                  <c:v>2.0331000000000001</c:v>
                </c:pt>
                <c:pt idx="369">
                  <c:v>2.0436000000000001</c:v>
                </c:pt>
                <c:pt idx="370">
                  <c:v>2.0891000000000002</c:v>
                </c:pt>
                <c:pt idx="371">
                  <c:v>2.0295999999999998</c:v>
                </c:pt>
                <c:pt idx="372">
                  <c:v>1.9704000000000002</c:v>
                </c:pt>
                <c:pt idx="373">
                  <c:v>2.0611000000000002</c:v>
                </c:pt>
                <c:pt idx="374">
                  <c:v>2.0611000000000002</c:v>
                </c:pt>
                <c:pt idx="375">
                  <c:v>2.0611000000000002</c:v>
                </c:pt>
                <c:pt idx="376">
                  <c:v>2.0121000000000002</c:v>
                </c:pt>
                <c:pt idx="377">
                  <c:v>1.9651000000000001</c:v>
                </c:pt>
                <c:pt idx="378">
                  <c:v>1.9026999999999998</c:v>
                </c:pt>
                <c:pt idx="379">
                  <c:v>1.9079000000000002</c:v>
                </c:pt>
                <c:pt idx="380">
                  <c:v>1.8473999999999999</c:v>
                </c:pt>
                <c:pt idx="381">
                  <c:v>1.8473999999999999</c:v>
                </c:pt>
                <c:pt idx="382">
                  <c:v>1.8473999999999999</c:v>
                </c:pt>
                <c:pt idx="383">
                  <c:v>1.8096000000000001</c:v>
                </c:pt>
                <c:pt idx="384">
                  <c:v>1.9233</c:v>
                </c:pt>
                <c:pt idx="385">
                  <c:v>1.9668000000000001</c:v>
                </c:pt>
                <c:pt idx="386">
                  <c:v>1.9476</c:v>
                </c:pt>
                <c:pt idx="387">
                  <c:v>2.0244</c:v>
                </c:pt>
                <c:pt idx="388">
                  <c:v>2.0244</c:v>
                </c:pt>
                <c:pt idx="389">
                  <c:v>2.0244</c:v>
                </c:pt>
                <c:pt idx="390">
                  <c:v>2.0244</c:v>
                </c:pt>
                <c:pt idx="391">
                  <c:v>2.0051999999999999</c:v>
                </c:pt>
                <c:pt idx="392">
                  <c:v>1.9161999999999999</c:v>
                </c:pt>
                <c:pt idx="393">
                  <c:v>1.8988</c:v>
                </c:pt>
                <c:pt idx="394">
                  <c:v>1.8761999999999999</c:v>
                </c:pt>
                <c:pt idx="395">
                  <c:v>1.8761999999999999</c:v>
                </c:pt>
                <c:pt idx="396">
                  <c:v>1.8761999999999999</c:v>
                </c:pt>
                <c:pt idx="397">
                  <c:v>1.8761999999999999</c:v>
                </c:pt>
                <c:pt idx="398">
                  <c:v>1.9474</c:v>
                </c:pt>
                <c:pt idx="399">
                  <c:v>1.9771000000000001</c:v>
                </c:pt>
                <c:pt idx="400">
                  <c:v>1.9946000000000002</c:v>
                </c:pt>
                <c:pt idx="401">
                  <c:v>1.9578</c:v>
                </c:pt>
                <c:pt idx="402">
                  <c:v>1.9578</c:v>
                </c:pt>
                <c:pt idx="403">
                  <c:v>1.9578</c:v>
                </c:pt>
                <c:pt idx="404">
                  <c:v>1.9578</c:v>
                </c:pt>
                <c:pt idx="405">
                  <c:v>1.9683000000000002</c:v>
                </c:pt>
                <c:pt idx="406">
                  <c:v>1.9036999999999999</c:v>
                </c:pt>
                <c:pt idx="407">
                  <c:v>1.9228000000000001</c:v>
                </c:pt>
                <c:pt idx="408">
                  <c:v>1.8635999999999999</c:v>
                </c:pt>
                <c:pt idx="409">
                  <c:v>1.8635999999999999</c:v>
                </c:pt>
                <c:pt idx="410">
                  <c:v>1.8635999999999999</c:v>
                </c:pt>
                <c:pt idx="411">
                  <c:v>1.8635999999999999</c:v>
                </c:pt>
                <c:pt idx="412">
                  <c:v>1.8566</c:v>
                </c:pt>
                <c:pt idx="413">
                  <c:v>1.8982999999999999</c:v>
                </c:pt>
                <c:pt idx="414">
                  <c:v>1.9769999999999999</c:v>
                </c:pt>
                <c:pt idx="415">
                  <c:v>2.0246</c:v>
                </c:pt>
                <c:pt idx="416">
                  <c:v>2.0246</c:v>
                </c:pt>
                <c:pt idx="417">
                  <c:v>2.0246</c:v>
                </c:pt>
                <c:pt idx="418">
                  <c:v>2.0510999999999999</c:v>
                </c:pt>
                <c:pt idx="419">
                  <c:v>2.06</c:v>
                </c:pt>
                <c:pt idx="420">
                  <c:v>1.9946000000000002</c:v>
                </c:pt>
                <c:pt idx="421">
                  <c:v>1.9313</c:v>
                </c:pt>
                <c:pt idx="422">
                  <c:v>1.891</c:v>
                </c:pt>
                <c:pt idx="423">
                  <c:v>1.891</c:v>
                </c:pt>
                <c:pt idx="424">
                  <c:v>1.891</c:v>
                </c:pt>
                <c:pt idx="425">
                  <c:v>1.8439000000000001</c:v>
                </c:pt>
                <c:pt idx="426">
                  <c:v>1.7970999999999999</c:v>
                </c:pt>
                <c:pt idx="427">
                  <c:v>1.8265</c:v>
                </c:pt>
                <c:pt idx="428">
                  <c:v>1.8212000000000002</c:v>
                </c:pt>
                <c:pt idx="429">
                  <c:v>1.9224000000000001</c:v>
                </c:pt>
                <c:pt idx="430">
                  <c:v>1.9224000000000001</c:v>
                </c:pt>
                <c:pt idx="431">
                  <c:v>1.9224000000000001</c:v>
                </c:pt>
                <c:pt idx="432">
                  <c:v>1.9066000000000001</c:v>
                </c:pt>
                <c:pt idx="433">
                  <c:v>1.9734</c:v>
                </c:pt>
                <c:pt idx="434">
                  <c:v>1.9822</c:v>
                </c:pt>
                <c:pt idx="435">
                  <c:v>2.0364</c:v>
                </c:pt>
                <c:pt idx="436">
                  <c:v>1.9862</c:v>
                </c:pt>
                <c:pt idx="437">
                  <c:v>1.9862</c:v>
                </c:pt>
                <c:pt idx="438">
                  <c:v>1.9862</c:v>
                </c:pt>
                <c:pt idx="439">
                  <c:v>1.9741</c:v>
                </c:pt>
                <c:pt idx="440">
                  <c:v>1.9361000000000002</c:v>
                </c:pt>
                <c:pt idx="441">
                  <c:v>1.9275</c:v>
                </c:pt>
                <c:pt idx="442">
                  <c:v>1.9826999999999999</c:v>
                </c:pt>
                <c:pt idx="443">
                  <c:v>2.0017</c:v>
                </c:pt>
                <c:pt idx="444">
                  <c:v>2.0017</c:v>
                </c:pt>
                <c:pt idx="445">
                  <c:v>2.0017</c:v>
                </c:pt>
                <c:pt idx="446">
                  <c:v>2.0017</c:v>
                </c:pt>
                <c:pt idx="447">
                  <c:v>2.0590999999999999</c:v>
                </c:pt>
                <c:pt idx="448">
                  <c:v>2.0034000000000001</c:v>
                </c:pt>
                <c:pt idx="449">
                  <c:v>1.9965000000000002</c:v>
                </c:pt>
                <c:pt idx="450">
                  <c:v>1.9757</c:v>
                </c:pt>
                <c:pt idx="451">
                  <c:v>1.9757</c:v>
                </c:pt>
                <c:pt idx="452">
                  <c:v>1.9757</c:v>
                </c:pt>
                <c:pt idx="453">
                  <c:v>1.9255</c:v>
                </c:pt>
                <c:pt idx="454">
                  <c:v>1.9428000000000001</c:v>
                </c:pt>
                <c:pt idx="455">
                  <c:v>1.9704999999999999</c:v>
                </c:pt>
                <c:pt idx="456">
                  <c:v>2.0261</c:v>
                </c:pt>
                <c:pt idx="457">
                  <c:v>1.9739</c:v>
                </c:pt>
                <c:pt idx="458">
                  <c:v>1.9739</c:v>
                </c:pt>
                <c:pt idx="459">
                  <c:v>1.9739</c:v>
                </c:pt>
                <c:pt idx="460">
                  <c:v>2.0104000000000002</c:v>
                </c:pt>
                <c:pt idx="461">
                  <c:v>1.9426999999999999</c:v>
                </c:pt>
                <c:pt idx="462">
                  <c:v>1.9756</c:v>
                </c:pt>
                <c:pt idx="463">
                  <c:v>2.0121000000000002</c:v>
                </c:pt>
                <c:pt idx="464">
                  <c:v>2.0278999999999998</c:v>
                </c:pt>
                <c:pt idx="465">
                  <c:v>2.0278999999999998</c:v>
                </c:pt>
                <c:pt idx="466">
                  <c:v>2.0278999999999998</c:v>
                </c:pt>
                <c:pt idx="467">
                  <c:v>2.0331000000000001</c:v>
                </c:pt>
                <c:pt idx="468">
                  <c:v>2.1263000000000001</c:v>
                </c:pt>
                <c:pt idx="469">
                  <c:v>2.2686000000000002</c:v>
                </c:pt>
                <c:pt idx="470">
                  <c:v>2.2793999999999999</c:v>
                </c:pt>
                <c:pt idx="471">
                  <c:v>2.294</c:v>
                </c:pt>
                <c:pt idx="472">
                  <c:v>2.294</c:v>
                </c:pt>
                <c:pt idx="473">
                  <c:v>2.294</c:v>
                </c:pt>
                <c:pt idx="474">
                  <c:v>2.3772000000000002</c:v>
                </c:pt>
                <c:pt idx="475">
                  <c:v>2.3590999999999998</c:v>
                </c:pt>
                <c:pt idx="476">
                  <c:v>2.2959999999999998</c:v>
                </c:pt>
                <c:pt idx="477">
                  <c:v>2.2781000000000002</c:v>
                </c:pt>
                <c:pt idx="478">
                  <c:v>2.2317</c:v>
                </c:pt>
                <c:pt idx="479">
                  <c:v>2.2317</c:v>
                </c:pt>
                <c:pt idx="480">
                  <c:v>2.2317</c:v>
                </c:pt>
                <c:pt idx="481">
                  <c:v>2.2479</c:v>
                </c:pt>
                <c:pt idx="482">
                  <c:v>2.1836000000000002</c:v>
                </c:pt>
                <c:pt idx="483">
                  <c:v>2.1997</c:v>
                </c:pt>
                <c:pt idx="484">
                  <c:v>2.1587000000000001</c:v>
                </c:pt>
                <c:pt idx="485">
                  <c:v>2.2088000000000001</c:v>
                </c:pt>
                <c:pt idx="486">
                  <c:v>2.2088000000000001</c:v>
                </c:pt>
                <c:pt idx="487">
                  <c:v>2.2088000000000001</c:v>
                </c:pt>
                <c:pt idx="488">
                  <c:v>2.1819999999999999</c:v>
                </c:pt>
                <c:pt idx="489">
                  <c:v>2.2988</c:v>
                </c:pt>
                <c:pt idx="490">
                  <c:v>2.2233000000000001</c:v>
                </c:pt>
                <c:pt idx="491">
                  <c:v>2.1804999999999999</c:v>
                </c:pt>
                <c:pt idx="492">
                  <c:v>2.0545</c:v>
                </c:pt>
                <c:pt idx="493">
                  <c:v>2.0545</c:v>
                </c:pt>
                <c:pt idx="494">
                  <c:v>2.0545</c:v>
                </c:pt>
                <c:pt idx="495">
                  <c:v>2.0474000000000001</c:v>
                </c:pt>
                <c:pt idx="496">
                  <c:v>1.9823</c:v>
                </c:pt>
                <c:pt idx="497">
                  <c:v>2.0350999999999999</c:v>
                </c:pt>
                <c:pt idx="498">
                  <c:v>2.0510000000000002</c:v>
                </c:pt>
                <c:pt idx="499">
                  <c:v>1.9823</c:v>
                </c:pt>
                <c:pt idx="500">
                  <c:v>1.9823</c:v>
                </c:pt>
                <c:pt idx="501">
                  <c:v>1.9823</c:v>
                </c:pt>
                <c:pt idx="502">
                  <c:v>1.9805000000000001</c:v>
                </c:pt>
                <c:pt idx="503">
                  <c:v>1.9981</c:v>
                </c:pt>
                <c:pt idx="504">
                  <c:v>1.9752999999999998</c:v>
                </c:pt>
                <c:pt idx="505">
                  <c:v>1.9664999999999999</c:v>
                </c:pt>
                <c:pt idx="506">
                  <c:v>1.9628999999999999</c:v>
                </c:pt>
                <c:pt idx="507">
                  <c:v>1.9628999999999999</c:v>
                </c:pt>
                <c:pt idx="508">
                  <c:v>1.9628999999999999</c:v>
                </c:pt>
                <c:pt idx="509">
                  <c:v>1.9348999999999998</c:v>
                </c:pt>
                <c:pt idx="510">
                  <c:v>1.9735</c:v>
                </c:pt>
                <c:pt idx="511">
                  <c:v>1.984</c:v>
                </c:pt>
                <c:pt idx="512">
                  <c:v>1.9382999999999999</c:v>
                </c:pt>
                <c:pt idx="513">
                  <c:v>1.9348000000000001</c:v>
                </c:pt>
                <c:pt idx="514">
                  <c:v>1.9348000000000001</c:v>
                </c:pt>
                <c:pt idx="515">
                  <c:v>1.9348000000000001</c:v>
                </c:pt>
                <c:pt idx="516">
                  <c:v>1.9137</c:v>
                </c:pt>
                <c:pt idx="517">
                  <c:v>1.9435</c:v>
                </c:pt>
                <c:pt idx="518">
                  <c:v>1.9277</c:v>
                </c:pt>
                <c:pt idx="519">
                  <c:v>1.9312</c:v>
                </c:pt>
                <c:pt idx="520">
                  <c:v>1.8786</c:v>
                </c:pt>
                <c:pt idx="521">
                  <c:v>1.8786</c:v>
                </c:pt>
                <c:pt idx="522">
                  <c:v>1.8786</c:v>
                </c:pt>
                <c:pt idx="523">
                  <c:v>1.8715999999999999</c:v>
                </c:pt>
                <c:pt idx="524">
                  <c:v>1.8401999999999998</c:v>
                </c:pt>
                <c:pt idx="525">
                  <c:v>1.8227</c:v>
                </c:pt>
                <c:pt idx="526">
                  <c:v>1.867</c:v>
                </c:pt>
                <c:pt idx="527">
                  <c:v>1.8376000000000001</c:v>
                </c:pt>
                <c:pt idx="528">
                  <c:v>1.8376000000000001</c:v>
                </c:pt>
                <c:pt idx="529">
                  <c:v>1.8376000000000001</c:v>
                </c:pt>
                <c:pt idx="530">
                  <c:v>1.7637</c:v>
                </c:pt>
                <c:pt idx="531">
                  <c:v>1.7671000000000001</c:v>
                </c:pt>
                <c:pt idx="532">
                  <c:v>1.7603</c:v>
                </c:pt>
                <c:pt idx="533">
                  <c:v>1.6971000000000001</c:v>
                </c:pt>
                <c:pt idx="534">
                  <c:v>1.7225999999999999</c:v>
                </c:pt>
                <c:pt idx="535">
                  <c:v>1.7225999999999999</c:v>
                </c:pt>
                <c:pt idx="536">
                  <c:v>1.7225999999999999</c:v>
                </c:pt>
                <c:pt idx="537">
                  <c:v>1.7414000000000001</c:v>
                </c:pt>
                <c:pt idx="538">
                  <c:v>1.7688000000000001</c:v>
                </c:pt>
                <c:pt idx="539">
                  <c:v>1.7345999999999999</c:v>
                </c:pt>
                <c:pt idx="540">
                  <c:v>1.7774000000000001</c:v>
                </c:pt>
                <c:pt idx="541">
                  <c:v>1.738</c:v>
                </c:pt>
                <c:pt idx="542">
                  <c:v>1.738</c:v>
                </c:pt>
                <c:pt idx="543">
                  <c:v>1.738</c:v>
                </c:pt>
                <c:pt idx="544">
                  <c:v>1.738</c:v>
                </c:pt>
                <c:pt idx="545">
                  <c:v>1.7448000000000001</c:v>
                </c:pt>
                <c:pt idx="546">
                  <c:v>1.6219999999999999</c:v>
                </c:pt>
                <c:pt idx="547">
                  <c:v>1.5577999999999999</c:v>
                </c:pt>
                <c:pt idx="548">
                  <c:v>1.452</c:v>
                </c:pt>
                <c:pt idx="549">
                  <c:v>1.452</c:v>
                </c:pt>
                <c:pt idx="550">
                  <c:v>1.452</c:v>
                </c:pt>
                <c:pt idx="551">
                  <c:v>1.5239</c:v>
                </c:pt>
                <c:pt idx="552">
                  <c:v>1.5744</c:v>
                </c:pt>
                <c:pt idx="553">
                  <c:v>1.6592</c:v>
                </c:pt>
                <c:pt idx="554">
                  <c:v>1.6388</c:v>
                </c:pt>
                <c:pt idx="555">
                  <c:v>1.6353</c:v>
                </c:pt>
                <c:pt idx="556">
                  <c:v>1.6353</c:v>
                </c:pt>
                <c:pt idx="557">
                  <c:v>1.6353</c:v>
                </c:pt>
                <c:pt idx="558">
                  <c:v>1.5859999999999999</c:v>
                </c:pt>
                <c:pt idx="559">
                  <c:v>1.6642000000000001</c:v>
                </c:pt>
                <c:pt idx="560">
                  <c:v>1.5927</c:v>
                </c:pt>
                <c:pt idx="561">
                  <c:v>1.6419999999999999</c:v>
                </c:pt>
                <c:pt idx="562">
                  <c:v>1.5773000000000001</c:v>
                </c:pt>
                <c:pt idx="563">
                  <c:v>1.5773000000000001</c:v>
                </c:pt>
                <c:pt idx="564">
                  <c:v>1.5773000000000001</c:v>
                </c:pt>
                <c:pt idx="565">
                  <c:v>1.5737999999999999</c:v>
                </c:pt>
                <c:pt idx="566">
                  <c:v>1.6196999999999999</c:v>
                </c:pt>
                <c:pt idx="567">
                  <c:v>1.6572</c:v>
                </c:pt>
                <c:pt idx="568">
                  <c:v>1.6162000000000001</c:v>
                </c:pt>
                <c:pt idx="569">
                  <c:v>1.6741999999999999</c:v>
                </c:pt>
                <c:pt idx="570">
                  <c:v>1.6741999999999999</c:v>
                </c:pt>
                <c:pt idx="571">
                  <c:v>1.6741999999999999</c:v>
                </c:pt>
                <c:pt idx="572">
                  <c:v>1.6024</c:v>
                </c:pt>
                <c:pt idx="573">
                  <c:v>1.6261999999999999</c:v>
                </c:pt>
                <c:pt idx="574">
                  <c:v>1.6177000000000001</c:v>
                </c:pt>
                <c:pt idx="575">
                  <c:v>1.5768</c:v>
                </c:pt>
                <c:pt idx="576">
                  <c:v>1.6449</c:v>
                </c:pt>
                <c:pt idx="577">
                  <c:v>1.6449</c:v>
                </c:pt>
                <c:pt idx="578">
                  <c:v>1.6449</c:v>
                </c:pt>
                <c:pt idx="579">
                  <c:v>1.5885</c:v>
                </c:pt>
                <c:pt idx="580">
                  <c:v>1.6294</c:v>
                </c:pt>
                <c:pt idx="581">
                  <c:v>1.6294</c:v>
                </c:pt>
                <c:pt idx="582">
                  <c:v>1.5969</c:v>
                </c:pt>
                <c:pt idx="583">
                  <c:v>1.5491000000000001</c:v>
                </c:pt>
                <c:pt idx="584">
                  <c:v>1.5491000000000001</c:v>
                </c:pt>
                <c:pt idx="585">
                  <c:v>1.5491000000000001</c:v>
                </c:pt>
                <c:pt idx="586">
                  <c:v>1.5117</c:v>
                </c:pt>
                <c:pt idx="587">
                  <c:v>1.5015000000000001</c:v>
                </c:pt>
                <c:pt idx="588">
                  <c:v>1.5167000000000002</c:v>
                </c:pt>
                <c:pt idx="589">
                  <c:v>1.4742999999999999</c:v>
                </c:pt>
                <c:pt idx="590">
                  <c:v>1.4876</c:v>
                </c:pt>
                <c:pt idx="591">
                  <c:v>1.4876</c:v>
                </c:pt>
                <c:pt idx="592">
                  <c:v>1.4876</c:v>
                </c:pt>
                <c:pt idx="593">
                  <c:v>1.4723999999999999</c:v>
                </c:pt>
                <c:pt idx="594">
                  <c:v>1.5078</c:v>
                </c:pt>
                <c:pt idx="595">
                  <c:v>1.4942</c:v>
                </c:pt>
                <c:pt idx="596">
                  <c:v>1.5077</c:v>
                </c:pt>
                <c:pt idx="597">
                  <c:v>1.4567000000000001</c:v>
                </c:pt>
                <c:pt idx="598">
                  <c:v>1.4567000000000001</c:v>
                </c:pt>
                <c:pt idx="599">
                  <c:v>1.4567000000000001</c:v>
                </c:pt>
                <c:pt idx="600">
                  <c:v>1.4262999999999999</c:v>
                </c:pt>
                <c:pt idx="601">
                  <c:v>1.3875</c:v>
                </c:pt>
                <c:pt idx="602">
                  <c:v>1.3975</c:v>
                </c:pt>
                <c:pt idx="603">
                  <c:v>1.4378</c:v>
                </c:pt>
                <c:pt idx="604">
                  <c:v>1.5463</c:v>
                </c:pt>
                <c:pt idx="605">
                  <c:v>1.5463</c:v>
                </c:pt>
                <c:pt idx="606">
                  <c:v>1.5463</c:v>
                </c:pt>
                <c:pt idx="607">
                  <c:v>1.5019</c:v>
                </c:pt>
                <c:pt idx="608">
                  <c:v>1.4679</c:v>
                </c:pt>
                <c:pt idx="609">
                  <c:v>1.524</c:v>
                </c:pt>
                <c:pt idx="610">
                  <c:v>1.4779</c:v>
                </c:pt>
                <c:pt idx="611">
                  <c:v>1.5630999999999999</c:v>
                </c:pt>
                <c:pt idx="612">
                  <c:v>1.5630999999999999</c:v>
                </c:pt>
                <c:pt idx="613">
                  <c:v>1.5630999999999999</c:v>
                </c:pt>
                <c:pt idx="614">
                  <c:v>1.5664</c:v>
                </c:pt>
                <c:pt idx="615">
                  <c:v>1.6282999999999999</c:v>
                </c:pt>
                <c:pt idx="616">
                  <c:v>1.6491</c:v>
                </c:pt>
                <c:pt idx="617">
                  <c:v>1.6880999999999999</c:v>
                </c:pt>
                <c:pt idx="618">
                  <c:v>1.6573</c:v>
                </c:pt>
                <c:pt idx="619">
                  <c:v>1.6573</c:v>
                </c:pt>
                <c:pt idx="620">
                  <c:v>1.6573</c:v>
                </c:pt>
                <c:pt idx="621">
                  <c:v>1.6642000000000001</c:v>
                </c:pt>
                <c:pt idx="622">
                  <c:v>1.7378</c:v>
                </c:pt>
                <c:pt idx="623">
                  <c:v>1.8155000000000001</c:v>
                </c:pt>
                <c:pt idx="624">
                  <c:v>1.8346</c:v>
                </c:pt>
                <c:pt idx="625">
                  <c:v>1.8105</c:v>
                </c:pt>
                <c:pt idx="626">
                  <c:v>1.8105</c:v>
                </c:pt>
                <c:pt idx="627">
                  <c:v>1.8105</c:v>
                </c:pt>
                <c:pt idx="628">
                  <c:v>1.8052999999999999</c:v>
                </c:pt>
                <c:pt idx="629">
                  <c:v>1.7984</c:v>
                </c:pt>
                <c:pt idx="630">
                  <c:v>1.6916</c:v>
                </c:pt>
                <c:pt idx="631">
                  <c:v>1.6778999999999999</c:v>
                </c:pt>
                <c:pt idx="632">
                  <c:v>1.6865000000000001</c:v>
                </c:pt>
                <c:pt idx="633">
                  <c:v>1.6865000000000001</c:v>
                </c:pt>
                <c:pt idx="634">
                  <c:v>1.6865000000000001</c:v>
                </c:pt>
                <c:pt idx="635">
                  <c:v>1.6505999999999998</c:v>
                </c:pt>
                <c:pt idx="636">
                  <c:v>1.6335</c:v>
                </c:pt>
                <c:pt idx="637">
                  <c:v>1.6505999999999998</c:v>
                </c:pt>
                <c:pt idx="638">
                  <c:v>1.6233</c:v>
                </c:pt>
                <c:pt idx="639">
                  <c:v>1.5484</c:v>
                </c:pt>
                <c:pt idx="640">
                  <c:v>1.5484</c:v>
                </c:pt>
                <c:pt idx="641">
                  <c:v>1.5484</c:v>
                </c:pt>
                <c:pt idx="642">
                  <c:v>1.5484</c:v>
                </c:pt>
                <c:pt idx="643">
                  <c:v>1.5722</c:v>
                </c:pt>
                <c:pt idx="644">
                  <c:v>1.5960000000000001</c:v>
                </c:pt>
                <c:pt idx="645">
                  <c:v>1.6781000000000001</c:v>
                </c:pt>
                <c:pt idx="646">
                  <c:v>1.6677999999999999</c:v>
                </c:pt>
                <c:pt idx="647">
                  <c:v>1.6677999999999999</c:v>
                </c:pt>
                <c:pt idx="648">
                  <c:v>1.6677999999999999</c:v>
                </c:pt>
                <c:pt idx="649">
                  <c:v>1.6541000000000001</c:v>
                </c:pt>
                <c:pt idx="650">
                  <c:v>1.7004999999999999</c:v>
                </c:pt>
                <c:pt idx="651">
                  <c:v>1.7576000000000001</c:v>
                </c:pt>
                <c:pt idx="652">
                  <c:v>1.7229999999999999</c:v>
                </c:pt>
                <c:pt idx="653">
                  <c:v>1.8660000000000001</c:v>
                </c:pt>
                <c:pt idx="654">
                  <c:v>1.8660000000000001</c:v>
                </c:pt>
                <c:pt idx="655">
                  <c:v>1.8660000000000001</c:v>
                </c:pt>
                <c:pt idx="656">
                  <c:v>1.8414999999999999</c:v>
                </c:pt>
                <c:pt idx="657">
                  <c:v>1.8083</c:v>
                </c:pt>
                <c:pt idx="658">
                  <c:v>1.7718</c:v>
                </c:pt>
                <c:pt idx="659">
                  <c:v>1.764</c:v>
                </c:pt>
                <c:pt idx="660">
                  <c:v>1.7528000000000001</c:v>
                </c:pt>
                <c:pt idx="661">
                  <c:v>1.7528000000000001</c:v>
                </c:pt>
                <c:pt idx="662">
                  <c:v>1.7528000000000001</c:v>
                </c:pt>
                <c:pt idx="663">
                  <c:v>1.7094</c:v>
                </c:pt>
                <c:pt idx="664">
                  <c:v>1.6661999999999999</c:v>
                </c:pt>
                <c:pt idx="665">
                  <c:v>1.6095000000000002</c:v>
                </c:pt>
                <c:pt idx="666">
                  <c:v>1.6541999999999999</c:v>
                </c:pt>
                <c:pt idx="667">
                  <c:v>1.6335</c:v>
                </c:pt>
                <c:pt idx="668">
                  <c:v>1.6335</c:v>
                </c:pt>
                <c:pt idx="669">
                  <c:v>1.6335</c:v>
                </c:pt>
                <c:pt idx="670">
                  <c:v>1.6249</c:v>
                </c:pt>
                <c:pt idx="671">
                  <c:v>1.6198000000000001</c:v>
                </c:pt>
                <c:pt idx="672">
                  <c:v>1.6146</c:v>
                </c:pt>
                <c:pt idx="673">
                  <c:v>1.6732</c:v>
                </c:pt>
                <c:pt idx="674">
                  <c:v>1.7427999999999999</c:v>
                </c:pt>
                <c:pt idx="675">
                  <c:v>1.7427999999999999</c:v>
                </c:pt>
                <c:pt idx="676">
                  <c:v>1.7427999999999999</c:v>
                </c:pt>
                <c:pt idx="677">
                  <c:v>1.7427999999999999</c:v>
                </c:pt>
                <c:pt idx="678">
                  <c:v>1.7132000000000001</c:v>
                </c:pt>
                <c:pt idx="679">
                  <c:v>1.6741999999999999</c:v>
                </c:pt>
                <c:pt idx="680">
                  <c:v>1.6699000000000002</c:v>
                </c:pt>
                <c:pt idx="681">
                  <c:v>1.6560000000000001</c:v>
                </c:pt>
                <c:pt idx="682">
                  <c:v>1.6560000000000001</c:v>
                </c:pt>
                <c:pt idx="683">
                  <c:v>1.6560000000000001</c:v>
                </c:pt>
                <c:pt idx="684">
                  <c:v>1.663</c:v>
                </c:pt>
                <c:pt idx="685">
                  <c:v>1.7185999999999999</c:v>
                </c:pt>
                <c:pt idx="686">
                  <c:v>1.8185</c:v>
                </c:pt>
                <c:pt idx="687">
                  <c:v>1.8344</c:v>
                </c:pt>
                <c:pt idx="688">
                  <c:v>1.7633000000000001</c:v>
                </c:pt>
                <c:pt idx="689">
                  <c:v>1.7633000000000001</c:v>
                </c:pt>
                <c:pt idx="690">
                  <c:v>1.7633000000000001</c:v>
                </c:pt>
                <c:pt idx="691">
                  <c:v>1.8134000000000001</c:v>
                </c:pt>
                <c:pt idx="692">
                  <c:v>1.7572000000000001</c:v>
                </c:pt>
                <c:pt idx="693">
                  <c:v>1.7888999999999999</c:v>
                </c:pt>
                <c:pt idx="694">
                  <c:v>1.8233000000000001</c:v>
                </c:pt>
                <c:pt idx="695">
                  <c:v>1.7450999999999999</c:v>
                </c:pt>
                <c:pt idx="696">
                  <c:v>1.7450999999999999</c:v>
                </c:pt>
                <c:pt idx="697">
                  <c:v>1.7450999999999999</c:v>
                </c:pt>
                <c:pt idx="698">
                  <c:v>1.7189000000000001</c:v>
                </c:pt>
                <c:pt idx="699">
                  <c:v>1.7189000000000001</c:v>
                </c:pt>
                <c:pt idx="700">
                  <c:v>1.6901000000000002</c:v>
                </c:pt>
                <c:pt idx="701">
                  <c:v>1.7242</c:v>
                </c:pt>
                <c:pt idx="702">
                  <c:v>1.7147000000000001</c:v>
                </c:pt>
                <c:pt idx="703">
                  <c:v>1.7147000000000001</c:v>
                </c:pt>
                <c:pt idx="704">
                  <c:v>1.7147000000000001</c:v>
                </c:pt>
                <c:pt idx="705">
                  <c:v>1.6840999999999999</c:v>
                </c:pt>
                <c:pt idx="706">
                  <c:v>1.7507000000000001</c:v>
                </c:pt>
                <c:pt idx="707">
                  <c:v>1.6465999999999998</c:v>
                </c:pt>
                <c:pt idx="708">
                  <c:v>1.6148</c:v>
                </c:pt>
                <c:pt idx="709">
                  <c:v>1.6063000000000001</c:v>
                </c:pt>
                <c:pt idx="710">
                  <c:v>1.6063000000000001</c:v>
                </c:pt>
                <c:pt idx="711">
                  <c:v>1.6063000000000001</c:v>
                </c:pt>
                <c:pt idx="712">
                  <c:v>1.6063000000000001</c:v>
                </c:pt>
                <c:pt idx="713">
                  <c:v>1.5945</c:v>
                </c:pt>
                <c:pt idx="714">
                  <c:v>1.5911</c:v>
                </c:pt>
                <c:pt idx="715">
                  <c:v>1.5928</c:v>
                </c:pt>
                <c:pt idx="716">
                  <c:v>1.58</c:v>
                </c:pt>
                <c:pt idx="717">
                  <c:v>1.58</c:v>
                </c:pt>
                <c:pt idx="718">
                  <c:v>1.58</c:v>
                </c:pt>
                <c:pt idx="719">
                  <c:v>1.6131</c:v>
                </c:pt>
                <c:pt idx="720">
                  <c:v>1.6659000000000002</c:v>
                </c:pt>
                <c:pt idx="721">
                  <c:v>1.6796</c:v>
                </c:pt>
                <c:pt idx="722">
                  <c:v>1.6796</c:v>
                </c:pt>
                <c:pt idx="723">
                  <c:v>1.6899</c:v>
                </c:pt>
                <c:pt idx="724">
                  <c:v>1.6899</c:v>
                </c:pt>
                <c:pt idx="725">
                  <c:v>1.6899</c:v>
                </c:pt>
                <c:pt idx="726">
                  <c:v>1.6625000000000001</c:v>
                </c:pt>
                <c:pt idx="727">
                  <c:v>1.6369</c:v>
                </c:pt>
                <c:pt idx="728">
                  <c:v>1.6284000000000001</c:v>
                </c:pt>
                <c:pt idx="729">
                  <c:v>1.6147</c:v>
                </c:pt>
                <c:pt idx="730">
                  <c:v>1.6156000000000001</c:v>
                </c:pt>
                <c:pt idx="731">
                  <c:v>1.6156000000000001</c:v>
                </c:pt>
                <c:pt idx="732">
                  <c:v>1.6156000000000001</c:v>
                </c:pt>
                <c:pt idx="733">
                  <c:v>1.6207</c:v>
                </c:pt>
                <c:pt idx="734">
                  <c:v>1.6028</c:v>
                </c:pt>
                <c:pt idx="735">
                  <c:v>1.5874999999999999</c:v>
                </c:pt>
                <c:pt idx="736">
                  <c:v>1.5857000000000001</c:v>
                </c:pt>
                <c:pt idx="737">
                  <c:v>1.6215000000000002</c:v>
                </c:pt>
                <c:pt idx="738">
                  <c:v>1.6215000000000002</c:v>
                </c:pt>
                <c:pt idx="739">
                  <c:v>1.6215000000000002</c:v>
                </c:pt>
                <c:pt idx="740">
                  <c:v>1.6164000000000001</c:v>
                </c:pt>
                <c:pt idx="741">
                  <c:v>1.6541000000000001</c:v>
                </c:pt>
                <c:pt idx="742">
                  <c:v>1.698</c:v>
                </c:pt>
                <c:pt idx="743">
                  <c:v>1.7299</c:v>
                </c:pt>
                <c:pt idx="744">
                  <c:v>1.7015</c:v>
                </c:pt>
                <c:pt idx="745">
                  <c:v>1.7015</c:v>
                </c:pt>
                <c:pt idx="746">
                  <c:v>1.7015</c:v>
                </c:pt>
                <c:pt idx="747">
                  <c:v>1.7717000000000001</c:v>
                </c:pt>
                <c:pt idx="748">
                  <c:v>1.8169999999999999</c:v>
                </c:pt>
                <c:pt idx="749">
                  <c:v>1.8014000000000001</c:v>
                </c:pt>
                <c:pt idx="750">
                  <c:v>1.7962</c:v>
                </c:pt>
                <c:pt idx="751">
                  <c:v>1.7623</c:v>
                </c:pt>
                <c:pt idx="752">
                  <c:v>1.7623</c:v>
                </c:pt>
                <c:pt idx="753">
                  <c:v>1.7623</c:v>
                </c:pt>
                <c:pt idx="754">
                  <c:v>1.7737000000000001</c:v>
                </c:pt>
                <c:pt idx="755">
                  <c:v>1.7737000000000001</c:v>
                </c:pt>
                <c:pt idx="756">
                  <c:v>1.7511000000000001</c:v>
                </c:pt>
                <c:pt idx="757">
                  <c:v>1.7364000000000002</c:v>
                </c:pt>
                <c:pt idx="758">
                  <c:v>1.7008999999999999</c:v>
                </c:pt>
                <c:pt idx="759">
                  <c:v>1.7008999999999999</c:v>
                </c:pt>
                <c:pt idx="760">
                  <c:v>1.7008999999999999</c:v>
                </c:pt>
                <c:pt idx="761">
                  <c:v>1.7574000000000001</c:v>
                </c:pt>
                <c:pt idx="762">
                  <c:v>1.7574000000000001</c:v>
                </c:pt>
                <c:pt idx="763">
                  <c:v>1.8371</c:v>
                </c:pt>
                <c:pt idx="764">
                  <c:v>1.9121000000000001</c:v>
                </c:pt>
                <c:pt idx="765">
                  <c:v>1.8991</c:v>
                </c:pt>
                <c:pt idx="766">
                  <c:v>1.8991</c:v>
                </c:pt>
                <c:pt idx="767">
                  <c:v>1.8991</c:v>
                </c:pt>
                <c:pt idx="768">
                  <c:v>1.8974</c:v>
                </c:pt>
                <c:pt idx="769">
                  <c:v>1.8683000000000001</c:v>
                </c:pt>
                <c:pt idx="770">
                  <c:v>1.8568</c:v>
                </c:pt>
                <c:pt idx="771">
                  <c:v>1.8957999999999999</c:v>
                </c:pt>
                <c:pt idx="772">
                  <c:v>1.8677000000000001</c:v>
                </c:pt>
                <c:pt idx="773">
                  <c:v>1.8677000000000001</c:v>
                </c:pt>
                <c:pt idx="774">
                  <c:v>1.8677000000000001</c:v>
                </c:pt>
                <c:pt idx="775">
                  <c:v>1.8448</c:v>
                </c:pt>
                <c:pt idx="776">
                  <c:v>1.8359999999999999</c:v>
                </c:pt>
                <c:pt idx="777">
                  <c:v>1.8185</c:v>
                </c:pt>
                <c:pt idx="778">
                  <c:v>1.8794</c:v>
                </c:pt>
                <c:pt idx="779">
                  <c:v>1.8416000000000001</c:v>
                </c:pt>
                <c:pt idx="780">
                  <c:v>1.8416000000000001</c:v>
                </c:pt>
                <c:pt idx="781">
                  <c:v>1.8416000000000001</c:v>
                </c:pt>
                <c:pt idx="782">
                  <c:v>1.8416000000000001</c:v>
                </c:pt>
                <c:pt idx="783">
                  <c:v>1.8416999999999999</c:v>
                </c:pt>
                <c:pt idx="784">
                  <c:v>1.8241000000000001</c:v>
                </c:pt>
                <c:pt idx="785">
                  <c:v>1.8498000000000001</c:v>
                </c:pt>
                <c:pt idx="786">
                  <c:v>1.9487000000000001</c:v>
                </c:pt>
                <c:pt idx="787">
                  <c:v>1.9487000000000001</c:v>
                </c:pt>
                <c:pt idx="788">
                  <c:v>1.9487000000000001</c:v>
                </c:pt>
                <c:pt idx="789">
                  <c:v>1.9613</c:v>
                </c:pt>
                <c:pt idx="790">
                  <c:v>1.9990999999999999</c:v>
                </c:pt>
                <c:pt idx="791">
                  <c:v>1.992</c:v>
                </c:pt>
                <c:pt idx="792">
                  <c:v>1.9849000000000001</c:v>
                </c:pt>
                <c:pt idx="793">
                  <c:v>2.0148999999999999</c:v>
                </c:pt>
                <c:pt idx="794">
                  <c:v>2.0148999999999999</c:v>
                </c:pt>
                <c:pt idx="795">
                  <c:v>2.0148999999999999</c:v>
                </c:pt>
                <c:pt idx="796">
                  <c:v>1.9548000000000001</c:v>
                </c:pt>
                <c:pt idx="797">
                  <c:v>1.998</c:v>
                </c:pt>
                <c:pt idx="798">
                  <c:v>1.9603000000000002</c:v>
                </c:pt>
                <c:pt idx="799">
                  <c:v>1.9567999999999999</c:v>
                </c:pt>
                <c:pt idx="800">
                  <c:v>1.9499</c:v>
                </c:pt>
                <c:pt idx="801">
                  <c:v>1.9499</c:v>
                </c:pt>
                <c:pt idx="802">
                  <c:v>1.9499</c:v>
                </c:pt>
                <c:pt idx="803">
                  <c:v>1.9635</c:v>
                </c:pt>
                <c:pt idx="804">
                  <c:v>1.9769999999999999</c:v>
                </c:pt>
                <c:pt idx="805">
                  <c:v>2.0276999999999998</c:v>
                </c:pt>
                <c:pt idx="806">
                  <c:v>1.9973999999999998</c:v>
                </c:pt>
                <c:pt idx="807">
                  <c:v>2.0017</c:v>
                </c:pt>
                <c:pt idx="808">
                  <c:v>2.0017</c:v>
                </c:pt>
                <c:pt idx="809">
                  <c:v>2.0017</c:v>
                </c:pt>
                <c:pt idx="810">
                  <c:v>2.0017</c:v>
                </c:pt>
                <c:pt idx="811">
                  <c:v>2.0278</c:v>
                </c:pt>
                <c:pt idx="812">
                  <c:v>2.0087000000000002</c:v>
                </c:pt>
                <c:pt idx="813">
                  <c:v>1.9765999999999999</c:v>
                </c:pt>
                <c:pt idx="814">
                  <c:v>1.9619</c:v>
                </c:pt>
                <c:pt idx="815">
                  <c:v>1.9619</c:v>
                </c:pt>
                <c:pt idx="816">
                  <c:v>1.9619</c:v>
                </c:pt>
                <c:pt idx="817">
                  <c:v>1.8637000000000001</c:v>
                </c:pt>
                <c:pt idx="818">
                  <c:v>1.8808</c:v>
                </c:pt>
                <c:pt idx="819">
                  <c:v>1.9014</c:v>
                </c:pt>
                <c:pt idx="820">
                  <c:v>1.8755999999999999</c:v>
                </c:pt>
                <c:pt idx="821">
                  <c:v>1.8411999999999999</c:v>
                </c:pt>
                <c:pt idx="822">
                  <c:v>1.8411999999999999</c:v>
                </c:pt>
                <c:pt idx="823">
                  <c:v>1.8411999999999999</c:v>
                </c:pt>
                <c:pt idx="824">
                  <c:v>1.8754999999999999</c:v>
                </c:pt>
                <c:pt idx="825">
                  <c:v>1.8978000000000002</c:v>
                </c:pt>
                <c:pt idx="826">
                  <c:v>1.9375</c:v>
                </c:pt>
                <c:pt idx="827">
                  <c:v>1.9965000000000002</c:v>
                </c:pt>
                <c:pt idx="828">
                  <c:v>2.0427</c:v>
                </c:pt>
                <c:pt idx="829">
                  <c:v>2.0427</c:v>
                </c:pt>
                <c:pt idx="830">
                  <c:v>2.0427</c:v>
                </c:pt>
                <c:pt idx="831">
                  <c:v>2.0575999999999999</c:v>
                </c:pt>
                <c:pt idx="832">
                  <c:v>2.0156000000000001</c:v>
                </c:pt>
                <c:pt idx="833">
                  <c:v>2.0209000000000001</c:v>
                </c:pt>
                <c:pt idx="834">
                  <c:v>2.0295999999999998</c:v>
                </c:pt>
                <c:pt idx="835">
                  <c:v>1.9895</c:v>
                </c:pt>
                <c:pt idx="836">
                  <c:v>1.9895</c:v>
                </c:pt>
                <c:pt idx="837">
                  <c:v>1.9895</c:v>
                </c:pt>
                <c:pt idx="838">
                  <c:v>1.9546000000000001</c:v>
                </c:pt>
                <c:pt idx="839">
                  <c:v>1.9016999999999999</c:v>
                </c:pt>
                <c:pt idx="840">
                  <c:v>1.9581</c:v>
                </c:pt>
                <c:pt idx="841">
                  <c:v>1.9112</c:v>
                </c:pt>
                <c:pt idx="842">
                  <c:v>1.925</c:v>
                </c:pt>
                <c:pt idx="843">
                  <c:v>1.925</c:v>
                </c:pt>
                <c:pt idx="844">
                  <c:v>1.925</c:v>
                </c:pt>
                <c:pt idx="845">
                  <c:v>1.9198</c:v>
                </c:pt>
                <c:pt idx="846">
                  <c:v>1.9094</c:v>
                </c:pt>
                <c:pt idx="847">
                  <c:v>1.8454000000000002</c:v>
                </c:pt>
                <c:pt idx="848">
                  <c:v>1.8487</c:v>
                </c:pt>
                <c:pt idx="849">
                  <c:v>1.8486</c:v>
                </c:pt>
                <c:pt idx="850">
                  <c:v>1.8486</c:v>
                </c:pt>
                <c:pt idx="851">
                  <c:v>1.8486</c:v>
                </c:pt>
                <c:pt idx="852">
                  <c:v>1.8313999999999999</c:v>
                </c:pt>
                <c:pt idx="853">
                  <c:v>1.859</c:v>
                </c:pt>
                <c:pt idx="854">
                  <c:v>1.8106</c:v>
                </c:pt>
                <c:pt idx="855">
                  <c:v>1.7625</c:v>
                </c:pt>
                <c:pt idx="856">
                  <c:v>1.7128000000000001</c:v>
                </c:pt>
                <c:pt idx="857">
                  <c:v>1.7128000000000001</c:v>
                </c:pt>
                <c:pt idx="858">
                  <c:v>1.7128000000000001</c:v>
                </c:pt>
                <c:pt idx="859">
                  <c:v>1.746</c:v>
                </c:pt>
                <c:pt idx="860">
                  <c:v>1.7502</c:v>
                </c:pt>
                <c:pt idx="861">
                  <c:v>1.8033999999999999</c:v>
                </c:pt>
                <c:pt idx="862">
                  <c:v>1.7887</c:v>
                </c:pt>
                <c:pt idx="863">
                  <c:v>1.7208000000000001</c:v>
                </c:pt>
                <c:pt idx="864">
                  <c:v>1.7208000000000001</c:v>
                </c:pt>
                <c:pt idx="865">
                  <c:v>1.7208000000000001</c:v>
                </c:pt>
                <c:pt idx="866">
                  <c:v>1.6798</c:v>
                </c:pt>
                <c:pt idx="867">
                  <c:v>1.7223999999999999</c:v>
                </c:pt>
                <c:pt idx="868">
                  <c:v>1.6949999999999998</c:v>
                </c:pt>
                <c:pt idx="869">
                  <c:v>1.6846999999999999</c:v>
                </c:pt>
                <c:pt idx="870">
                  <c:v>1.7048999999999999</c:v>
                </c:pt>
                <c:pt idx="871">
                  <c:v>1.7048999999999999</c:v>
                </c:pt>
                <c:pt idx="872">
                  <c:v>1.7048999999999999</c:v>
                </c:pt>
                <c:pt idx="873">
                  <c:v>1.6928999999999998</c:v>
                </c:pt>
                <c:pt idx="874">
                  <c:v>1.7065000000000001</c:v>
                </c:pt>
                <c:pt idx="875">
                  <c:v>1.7046999999999999</c:v>
                </c:pt>
                <c:pt idx="876">
                  <c:v>1.708</c:v>
                </c:pt>
                <c:pt idx="877">
                  <c:v>1.6633</c:v>
                </c:pt>
                <c:pt idx="878">
                  <c:v>1.6633</c:v>
                </c:pt>
                <c:pt idx="879">
                  <c:v>1.6633</c:v>
                </c:pt>
                <c:pt idx="880">
                  <c:v>1.6701000000000001</c:v>
                </c:pt>
                <c:pt idx="881">
                  <c:v>1.6717</c:v>
                </c:pt>
                <c:pt idx="882">
                  <c:v>1.629</c:v>
                </c:pt>
                <c:pt idx="883">
                  <c:v>1.6254999999999999</c:v>
                </c:pt>
                <c:pt idx="884">
                  <c:v>1.7382</c:v>
                </c:pt>
                <c:pt idx="885">
                  <c:v>1.7382</c:v>
                </c:pt>
                <c:pt idx="886">
                  <c:v>1.7382</c:v>
                </c:pt>
                <c:pt idx="887">
                  <c:v>1.7587999999999999</c:v>
                </c:pt>
                <c:pt idx="888">
                  <c:v>1.7778</c:v>
                </c:pt>
                <c:pt idx="889">
                  <c:v>1.7665</c:v>
                </c:pt>
                <c:pt idx="890">
                  <c:v>1.8109</c:v>
                </c:pt>
                <c:pt idx="891">
                  <c:v>1.8973</c:v>
                </c:pt>
                <c:pt idx="892">
                  <c:v>1.8973</c:v>
                </c:pt>
                <c:pt idx="893">
                  <c:v>1.8973</c:v>
                </c:pt>
                <c:pt idx="894">
                  <c:v>1.9199000000000002</c:v>
                </c:pt>
                <c:pt idx="895">
                  <c:v>1.974</c:v>
                </c:pt>
                <c:pt idx="896">
                  <c:v>1.9346999999999999</c:v>
                </c:pt>
                <c:pt idx="897">
                  <c:v>1.8809</c:v>
                </c:pt>
                <c:pt idx="898">
                  <c:v>1.9506000000000001</c:v>
                </c:pt>
                <c:pt idx="899">
                  <c:v>1.9506000000000001</c:v>
                </c:pt>
                <c:pt idx="900">
                  <c:v>1.9506000000000001</c:v>
                </c:pt>
                <c:pt idx="901">
                  <c:v>1.9647000000000001</c:v>
                </c:pt>
                <c:pt idx="902">
                  <c:v>1.9262999999999999</c:v>
                </c:pt>
                <c:pt idx="903">
                  <c:v>2.0394999999999999</c:v>
                </c:pt>
                <c:pt idx="904">
                  <c:v>2.0156999999999998</c:v>
                </c:pt>
                <c:pt idx="905">
                  <c:v>2.0081000000000002</c:v>
                </c:pt>
                <c:pt idx="906">
                  <c:v>2.0081000000000002</c:v>
                </c:pt>
                <c:pt idx="907">
                  <c:v>2.0081000000000002</c:v>
                </c:pt>
                <c:pt idx="908">
                  <c:v>2.0081000000000002</c:v>
                </c:pt>
                <c:pt idx="909">
                  <c:v>2.1652</c:v>
                </c:pt>
                <c:pt idx="910">
                  <c:v>2.1153</c:v>
                </c:pt>
                <c:pt idx="911">
                  <c:v>2.1110000000000002</c:v>
                </c:pt>
                <c:pt idx="912">
                  <c:v>2.1282000000000001</c:v>
                </c:pt>
                <c:pt idx="913">
                  <c:v>2.1282000000000001</c:v>
                </c:pt>
                <c:pt idx="914">
                  <c:v>2.1282000000000001</c:v>
                </c:pt>
                <c:pt idx="915">
                  <c:v>2.1193</c:v>
                </c:pt>
                <c:pt idx="916">
                  <c:v>2.1461999999999999</c:v>
                </c:pt>
                <c:pt idx="917">
                  <c:v>2.0891999999999999</c:v>
                </c:pt>
                <c:pt idx="918">
                  <c:v>2.0769000000000002</c:v>
                </c:pt>
                <c:pt idx="919">
                  <c:v>2.1718000000000002</c:v>
                </c:pt>
                <c:pt idx="920">
                  <c:v>2.1718000000000002</c:v>
                </c:pt>
                <c:pt idx="921">
                  <c:v>2.1718000000000002</c:v>
                </c:pt>
                <c:pt idx="922">
                  <c:v>2.2096999999999998</c:v>
                </c:pt>
                <c:pt idx="923">
                  <c:v>2.1846000000000001</c:v>
                </c:pt>
                <c:pt idx="924">
                  <c:v>2.2280000000000002</c:v>
                </c:pt>
                <c:pt idx="925">
                  <c:v>2.1488999999999998</c:v>
                </c:pt>
                <c:pt idx="926">
                  <c:v>2.1295000000000002</c:v>
                </c:pt>
                <c:pt idx="927">
                  <c:v>2.1295000000000002</c:v>
                </c:pt>
                <c:pt idx="928">
                  <c:v>2.1295000000000002</c:v>
                </c:pt>
                <c:pt idx="929">
                  <c:v>2.1817000000000002</c:v>
                </c:pt>
                <c:pt idx="930">
                  <c:v>2.1854</c:v>
                </c:pt>
                <c:pt idx="931">
                  <c:v>2.3527</c:v>
                </c:pt>
                <c:pt idx="932">
                  <c:v>2.4144000000000001</c:v>
                </c:pt>
                <c:pt idx="933">
                  <c:v>2.5310000000000001</c:v>
                </c:pt>
                <c:pt idx="934">
                  <c:v>2.5310000000000001</c:v>
                </c:pt>
                <c:pt idx="935">
                  <c:v>2.5310000000000001</c:v>
                </c:pt>
                <c:pt idx="936">
                  <c:v>2.5367999999999999</c:v>
                </c:pt>
                <c:pt idx="937">
                  <c:v>2.6082000000000001</c:v>
                </c:pt>
                <c:pt idx="938">
                  <c:v>2.5352999999999999</c:v>
                </c:pt>
                <c:pt idx="939">
                  <c:v>2.4721000000000002</c:v>
                </c:pt>
                <c:pt idx="940">
                  <c:v>2.4857</c:v>
                </c:pt>
                <c:pt idx="941">
                  <c:v>2.4857</c:v>
                </c:pt>
                <c:pt idx="942">
                  <c:v>2.4857</c:v>
                </c:pt>
                <c:pt idx="943">
                  <c:v>2.4765000000000001</c:v>
                </c:pt>
                <c:pt idx="944">
                  <c:v>2.4693000000000001</c:v>
                </c:pt>
                <c:pt idx="945">
                  <c:v>2.5032000000000001</c:v>
                </c:pt>
                <c:pt idx="946">
                  <c:v>2.5032000000000001</c:v>
                </c:pt>
                <c:pt idx="947">
                  <c:v>2.7391000000000001</c:v>
                </c:pt>
                <c:pt idx="948">
                  <c:v>2.7391000000000001</c:v>
                </c:pt>
                <c:pt idx="949">
                  <c:v>2.7391000000000001</c:v>
                </c:pt>
                <c:pt idx="950">
                  <c:v>2.6356000000000002</c:v>
                </c:pt>
                <c:pt idx="951">
                  <c:v>2.6339999999999999</c:v>
                </c:pt>
                <c:pt idx="952">
                  <c:v>2.6238000000000001</c:v>
                </c:pt>
                <c:pt idx="953">
                  <c:v>2.5720999999999998</c:v>
                </c:pt>
                <c:pt idx="954">
                  <c:v>2.5821000000000001</c:v>
                </c:pt>
                <c:pt idx="955">
                  <c:v>2.5821000000000001</c:v>
                </c:pt>
                <c:pt idx="956">
                  <c:v>2.5821000000000001</c:v>
                </c:pt>
                <c:pt idx="957">
                  <c:v>2.5371999999999999</c:v>
                </c:pt>
                <c:pt idx="958">
                  <c:v>2.5316999999999998</c:v>
                </c:pt>
                <c:pt idx="959">
                  <c:v>2.4887999999999999</c:v>
                </c:pt>
                <c:pt idx="960">
                  <c:v>2.5284</c:v>
                </c:pt>
                <c:pt idx="961">
                  <c:v>2.4839000000000002</c:v>
                </c:pt>
                <c:pt idx="962">
                  <c:v>2.4839000000000002</c:v>
                </c:pt>
                <c:pt idx="963">
                  <c:v>2.4839000000000002</c:v>
                </c:pt>
                <c:pt idx="964">
                  <c:v>2.4803999999999999</c:v>
                </c:pt>
                <c:pt idx="965">
                  <c:v>2.5049000000000001</c:v>
                </c:pt>
                <c:pt idx="966">
                  <c:v>2.5880000000000001</c:v>
                </c:pt>
                <c:pt idx="967">
                  <c:v>2.5712000000000002</c:v>
                </c:pt>
                <c:pt idx="968">
                  <c:v>2.5624000000000002</c:v>
                </c:pt>
                <c:pt idx="969">
                  <c:v>2.5624000000000002</c:v>
                </c:pt>
                <c:pt idx="970">
                  <c:v>2.5624000000000002</c:v>
                </c:pt>
                <c:pt idx="971">
                  <c:v>2.6023000000000001</c:v>
                </c:pt>
                <c:pt idx="972">
                  <c:v>2.6101000000000001</c:v>
                </c:pt>
                <c:pt idx="973">
                  <c:v>2.5762</c:v>
                </c:pt>
                <c:pt idx="974">
                  <c:v>2.706</c:v>
                </c:pt>
                <c:pt idx="975">
                  <c:v>2.5960000000000001</c:v>
                </c:pt>
                <c:pt idx="976">
                  <c:v>2.5960000000000001</c:v>
                </c:pt>
                <c:pt idx="977">
                  <c:v>2.5960000000000001</c:v>
                </c:pt>
                <c:pt idx="978">
                  <c:v>2.6333000000000002</c:v>
                </c:pt>
                <c:pt idx="979">
                  <c:v>2.6421000000000001</c:v>
                </c:pt>
                <c:pt idx="980">
                  <c:v>2.5986000000000002</c:v>
                </c:pt>
                <c:pt idx="981">
                  <c:v>2.5891999999999999</c:v>
                </c:pt>
                <c:pt idx="982">
                  <c:v>2.5784000000000002</c:v>
                </c:pt>
                <c:pt idx="983">
                  <c:v>2.5784000000000002</c:v>
                </c:pt>
                <c:pt idx="984">
                  <c:v>2.5784000000000002</c:v>
                </c:pt>
                <c:pt idx="985">
                  <c:v>2.6206</c:v>
                </c:pt>
                <c:pt idx="986">
                  <c:v>2.7189999999999999</c:v>
                </c:pt>
                <c:pt idx="987">
                  <c:v>2.7136</c:v>
                </c:pt>
                <c:pt idx="988">
                  <c:v>2.7664</c:v>
                </c:pt>
                <c:pt idx="989">
                  <c:v>2.8250999999999999</c:v>
                </c:pt>
                <c:pt idx="990">
                  <c:v>2.8250999999999999</c:v>
                </c:pt>
                <c:pt idx="991">
                  <c:v>2.8250999999999999</c:v>
                </c:pt>
                <c:pt idx="992">
                  <c:v>2.8803999999999998</c:v>
                </c:pt>
                <c:pt idx="993">
                  <c:v>2.8142</c:v>
                </c:pt>
                <c:pt idx="994">
                  <c:v>2.8935</c:v>
                </c:pt>
                <c:pt idx="995">
                  <c:v>2.8843999999999999</c:v>
                </c:pt>
                <c:pt idx="996">
                  <c:v>2.8146</c:v>
                </c:pt>
                <c:pt idx="997">
                  <c:v>2.8146</c:v>
                </c:pt>
                <c:pt idx="998">
                  <c:v>2.8146</c:v>
                </c:pt>
                <c:pt idx="999">
                  <c:v>2.7852999999999999</c:v>
                </c:pt>
                <c:pt idx="1000">
                  <c:v>2.7086999999999999</c:v>
                </c:pt>
                <c:pt idx="1001">
                  <c:v>2.7652999999999999</c:v>
                </c:pt>
                <c:pt idx="1002">
                  <c:v>2.7617000000000003</c:v>
                </c:pt>
                <c:pt idx="1003">
                  <c:v>2.7839</c:v>
                </c:pt>
                <c:pt idx="1004">
                  <c:v>2.7839</c:v>
                </c:pt>
                <c:pt idx="1005">
                  <c:v>2.7839</c:v>
                </c:pt>
                <c:pt idx="1006">
                  <c:v>2.7839</c:v>
                </c:pt>
                <c:pt idx="1007">
                  <c:v>2.8576000000000001</c:v>
                </c:pt>
                <c:pt idx="1008">
                  <c:v>2.8965999999999998</c:v>
                </c:pt>
                <c:pt idx="1009">
                  <c:v>2.9937</c:v>
                </c:pt>
                <c:pt idx="1010">
                  <c:v>2.9342000000000001</c:v>
                </c:pt>
                <c:pt idx="1011">
                  <c:v>2.9342000000000001</c:v>
                </c:pt>
                <c:pt idx="1012">
                  <c:v>2.9342000000000001</c:v>
                </c:pt>
                <c:pt idx="1013">
                  <c:v>2.9119999999999999</c:v>
                </c:pt>
                <c:pt idx="1014">
                  <c:v>2.9643000000000002</c:v>
                </c:pt>
                <c:pt idx="1015">
                  <c:v>2.9121999999999999</c:v>
                </c:pt>
                <c:pt idx="1016">
                  <c:v>2.9095</c:v>
                </c:pt>
                <c:pt idx="1017">
                  <c:v>2.8845999999999998</c:v>
                </c:pt>
                <c:pt idx="1018">
                  <c:v>2.8845999999999998</c:v>
                </c:pt>
                <c:pt idx="1019">
                  <c:v>2.8845999999999998</c:v>
                </c:pt>
                <c:pt idx="1020">
                  <c:v>2.8643000000000001</c:v>
                </c:pt>
                <c:pt idx="1021">
                  <c:v>2.8468</c:v>
                </c:pt>
                <c:pt idx="1022">
                  <c:v>2.6878000000000002</c:v>
                </c:pt>
                <c:pt idx="1023">
                  <c:v>2.7519</c:v>
                </c:pt>
                <c:pt idx="1024">
                  <c:v>2.7336999999999998</c:v>
                </c:pt>
                <c:pt idx="1025">
                  <c:v>2.7336999999999998</c:v>
                </c:pt>
                <c:pt idx="1026">
                  <c:v>2.7336999999999998</c:v>
                </c:pt>
                <c:pt idx="1027">
                  <c:v>2.6999</c:v>
                </c:pt>
                <c:pt idx="1028">
                  <c:v>2.6551999999999998</c:v>
                </c:pt>
                <c:pt idx="1029">
                  <c:v>2.6280000000000001</c:v>
                </c:pt>
                <c:pt idx="1030">
                  <c:v>2.6497999999999999</c:v>
                </c:pt>
                <c:pt idx="1031">
                  <c:v>2.6245000000000003</c:v>
                </c:pt>
                <c:pt idx="1032">
                  <c:v>2.6245000000000003</c:v>
                </c:pt>
                <c:pt idx="1033">
                  <c:v>2.6245000000000003</c:v>
                </c:pt>
                <c:pt idx="1034">
                  <c:v>2.61</c:v>
                </c:pt>
                <c:pt idx="1035">
                  <c:v>2.65</c:v>
                </c:pt>
                <c:pt idx="1036">
                  <c:v>2.6173000000000002</c:v>
                </c:pt>
                <c:pt idx="1037">
                  <c:v>2.6046</c:v>
                </c:pt>
                <c:pt idx="1038">
                  <c:v>2.6447000000000003</c:v>
                </c:pt>
                <c:pt idx="1039">
                  <c:v>2.6447000000000003</c:v>
                </c:pt>
                <c:pt idx="1040">
                  <c:v>2.6447000000000003</c:v>
                </c:pt>
                <c:pt idx="1041">
                  <c:v>2.6265000000000001</c:v>
                </c:pt>
                <c:pt idx="1042">
                  <c:v>2.6320000000000001</c:v>
                </c:pt>
                <c:pt idx="1043">
                  <c:v>2.6631</c:v>
                </c:pt>
                <c:pt idx="1044">
                  <c:v>2.6814</c:v>
                </c:pt>
                <c:pt idx="1045">
                  <c:v>2.6871</c:v>
                </c:pt>
                <c:pt idx="1046">
                  <c:v>2.6871</c:v>
                </c:pt>
                <c:pt idx="1047">
                  <c:v>2.6871</c:v>
                </c:pt>
                <c:pt idx="1048">
                  <c:v>2.6871</c:v>
                </c:pt>
                <c:pt idx="1049">
                  <c:v>2.7275999999999998</c:v>
                </c:pt>
                <c:pt idx="1050">
                  <c:v>2.6633</c:v>
                </c:pt>
                <c:pt idx="1051">
                  <c:v>2.5893999999999999</c:v>
                </c:pt>
                <c:pt idx="1052">
                  <c:v>2.5777000000000001</c:v>
                </c:pt>
                <c:pt idx="1053">
                  <c:v>2.5777000000000001</c:v>
                </c:pt>
                <c:pt idx="1054">
                  <c:v>2.5777000000000001</c:v>
                </c:pt>
                <c:pt idx="1055">
                  <c:v>2.6013999999999999</c:v>
                </c:pt>
                <c:pt idx="1056">
                  <c:v>2.5124</c:v>
                </c:pt>
                <c:pt idx="1057">
                  <c:v>2.5015999999999998</c:v>
                </c:pt>
                <c:pt idx="1058">
                  <c:v>2.5197000000000003</c:v>
                </c:pt>
                <c:pt idx="1059">
                  <c:v>2.5087999999999999</c:v>
                </c:pt>
                <c:pt idx="1060">
                  <c:v>2.5087999999999999</c:v>
                </c:pt>
                <c:pt idx="1061">
                  <c:v>2.5087999999999999</c:v>
                </c:pt>
                <c:pt idx="1062">
                  <c:v>2.5232999999999999</c:v>
                </c:pt>
                <c:pt idx="1063">
                  <c:v>2.5034000000000001</c:v>
                </c:pt>
                <c:pt idx="1064">
                  <c:v>2.5377999999999998</c:v>
                </c:pt>
                <c:pt idx="1065">
                  <c:v>2.5541999999999998</c:v>
                </c:pt>
                <c:pt idx="1066">
                  <c:v>2.6217999999999999</c:v>
                </c:pt>
                <c:pt idx="1067">
                  <c:v>2.6217999999999999</c:v>
                </c:pt>
                <c:pt idx="1068">
                  <c:v>2.6217999999999999</c:v>
                </c:pt>
                <c:pt idx="1069">
                  <c:v>2.6034999999999999</c:v>
                </c:pt>
                <c:pt idx="1070">
                  <c:v>2.6696</c:v>
                </c:pt>
                <c:pt idx="1071">
                  <c:v>2.6421000000000001</c:v>
                </c:pt>
                <c:pt idx="1072">
                  <c:v>2.5998999999999999</c:v>
                </c:pt>
                <c:pt idx="1073">
                  <c:v>2.7477</c:v>
                </c:pt>
                <c:pt idx="1074">
                  <c:v>2.7477</c:v>
                </c:pt>
                <c:pt idx="1075">
                  <c:v>2.7477</c:v>
                </c:pt>
                <c:pt idx="1076">
                  <c:v>2.7477</c:v>
                </c:pt>
                <c:pt idx="1077">
                  <c:v>2.7728000000000002</c:v>
                </c:pt>
                <c:pt idx="1078">
                  <c:v>2.6996000000000002</c:v>
                </c:pt>
                <c:pt idx="1079">
                  <c:v>2.69</c:v>
                </c:pt>
                <c:pt idx="1080">
                  <c:v>2.7033</c:v>
                </c:pt>
                <c:pt idx="1081">
                  <c:v>2.7033</c:v>
                </c:pt>
                <c:pt idx="1082">
                  <c:v>2.7033</c:v>
                </c:pt>
                <c:pt idx="1083">
                  <c:v>2.6657999999999999</c:v>
                </c:pt>
                <c:pt idx="1084">
                  <c:v>2.7069000000000001</c:v>
                </c:pt>
                <c:pt idx="1085">
                  <c:v>2.7987000000000002</c:v>
                </c:pt>
                <c:pt idx="1086">
                  <c:v>2.7842000000000002</c:v>
                </c:pt>
                <c:pt idx="1087">
                  <c:v>2.7427000000000001</c:v>
                </c:pt>
                <c:pt idx="1088">
                  <c:v>2.7427000000000001</c:v>
                </c:pt>
                <c:pt idx="1089">
                  <c:v>2.7427000000000001</c:v>
                </c:pt>
                <c:pt idx="1090">
                  <c:v>2.7282999999999999</c:v>
                </c:pt>
                <c:pt idx="1091">
                  <c:v>2.7077</c:v>
                </c:pt>
                <c:pt idx="1092">
                  <c:v>2.7372999999999998</c:v>
                </c:pt>
                <c:pt idx="1093">
                  <c:v>2.7372999999999998</c:v>
                </c:pt>
                <c:pt idx="1094">
                  <c:v>2.7444999999999999</c:v>
                </c:pt>
                <c:pt idx="1095">
                  <c:v>2.7444999999999999</c:v>
                </c:pt>
                <c:pt idx="1096">
                  <c:v>2.7444999999999999</c:v>
                </c:pt>
                <c:pt idx="1097">
                  <c:v>2.7951000000000001</c:v>
                </c:pt>
                <c:pt idx="1098">
                  <c:v>2.7824999999999998</c:v>
                </c:pt>
                <c:pt idx="1099">
                  <c:v>2.8342000000000001</c:v>
                </c:pt>
                <c:pt idx="1100">
                  <c:v>2.8717000000000001</c:v>
                </c:pt>
                <c:pt idx="1101">
                  <c:v>2.8552999999999997</c:v>
                </c:pt>
                <c:pt idx="1102">
                  <c:v>2.8552999999999997</c:v>
                </c:pt>
                <c:pt idx="1103">
                  <c:v>2.8552999999999997</c:v>
                </c:pt>
                <c:pt idx="1104">
                  <c:v>2.8388999999999998</c:v>
                </c:pt>
                <c:pt idx="1105">
                  <c:v>2.8006000000000002</c:v>
                </c:pt>
                <c:pt idx="1106">
                  <c:v>2.8534999999999999</c:v>
                </c:pt>
                <c:pt idx="1107">
                  <c:v>2.8773</c:v>
                </c:pt>
                <c:pt idx="1108">
                  <c:v>2.8646000000000003</c:v>
                </c:pt>
                <c:pt idx="1109">
                  <c:v>2.8646000000000003</c:v>
                </c:pt>
                <c:pt idx="1110">
                  <c:v>2.8646000000000003</c:v>
                </c:pt>
                <c:pt idx="1111">
                  <c:v>2.8784000000000001</c:v>
                </c:pt>
                <c:pt idx="1112">
                  <c:v>2.8353999999999999</c:v>
                </c:pt>
                <c:pt idx="1113">
                  <c:v>2.8931</c:v>
                </c:pt>
                <c:pt idx="1114">
                  <c:v>2.9291</c:v>
                </c:pt>
                <c:pt idx="1115">
                  <c:v>2.8885999999999998</c:v>
                </c:pt>
                <c:pt idx="1116">
                  <c:v>2.8885999999999998</c:v>
                </c:pt>
                <c:pt idx="1117">
                  <c:v>2.8885999999999998</c:v>
                </c:pt>
                <c:pt idx="1118">
                  <c:v>2.9274</c:v>
                </c:pt>
                <c:pt idx="1119">
                  <c:v>2.9775</c:v>
                </c:pt>
                <c:pt idx="1120">
                  <c:v>2.9775</c:v>
                </c:pt>
                <c:pt idx="1121">
                  <c:v>2.9904999999999999</c:v>
                </c:pt>
                <c:pt idx="1122">
                  <c:v>3</c:v>
                </c:pt>
                <c:pt idx="1123">
                  <c:v>3</c:v>
                </c:pt>
                <c:pt idx="1124">
                  <c:v>3</c:v>
                </c:pt>
                <c:pt idx="1125">
                  <c:v>2.9702999999999999</c:v>
                </c:pt>
                <c:pt idx="1126">
                  <c:v>3.0282</c:v>
                </c:pt>
                <c:pt idx="1127">
                  <c:v>3.0282</c:v>
                </c:pt>
                <c:pt idx="1128">
                  <c:v>2.9889999999999999</c:v>
                </c:pt>
                <c:pt idx="1129">
                  <c:v>2.9948000000000001</c:v>
                </c:pt>
                <c:pt idx="1130">
                  <c:v>2.9948000000000001</c:v>
                </c:pt>
                <c:pt idx="1131">
                  <c:v>2.9948000000000001</c:v>
                </c:pt>
                <c:pt idx="1132">
                  <c:v>2.9576000000000002</c:v>
                </c:pt>
                <c:pt idx="1133">
                  <c:v>2.9390999999999998</c:v>
                </c:pt>
                <c:pt idx="1134">
                  <c:v>2.9893999999999998</c:v>
                </c:pt>
                <c:pt idx="1135">
                  <c:v>2.9651999999999998</c:v>
                </c:pt>
                <c:pt idx="1136">
                  <c:v>2.8578999999999999</c:v>
                </c:pt>
                <c:pt idx="1137">
                  <c:v>2.8578999999999999</c:v>
                </c:pt>
                <c:pt idx="1138">
                  <c:v>2.8578999999999999</c:v>
                </c:pt>
                <c:pt idx="1139">
                  <c:v>2.8256999999999999</c:v>
                </c:pt>
                <c:pt idx="1140">
                  <c:v>2.8708999999999998</c:v>
                </c:pt>
                <c:pt idx="1141">
                  <c:v>2.8912</c:v>
                </c:pt>
                <c:pt idx="1142">
                  <c:v>2.8414000000000001</c:v>
                </c:pt>
                <c:pt idx="1143">
                  <c:v>2.8193999999999999</c:v>
                </c:pt>
                <c:pt idx="1144">
                  <c:v>2.8193999999999999</c:v>
                </c:pt>
                <c:pt idx="1145">
                  <c:v>2.8193999999999999</c:v>
                </c:pt>
                <c:pt idx="1146">
                  <c:v>2.8193999999999999</c:v>
                </c:pt>
                <c:pt idx="1147">
                  <c:v>2.8285999999999998</c:v>
                </c:pt>
                <c:pt idx="1148">
                  <c:v>2.8656000000000001</c:v>
                </c:pt>
                <c:pt idx="1149">
                  <c:v>2.7772000000000001</c:v>
                </c:pt>
                <c:pt idx="1150">
                  <c:v>2.7149999999999999</c:v>
                </c:pt>
                <c:pt idx="1151">
                  <c:v>2.7149999999999999</c:v>
                </c:pt>
                <c:pt idx="1152">
                  <c:v>2.7149999999999999</c:v>
                </c:pt>
                <c:pt idx="1153">
                  <c:v>2.7479</c:v>
                </c:pt>
                <c:pt idx="1154">
                  <c:v>2.7488000000000001</c:v>
                </c:pt>
                <c:pt idx="1155">
                  <c:v>2.6766999999999999</c:v>
                </c:pt>
                <c:pt idx="1156">
                  <c:v>2.6949000000000001</c:v>
                </c:pt>
                <c:pt idx="1157">
                  <c:v>2.6440000000000001</c:v>
                </c:pt>
                <c:pt idx="1158">
                  <c:v>2.6440000000000001</c:v>
                </c:pt>
                <c:pt idx="1159">
                  <c:v>2.6440000000000001</c:v>
                </c:pt>
                <c:pt idx="1160">
                  <c:v>2.5760999999999998</c:v>
                </c:pt>
                <c:pt idx="1161">
                  <c:v>2.6294</c:v>
                </c:pt>
                <c:pt idx="1162">
                  <c:v>2.6675</c:v>
                </c:pt>
                <c:pt idx="1163">
                  <c:v>2.7002999999999999</c:v>
                </c:pt>
                <c:pt idx="1164">
                  <c:v>2.6829000000000001</c:v>
                </c:pt>
                <c:pt idx="1165">
                  <c:v>2.6829000000000001</c:v>
                </c:pt>
                <c:pt idx="1166">
                  <c:v>2.6829000000000001</c:v>
                </c:pt>
                <c:pt idx="1167">
                  <c:v>2.6673999999999998</c:v>
                </c:pt>
                <c:pt idx="1168">
                  <c:v>2.7250000000000001</c:v>
                </c:pt>
                <c:pt idx="1169">
                  <c:v>2.7608000000000001</c:v>
                </c:pt>
                <c:pt idx="1170">
                  <c:v>2.7320000000000002</c:v>
                </c:pt>
                <c:pt idx="1171">
                  <c:v>2.7427999999999999</c:v>
                </c:pt>
                <c:pt idx="1172">
                  <c:v>2.7427999999999999</c:v>
                </c:pt>
                <c:pt idx="1173">
                  <c:v>2.7427999999999999</c:v>
                </c:pt>
                <c:pt idx="1174">
                  <c:v>2.7427999999999999</c:v>
                </c:pt>
                <c:pt idx="1175">
                  <c:v>2.7069000000000001</c:v>
                </c:pt>
                <c:pt idx="1176">
                  <c:v>2.7391999999999999</c:v>
                </c:pt>
                <c:pt idx="1177">
                  <c:v>2.7509000000000001</c:v>
                </c:pt>
                <c:pt idx="1178">
                  <c:v>2.7309999999999999</c:v>
                </c:pt>
                <c:pt idx="1179">
                  <c:v>2.7309999999999999</c:v>
                </c:pt>
                <c:pt idx="1180">
                  <c:v>2.7309999999999999</c:v>
                </c:pt>
                <c:pt idx="1181">
                  <c:v>2.7382</c:v>
                </c:pt>
                <c:pt idx="1182">
                  <c:v>2.7023000000000001</c:v>
                </c:pt>
                <c:pt idx="1183">
                  <c:v>2.6654999999999998</c:v>
                </c:pt>
                <c:pt idx="1184">
                  <c:v>2.6387</c:v>
                </c:pt>
                <c:pt idx="1185">
                  <c:v>2.6475999999999997</c:v>
                </c:pt>
                <c:pt idx="1186">
                  <c:v>2.6475999999999997</c:v>
                </c:pt>
                <c:pt idx="1187">
                  <c:v>2.6475999999999997</c:v>
                </c:pt>
                <c:pt idx="1188">
                  <c:v>2.6012</c:v>
                </c:pt>
                <c:pt idx="1189">
                  <c:v>2.6977000000000002</c:v>
                </c:pt>
                <c:pt idx="1190">
                  <c:v>2.7048000000000001</c:v>
                </c:pt>
                <c:pt idx="1191">
                  <c:v>2.7372999999999998</c:v>
                </c:pt>
                <c:pt idx="1192">
                  <c:v>2.7879</c:v>
                </c:pt>
                <c:pt idx="1193">
                  <c:v>2.7879</c:v>
                </c:pt>
                <c:pt idx="1194">
                  <c:v>2.7879</c:v>
                </c:pt>
                <c:pt idx="1195">
                  <c:v>2.7770000000000001</c:v>
                </c:pt>
                <c:pt idx="1196">
                  <c:v>2.7679999999999998</c:v>
                </c:pt>
                <c:pt idx="1197">
                  <c:v>2.73</c:v>
                </c:pt>
                <c:pt idx="1198">
                  <c:v>2.6446000000000001</c:v>
                </c:pt>
                <c:pt idx="1199">
                  <c:v>2.6543000000000001</c:v>
                </c:pt>
                <c:pt idx="1200">
                  <c:v>2.6543000000000001</c:v>
                </c:pt>
                <c:pt idx="1201">
                  <c:v>2.6543000000000001</c:v>
                </c:pt>
                <c:pt idx="1202">
                  <c:v>2.6920999999999999</c:v>
                </c:pt>
                <c:pt idx="1203">
                  <c:v>2.6722000000000001</c:v>
                </c:pt>
                <c:pt idx="1204">
                  <c:v>2.7725</c:v>
                </c:pt>
                <c:pt idx="1205">
                  <c:v>2.7715999999999998</c:v>
                </c:pt>
                <c:pt idx="1206">
                  <c:v>2.7425999999999999</c:v>
                </c:pt>
                <c:pt idx="1207">
                  <c:v>2.7425999999999999</c:v>
                </c:pt>
                <c:pt idx="1208">
                  <c:v>2.7425999999999999</c:v>
                </c:pt>
                <c:pt idx="1209">
                  <c:v>2.7281</c:v>
                </c:pt>
                <c:pt idx="1210">
                  <c:v>2.7480000000000002</c:v>
                </c:pt>
                <c:pt idx="1211">
                  <c:v>2.6919</c:v>
                </c:pt>
                <c:pt idx="1212">
                  <c:v>2.681</c:v>
                </c:pt>
                <c:pt idx="1213">
                  <c:v>2.7208000000000001</c:v>
                </c:pt>
                <c:pt idx="1214">
                  <c:v>2.7208000000000001</c:v>
                </c:pt>
                <c:pt idx="1215">
                  <c:v>2.7208000000000001</c:v>
                </c:pt>
                <c:pt idx="1216">
                  <c:v>2.718</c:v>
                </c:pt>
                <c:pt idx="1217">
                  <c:v>2.7524999999999999</c:v>
                </c:pt>
                <c:pt idx="1218">
                  <c:v>2.8045</c:v>
                </c:pt>
                <c:pt idx="1219">
                  <c:v>2.7972000000000001</c:v>
                </c:pt>
                <c:pt idx="1220">
                  <c:v>2.7206999999999999</c:v>
                </c:pt>
                <c:pt idx="1221">
                  <c:v>2.7206999999999999</c:v>
                </c:pt>
                <c:pt idx="1222">
                  <c:v>2.7206999999999999</c:v>
                </c:pt>
                <c:pt idx="1223">
                  <c:v>2.6997999999999998</c:v>
                </c:pt>
                <c:pt idx="1224">
                  <c:v>2.6808000000000001</c:v>
                </c:pt>
                <c:pt idx="1225">
                  <c:v>2.6898</c:v>
                </c:pt>
                <c:pt idx="1226">
                  <c:v>2.6474000000000002</c:v>
                </c:pt>
                <c:pt idx="1227">
                  <c:v>2.6246999999999998</c:v>
                </c:pt>
                <c:pt idx="1228">
                  <c:v>2.6246999999999998</c:v>
                </c:pt>
                <c:pt idx="1229">
                  <c:v>2.6246999999999998</c:v>
                </c:pt>
                <c:pt idx="1230">
                  <c:v>2.6471999999999998</c:v>
                </c:pt>
                <c:pt idx="1231">
                  <c:v>2.6282999999999999</c:v>
                </c:pt>
                <c:pt idx="1232">
                  <c:v>2.6282000000000001</c:v>
                </c:pt>
                <c:pt idx="1233">
                  <c:v>2.7214999999999998</c:v>
                </c:pt>
                <c:pt idx="1234">
                  <c:v>2.7214999999999998</c:v>
                </c:pt>
                <c:pt idx="1235">
                  <c:v>2.7214999999999998</c:v>
                </c:pt>
                <c:pt idx="1236">
                  <c:v>2.7214999999999998</c:v>
                </c:pt>
                <c:pt idx="1237">
                  <c:v>2.7151000000000001</c:v>
                </c:pt>
                <c:pt idx="1238">
                  <c:v>2.7105000000000001</c:v>
                </c:pt>
                <c:pt idx="1239">
                  <c:v>2.6987000000000001</c:v>
                </c:pt>
                <c:pt idx="1240">
                  <c:v>2.6804999999999999</c:v>
                </c:pt>
                <c:pt idx="1241">
                  <c:v>2.6623000000000001</c:v>
                </c:pt>
                <c:pt idx="1242">
                  <c:v>2.6623000000000001</c:v>
                </c:pt>
                <c:pt idx="1243">
                  <c:v>2.6623000000000001</c:v>
                </c:pt>
                <c:pt idx="1244">
                  <c:v>2.7004999999999999</c:v>
                </c:pt>
                <c:pt idx="1245">
                  <c:v>2.6913</c:v>
                </c:pt>
                <c:pt idx="1246">
                  <c:v>2.6459000000000001</c:v>
                </c:pt>
                <c:pt idx="1247">
                  <c:v>2.6132999999999997</c:v>
                </c:pt>
                <c:pt idx="1248">
                  <c:v>2.5842999999999998</c:v>
                </c:pt>
                <c:pt idx="1249">
                  <c:v>2.5842999999999998</c:v>
                </c:pt>
                <c:pt idx="1250">
                  <c:v>2.5842999999999998</c:v>
                </c:pt>
                <c:pt idx="1251">
                  <c:v>2.6067999999999998</c:v>
                </c:pt>
                <c:pt idx="1252">
                  <c:v>2.5914000000000001</c:v>
                </c:pt>
                <c:pt idx="1253">
                  <c:v>2.5878000000000001</c:v>
                </c:pt>
                <c:pt idx="1254">
                  <c:v>2.6160999999999999</c:v>
                </c:pt>
                <c:pt idx="1255">
                  <c:v>2.6233</c:v>
                </c:pt>
                <c:pt idx="1256">
                  <c:v>2.6233</c:v>
                </c:pt>
                <c:pt idx="1257">
                  <c:v>2.6233</c:v>
                </c:pt>
                <c:pt idx="1258">
                  <c:v>2.6611000000000002</c:v>
                </c:pt>
                <c:pt idx="1259">
                  <c:v>2.6089000000000002</c:v>
                </c:pt>
                <c:pt idx="1260">
                  <c:v>2.5427</c:v>
                </c:pt>
                <c:pt idx="1261">
                  <c:v>2.4893000000000001</c:v>
                </c:pt>
                <c:pt idx="1262">
                  <c:v>2.5230999999999999</c:v>
                </c:pt>
                <c:pt idx="1263">
                  <c:v>2.5230999999999999</c:v>
                </c:pt>
                <c:pt idx="1264">
                  <c:v>2.5230999999999999</c:v>
                </c:pt>
                <c:pt idx="1265">
                  <c:v>2.5445000000000002</c:v>
                </c:pt>
                <c:pt idx="1266">
                  <c:v>2.5106000000000002</c:v>
                </c:pt>
                <c:pt idx="1267">
                  <c:v>2.532</c:v>
                </c:pt>
                <c:pt idx="1268">
                  <c:v>2.5499000000000001</c:v>
                </c:pt>
                <c:pt idx="1269">
                  <c:v>2.5320999999999998</c:v>
                </c:pt>
                <c:pt idx="1270">
                  <c:v>2.5320999999999998</c:v>
                </c:pt>
                <c:pt idx="1271">
                  <c:v>2.5320999999999998</c:v>
                </c:pt>
                <c:pt idx="1272">
                  <c:v>2.5320999999999998</c:v>
                </c:pt>
                <c:pt idx="1273">
                  <c:v>2.5141999999999998</c:v>
                </c:pt>
                <c:pt idx="1274">
                  <c:v>2.4430999999999998</c:v>
                </c:pt>
                <c:pt idx="1275">
                  <c:v>2.4643999999999999</c:v>
                </c:pt>
                <c:pt idx="1276">
                  <c:v>2.4759000000000002</c:v>
                </c:pt>
                <c:pt idx="1277">
                  <c:v>2.4759000000000002</c:v>
                </c:pt>
                <c:pt idx="1278">
                  <c:v>2.4759000000000002</c:v>
                </c:pt>
                <c:pt idx="1279">
                  <c:v>2.5266999999999999</c:v>
                </c:pt>
                <c:pt idx="1280">
                  <c:v>2.5985</c:v>
                </c:pt>
                <c:pt idx="1281">
                  <c:v>2.6021000000000001</c:v>
                </c:pt>
                <c:pt idx="1282">
                  <c:v>2.5823999999999998</c:v>
                </c:pt>
                <c:pt idx="1283">
                  <c:v>2.5869</c:v>
                </c:pt>
                <c:pt idx="1284">
                  <c:v>2.5869</c:v>
                </c:pt>
                <c:pt idx="1285">
                  <c:v>2.5869</c:v>
                </c:pt>
                <c:pt idx="1286">
                  <c:v>2.6032000000000002</c:v>
                </c:pt>
                <c:pt idx="1287">
                  <c:v>2.6438999999999999</c:v>
                </c:pt>
                <c:pt idx="1288">
                  <c:v>2.6394000000000002</c:v>
                </c:pt>
                <c:pt idx="1289">
                  <c:v>2.5951</c:v>
                </c:pt>
                <c:pt idx="1290">
                  <c:v>2.6032999999999999</c:v>
                </c:pt>
                <c:pt idx="1291">
                  <c:v>2.6032999999999999</c:v>
                </c:pt>
                <c:pt idx="1292">
                  <c:v>2.6032999999999999</c:v>
                </c:pt>
                <c:pt idx="1293">
                  <c:v>2.597</c:v>
                </c:pt>
                <c:pt idx="1294">
                  <c:v>2.6522999999999999</c:v>
                </c:pt>
                <c:pt idx="1295">
                  <c:v>2.5844</c:v>
                </c:pt>
                <c:pt idx="1296">
                  <c:v>2.6206</c:v>
                </c:pt>
                <c:pt idx="1297">
                  <c:v>2.6052</c:v>
                </c:pt>
                <c:pt idx="1298">
                  <c:v>2.6052</c:v>
                </c:pt>
                <c:pt idx="1299">
                  <c:v>2.6052</c:v>
                </c:pt>
                <c:pt idx="1300">
                  <c:v>2.6261000000000001</c:v>
                </c:pt>
                <c:pt idx="1301">
                  <c:v>2.5781000000000001</c:v>
                </c:pt>
                <c:pt idx="1302">
                  <c:v>2.5592000000000001</c:v>
                </c:pt>
                <c:pt idx="1303">
                  <c:v>2.5286</c:v>
                </c:pt>
                <c:pt idx="1304">
                  <c:v>2.5339999999999998</c:v>
                </c:pt>
                <c:pt idx="1305">
                  <c:v>2.5339999999999998</c:v>
                </c:pt>
                <c:pt idx="1306">
                  <c:v>2.5339999999999998</c:v>
                </c:pt>
                <c:pt idx="1307">
                  <c:v>2.5304000000000002</c:v>
                </c:pt>
                <c:pt idx="1308">
                  <c:v>2.5647000000000002</c:v>
                </c:pt>
                <c:pt idx="1309">
                  <c:v>2.6263999999999998</c:v>
                </c:pt>
                <c:pt idx="1310">
                  <c:v>2.6383000000000001</c:v>
                </c:pt>
                <c:pt idx="1311">
                  <c:v>2.6383000000000001</c:v>
                </c:pt>
                <c:pt idx="1312">
                  <c:v>2.6383000000000001</c:v>
                </c:pt>
                <c:pt idx="1313">
                  <c:v>2.6383000000000001</c:v>
                </c:pt>
                <c:pt idx="1314">
                  <c:v>2.6109999999999998</c:v>
                </c:pt>
                <c:pt idx="1315">
                  <c:v>2.5556999999999999</c:v>
                </c:pt>
                <c:pt idx="1316">
                  <c:v>2.5503</c:v>
                </c:pt>
                <c:pt idx="1317">
                  <c:v>2.5358999999999998</c:v>
                </c:pt>
                <c:pt idx="1318">
                  <c:v>2.516</c:v>
                </c:pt>
                <c:pt idx="1319">
                  <c:v>2.516</c:v>
                </c:pt>
                <c:pt idx="1320">
                  <c:v>2.516</c:v>
                </c:pt>
                <c:pt idx="1321">
                  <c:v>2.5468000000000002</c:v>
                </c:pt>
                <c:pt idx="1322">
                  <c:v>2.5468000000000002</c:v>
                </c:pt>
                <c:pt idx="1323">
                  <c:v>2.5259999999999998</c:v>
                </c:pt>
                <c:pt idx="1324">
                  <c:v>2.4458000000000002</c:v>
                </c:pt>
                <c:pt idx="1325">
                  <c:v>2.4809000000000001</c:v>
                </c:pt>
                <c:pt idx="1326">
                  <c:v>2.4809000000000001</c:v>
                </c:pt>
                <c:pt idx="1327">
                  <c:v>2.4809000000000001</c:v>
                </c:pt>
                <c:pt idx="1328">
                  <c:v>2.4674</c:v>
                </c:pt>
                <c:pt idx="1329">
                  <c:v>2.4601000000000002</c:v>
                </c:pt>
                <c:pt idx="1330">
                  <c:v>2.4655</c:v>
                </c:pt>
                <c:pt idx="1331">
                  <c:v>2.5024999999999999</c:v>
                </c:pt>
                <c:pt idx="1332">
                  <c:v>2.4655</c:v>
                </c:pt>
                <c:pt idx="1333">
                  <c:v>2.4655</c:v>
                </c:pt>
                <c:pt idx="1334">
                  <c:v>2.4655</c:v>
                </c:pt>
                <c:pt idx="1335">
                  <c:v>2.4853000000000001</c:v>
                </c:pt>
                <c:pt idx="1336">
                  <c:v>2.4601000000000002</c:v>
                </c:pt>
                <c:pt idx="1337">
                  <c:v>2.5568999999999997</c:v>
                </c:pt>
                <c:pt idx="1338">
                  <c:v>2.5577999999999999</c:v>
                </c:pt>
                <c:pt idx="1339">
                  <c:v>2.4925000000000002</c:v>
                </c:pt>
                <c:pt idx="1340">
                  <c:v>2.4925000000000002</c:v>
                </c:pt>
                <c:pt idx="1341">
                  <c:v>2.4925000000000002</c:v>
                </c:pt>
                <c:pt idx="1342">
                  <c:v>2.4817</c:v>
                </c:pt>
                <c:pt idx="1343">
                  <c:v>2.4843999999999999</c:v>
                </c:pt>
                <c:pt idx="1344">
                  <c:v>2.4708000000000001</c:v>
                </c:pt>
                <c:pt idx="1345">
                  <c:v>2.4114</c:v>
                </c:pt>
                <c:pt idx="1346">
                  <c:v>2.4203000000000001</c:v>
                </c:pt>
                <c:pt idx="1347">
                  <c:v>2.4203000000000001</c:v>
                </c:pt>
                <c:pt idx="1348">
                  <c:v>2.4203000000000001</c:v>
                </c:pt>
                <c:pt idx="1349">
                  <c:v>2.4275000000000002</c:v>
                </c:pt>
                <c:pt idx="1350">
                  <c:v>2.4491000000000001</c:v>
                </c:pt>
                <c:pt idx="1351">
                  <c:v>2.4165999999999999</c:v>
                </c:pt>
                <c:pt idx="1352">
                  <c:v>2.4015</c:v>
                </c:pt>
                <c:pt idx="1353">
                  <c:v>2.3397000000000001</c:v>
                </c:pt>
                <c:pt idx="1354">
                  <c:v>2.3397000000000001</c:v>
                </c:pt>
                <c:pt idx="1355">
                  <c:v>2.3397000000000001</c:v>
                </c:pt>
                <c:pt idx="1356">
                  <c:v>2.3927</c:v>
                </c:pt>
                <c:pt idx="1357">
                  <c:v>2.3997000000000002</c:v>
                </c:pt>
                <c:pt idx="1358">
                  <c:v>2.4264000000000001</c:v>
                </c:pt>
                <c:pt idx="1359">
                  <c:v>2.4068000000000001</c:v>
                </c:pt>
                <c:pt idx="1360">
                  <c:v>2.4024000000000001</c:v>
                </c:pt>
                <c:pt idx="1361">
                  <c:v>2.4024000000000001</c:v>
                </c:pt>
                <c:pt idx="1362">
                  <c:v>2.4024000000000001</c:v>
                </c:pt>
                <c:pt idx="1363">
                  <c:v>2.3820000000000001</c:v>
                </c:pt>
                <c:pt idx="1364">
                  <c:v>2.3961999999999999</c:v>
                </c:pt>
                <c:pt idx="1365">
                  <c:v>2.3573</c:v>
                </c:pt>
                <c:pt idx="1366">
                  <c:v>2.3361000000000001</c:v>
                </c:pt>
                <c:pt idx="1367">
                  <c:v>2.3431000000000002</c:v>
                </c:pt>
                <c:pt idx="1368">
                  <c:v>2.3431000000000002</c:v>
                </c:pt>
                <c:pt idx="1369">
                  <c:v>2.3431000000000002</c:v>
                </c:pt>
                <c:pt idx="1370">
                  <c:v>2.3431000000000002</c:v>
                </c:pt>
                <c:pt idx="1371">
                  <c:v>2.4211</c:v>
                </c:pt>
                <c:pt idx="1372">
                  <c:v>2.3961999999999999</c:v>
                </c:pt>
                <c:pt idx="1373">
                  <c:v>2.4497</c:v>
                </c:pt>
                <c:pt idx="1374">
                  <c:v>2.4586999999999999</c:v>
                </c:pt>
                <c:pt idx="1375">
                  <c:v>2.4586999999999999</c:v>
                </c:pt>
                <c:pt idx="1376">
                  <c:v>2.4586999999999999</c:v>
                </c:pt>
                <c:pt idx="1377">
                  <c:v>2.4712000000000001</c:v>
                </c:pt>
                <c:pt idx="1378">
                  <c:v>2.5036</c:v>
                </c:pt>
                <c:pt idx="1379">
                  <c:v>2.5413999999999999</c:v>
                </c:pt>
                <c:pt idx="1380">
                  <c:v>2.5495999999999999</c:v>
                </c:pt>
                <c:pt idx="1381">
                  <c:v>2.6105</c:v>
                </c:pt>
                <c:pt idx="1382">
                  <c:v>2.6105</c:v>
                </c:pt>
                <c:pt idx="1383">
                  <c:v>2.6105</c:v>
                </c:pt>
                <c:pt idx="1384">
                  <c:v>2.5887000000000002</c:v>
                </c:pt>
                <c:pt idx="1385">
                  <c:v>2.5924</c:v>
                </c:pt>
                <c:pt idx="1386">
                  <c:v>2.6198000000000001</c:v>
                </c:pt>
                <c:pt idx="1387">
                  <c:v>2.6143999999999998</c:v>
                </c:pt>
                <c:pt idx="1388">
                  <c:v>2.5745</c:v>
                </c:pt>
                <c:pt idx="1389">
                  <c:v>2.5745</c:v>
                </c:pt>
                <c:pt idx="1390">
                  <c:v>2.5745</c:v>
                </c:pt>
                <c:pt idx="1391">
                  <c:v>2.5636000000000001</c:v>
                </c:pt>
                <c:pt idx="1392">
                  <c:v>2.5274999999999999</c:v>
                </c:pt>
                <c:pt idx="1393">
                  <c:v>2.5636999999999999</c:v>
                </c:pt>
                <c:pt idx="1394">
                  <c:v>2.5022000000000002</c:v>
                </c:pt>
                <c:pt idx="1395">
                  <c:v>2.5276000000000001</c:v>
                </c:pt>
                <c:pt idx="1396">
                  <c:v>2.5276000000000001</c:v>
                </c:pt>
                <c:pt idx="1397">
                  <c:v>2.5276000000000001</c:v>
                </c:pt>
                <c:pt idx="1398">
                  <c:v>2.4771000000000001</c:v>
                </c:pt>
                <c:pt idx="1399">
                  <c:v>2.4887999999999999</c:v>
                </c:pt>
                <c:pt idx="1400">
                  <c:v>2.3856000000000002</c:v>
                </c:pt>
                <c:pt idx="1401">
                  <c:v>2.4249999999999998</c:v>
                </c:pt>
                <c:pt idx="1402">
                  <c:v>2.4340000000000002</c:v>
                </c:pt>
                <c:pt idx="1403">
                  <c:v>2.4340000000000002</c:v>
                </c:pt>
                <c:pt idx="1404">
                  <c:v>2.4340000000000002</c:v>
                </c:pt>
                <c:pt idx="1405">
                  <c:v>2.4196</c:v>
                </c:pt>
                <c:pt idx="1406">
                  <c:v>2.3391000000000002</c:v>
                </c:pt>
                <c:pt idx="1407">
                  <c:v>2.3212999999999999</c:v>
                </c:pt>
                <c:pt idx="1408">
                  <c:v>2.3132999999999999</c:v>
                </c:pt>
                <c:pt idx="1409">
                  <c:v>2.2804000000000002</c:v>
                </c:pt>
                <c:pt idx="1410">
                  <c:v>2.2804000000000002</c:v>
                </c:pt>
                <c:pt idx="1411">
                  <c:v>2.2804000000000002</c:v>
                </c:pt>
                <c:pt idx="1412">
                  <c:v>2.2804000000000002</c:v>
                </c:pt>
                <c:pt idx="1413">
                  <c:v>2.1972999999999998</c:v>
                </c:pt>
                <c:pt idx="1414">
                  <c:v>2.1358000000000001</c:v>
                </c:pt>
                <c:pt idx="1415">
                  <c:v>2.1558999999999999</c:v>
                </c:pt>
                <c:pt idx="1416">
                  <c:v>2.1936</c:v>
                </c:pt>
                <c:pt idx="1417">
                  <c:v>2.1936</c:v>
                </c:pt>
                <c:pt idx="1418">
                  <c:v>2.1936</c:v>
                </c:pt>
                <c:pt idx="1419">
                  <c:v>2.1909000000000001</c:v>
                </c:pt>
                <c:pt idx="1420">
                  <c:v>2.2217000000000002</c:v>
                </c:pt>
                <c:pt idx="1421">
                  <c:v>2.2164000000000001</c:v>
                </c:pt>
                <c:pt idx="1422">
                  <c:v>2.2711999999999999</c:v>
                </c:pt>
                <c:pt idx="1423">
                  <c:v>2.2685</c:v>
                </c:pt>
                <c:pt idx="1424">
                  <c:v>2.2685</c:v>
                </c:pt>
                <c:pt idx="1425">
                  <c:v>2.2685</c:v>
                </c:pt>
                <c:pt idx="1426">
                  <c:v>2.2605</c:v>
                </c:pt>
                <c:pt idx="1427">
                  <c:v>2.2959999999999998</c:v>
                </c:pt>
                <c:pt idx="1428">
                  <c:v>2.3174000000000001</c:v>
                </c:pt>
                <c:pt idx="1429">
                  <c:v>2.3058000000000001</c:v>
                </c:pt>
                <c:pt idx="1430">
                  <c:v>2.3353000000000002</c:v>
                </c:pt>
                <c:pt idx="1431">
                  <c:v>2.3353000000000002</c:v>
                </c:pt>
                <c:pt idx="1432">
                  <c:v>2.3353000000000002</c:v>
                </c:pt>
                <c:pt idx="1433">
                  <c:v>2.3425000000000002</c:v>
                </c:pt>
                <c:pt idx="1434">
                  <c:v>2.3334999999999999</c:v>
                </c:pt>
                <c:pt idx="1435">
                  <c:v>2.3424</c:v>
                </c:pt>
                <c:pt idx="1436">
                  <c:v>2.3856000000000002</c:v>
                </c:pt>
                <c:pt idx="1437">
                  <c:v>2.2976000000000001</c:v>
                </c:pt>
                <c:pt idx="1438">
                  <c:v>2.2976000000000001</c:v>
                </c:pt>
                <c:pt idx="1439">
                  <c:v>2.2976000000000001</c:v>
                </c:pt>
                <c:pt idx="1440">
                  <c:v>2.3603999999999998</c:v>
                </c:pt>
                <c:pt idx="1441">
                  <c:v>2.3603999999999998</c:v>
                </c:pt>
                <c:pt idx="1442">
                  <c:v>2.3712</c:v>
                </c:pt>
                <c:pt idx="1443">
                  <c:v>2.3399000000000001</c:v>
                </c:pt>
                <c:pt idx="1444">
                  <c:v>2.3204000000000002</c:v>
                </c:pt>
                <c:pt idx="1445">
                  <c:v>2.3204000000000002</c:v>
                </c:pt>
                <c:pt idx="1446">
                  <c:v>2.3204000000000002</c:v>
                </c:pt>
                <c:pt idx="1447">
                  <c:v>2.3399000000000001</c:v>
                </c:pt>
                <c:pt idx="1448">
                  <c:v>2.3151000000000002</c:v>
                </c:pt>
                <c:pt idx="1449">
                  <c:v>2.3593999999999999</c:v>
                </c:pt>
                <c:pt idx="1450">
                  <c:v>2.3372999999999999</c:v>
                </c:pt>
                <c:pt idx="1451">
                  <c:v>2.3098999999999998</c:v>
                </c:pt>
                <c:pt idx="1452">
                  <c:v>2.3098999999999998</c:v>
                </c:pt>
                <c:pt idx="1453">
                  <c:v>2.3098999999999998</c:v>
                </c:pt>
                <c:pt idx="1454">
                  <c:v>2.3064</c:v>
                </c:pt>
                <c:pt idx="1455">
                  <c:v>2.2570000000000001</c:v>
                </c:pt>
                <c:pt idx="1456">
                  <c:v>2.2446999999999999</c:v>
                </c:pt>
                <c:pt idx="1457">
                  <c:v>2.2446999999999999</c:v>
                </c:pt>
                <c:pt idx="1458">
                  <c:v>2.1640000000000001</c:v>
                </c:pt>
                <c:pt idx="1459">
                  <c:v>2.1640000000000001</c:v>
                </c:pt>
                <c:pt idx="1460">
                  <c:v>2.1640000000000001</c:v>
                </c:pt>
                <c:pt idx="1461">
                  <c:v>2.2349999999999999</c:v>
                </c:pt>
                <c:pt idx="1462">
                  <c:v>2.2923</c:v>
                </c:pt>
                <c:pt idx="1463">
                  <c:v>2.2799</c:v>
                </c:pt>
                <c:pt idx="1464">
                  <c:v>2.2341000000000002</c:v>
                </c:pt>
                <c:pt idx="1465">
                  <c:v>2.3064999999999998</c:v>
                </c:pt>
                <c:pt idx="1466">
                  <c:v>2.3064999999999998</c:v>
                </c:pt>
                <c:pt idx="1467">
                  <c:v>2.3064999999999998</c:v>
                </c:pt>
                <c:pt idx="1468">
                  <c:v>2.2570000000000001</c:v>
                </c:pt>
                <c:pt idx="1469">
                  <c:v>2.2128999999999999</c:v>
                </c:pt>
                <c:pt idx="1470">
                  <c:v>2.1638000000000002</c:v>
                </c:pt>
                <c:pt idx="1471">
                  <c:v>2.1619999999999999</c:v>
                </c:pt>
                <c:pt idx="1472">
                  <c:v>2.0817000000000001</c:v>
                </c:pt>
                <c:pt idx="1473">
                  <c:v>2.0817000000000001</c:v>
                </c:pt>
                <c:pt idx="1474">
                  <c:v>2.0817000000000001</c:v>
                </c:pt>
                <c:pt idx="1475">
                  <c:v>2.1181999999999999</c:v>
                </c:pt>
                <c:pt idx="1476">
                  <c:v>2.0590999999999999</c:v>
                </c:pt>
                <c:pt idx="1477">
                  <c:v>2.1356000000000002</c:v>
                </c:pt>
                <c:pt idx="1478">
                  <c:v>2.2075</c:v>
                </c:pt>
                <c:pt idx="1479">
                  <c:v>2.1617999999999999</c:v>
                </c:pt>
                <c:pt idx="1480">
                  <c:v>2.1617999999999999</c:v>
                </c:pt>
                <c:pt idx="1481">
                  <c:v>2.1617999999999999</c:v>
                </c:pt>
                <c:pt idx="1482">
                  <c:v>2.1583000000000001</c:v>
                </c:pt>
                <c:pt idx="1483">
                  <c:v>2.2614000000000001</c:v>
                </c:pt>
                <c:pt idx="1484">
                  <c:v>2.2631999999999999</c:v>
                </c:pt>
                <c:pt idx="1485">
                  <c:v>2.2631999999999999</c:v>
                </c:pt>
                <c:pt idx="1486">
                  <c:v>2.2499000000000002</c:v>
                </c:pt>
                <c:pt idx="1487">
                  <c:v>2.2499000000000002</c:v>
                </c:pt>
                <c:pt idx="1488">
                  <c:v>2.2499000000000002</c:v>
                </c:pt>
                <c:pt idx="1489">
                  <c:v>2.2021000000000002</c:v>
                </c:pt>
                <c:pt idx="1490">
                  <c:v>2.1871</c:v>
                </c:pt>
                <c:pt idx="1491">
                  <c:v>2.1711999999999998</c:v>
                </c:pt>
                <c:pt idx="1492">
                  <c:v>2.1711999999999998</c:v>
                </c:pt>
                <c:pt idx="1493">
                  <c:v>2.1105</c:v>
                </c:pt>
                <c:pt idx="1494">
                  <c:v>2.1105</c:v>
                </c:pt>
                <c:pt idx="1495">
                  <c:v>2.1105</c:v>
                </c:pt>
                <c:pt idx="1496">
                  <c:v>2.032</c:v>
                </c:pt>
                <c:pt idx="1497">
                  <c:v>1.9401999999999999</c:v>
                </c:pt>
                <c:pt idx="1498">
                  <c:v>1.9677</c:v>
                </c:pt>
                <c:pt idx="1499">
                  <c:v>2.0179</c:v>
                </c:pt>
                <c:pt idx="1500">
                  <c:v>1.9449000000000001</c:v>
                </c:pt>
                <c:pt idx="1501">
                  <c:v>1.9449000000000001</c:v>
                </c:pt>
                <c:pt idx="1502">
                  <c:v>1.9449000000000001</c:v>
                </c:pt>
                <c:pt idx="1503">
                  <c:v>1.907</c:v>
                </c:pt>
                <c:pt idx="1504">
                  <c:v>1.9</c:v>
                </c:pt>
                <c:pt idx="1505">
                  <c:v>1.8552999999999999</c:v>
                </c:pt>
                <c:pt idx="1506">
                  <c:v>1.7149000000000001</c:v>
                </c:pt>
                <c:pt idx="1507">
                  <c:v>1.8368</c:v>
                </c:pt>
                <c:pt idx="1508">
                  <c:v>1.8368</c:v>
                </c:pt>
                <c:pt idx="1509">
                  <c:v>1.8368</c:v>
                </c:pt>
                <c:pt idx="1510">
                  <c:v>1.8368</c:v>
                </c:pt>
                <c:pt idx="1511">
                  <c:v>1.788</c:v>
                </c:pt>
                <c:pt idx="1512">
                  <c:v>1.8717000000000001</c:v>
                </c:pt>
                <c:pt idx="1513">
                  <c:v>1.8631</c:v>
                </c:pt>
                <c:pt idx="1514">
                  <c:v>1.7968</c:v>
                </c:pt>
                <c:pt idx="1515">
                  <c:v>1.7968</c:v>
                </c:pt>
                <c:pt idx="1516">
                  <c:v>1.7968</c:v>
                </c:pt>
                <c:pt idx="1517">
                  <c:v>1.8241000000000001</c:v>
                </c:pt>
                <c:pt idx="1518">
                  <c:v>1.8231000000000002</c:v>
                </c:pt>
                <c:pt idx="1519">
                  <c:v>1.7206999999999999</c:v>
                </c:pt>
                <c:pt idx="1520">
                  <c:v>1.7511999999999999</c:v>
                </c:pt>
                <c:pt idx="1521">
                  <c:v>1.6407</c:v>
                </c:pt>
                <c:pt idx="1522">
                  <c:v>1.6407</c:v>
                </c:pt>
                <c:pt idx="1523">
                  <c:v>1.6407</c:v>
                </c:pt>
                <c:pt idx="1524">
                  <c:v>1.6642000000000001</c:v>
                </c:pt>
                <c:pt idx="1525">
                  <c:v>1.7915000000000001</c:v>
                </c:pt>
                <c:pt idx="1526">
                  <c:v>1.7513000000000001</c:v>
                </c:pt>
                <c:pt idx="1527">
                  <c:v>1.8204</c:v>
                </c:pt>
                <c:pt idx="1528">
                  <c:v>1.9567000000000001</c:v>
                </c:pt>
                <c:pt idx="1529">
                  <c:v>1.9567000000000001</c:v>
                </c:pt>
                <c:pt idx="1530">
                  <c:v>1.9567000000000001</c:v>
                </c:pt>
                <c:pt idx="1531">
                  <c:v>1.9775</c:v>
                </c:pt>
                <c:pt idx="1532">
                  <c:v>1.9967000000000001</c:v>
                </c:pt>
                <c:pt idx="1533">
                  <c:v>2.0175999999999998</c:v>
                </c:pt>
                <c:pt idx="1534">
                  <c:v>1.9843999999999999</c:v>
                </c:pt>
                <c:pt idx="1535">
                  <c:v>2.0503999999999998</c:v>
                </c:pt>
                <c:pt idx="1536">
                  <c:v>2.0503999999999998</c:v>
                </c:pt>
                <c:pt idx="1537">
                  <c:v>2.0503999999999998</c:v>
                </c:pt>
                <c:pt idx="1538">
                  <c:v>2.0503999999999998</c:v>
                </c:pt>
                <c:pt idx="1539">
                  <c:v>2.1379000000000001</c:v>
                </c:pt>
                <c:pt idx="1540">
                  <c:v>2.08</c:v>
                </c:pt>
                <c:pt idx="1541">
                  <c:v>2.1141999999999999</c:v>
                </c:pt>
                <c:pt idx="1542">
                  <c:v>2.1116999999999999</c:v>
                </c:pt>
                <c:pt idx="1543">
                  <c:v>2.1116999999999999</c:v>
                </c:pt>
                <c:pt idx="1544">
                  <c:v>2.1116999999999999</c:v>
                </c:pt>
                <c:pt idx="1545">
                  <c:v>2.0573999999999999</c:v>
                </c:pt>
                <c:pt idx="1546">
                  <c:v>1.98</c:v>
                </c:pt>
                <c:pt idx="1547">
                  <c:v>1.9687999999999999</c:v>
                </c:pt>
                <c:pt idx="1548">
                  <c:v>2.0295000000000001</c:v>
                </c:pt>
                <c:pt idx="1549">
                  <c:v>1.9929999999999999</c:v>
                </c:pt>
                <c:pt idx="1550">
                  <c:v>1.9929999999999999</c:v>
                </c:pt>
                <c:pt idx="1551">
                  <c:v>1.9929999999999999</c:v>
                </c:pt>
                <c:pt idx="1552">
                  <c:v>2.0819999999999999</c:v>
                </c:pt>
                <c:pt idx="1553">
                  <c:v>2.1189</c:v>
                </c:pt>
                <c:pt idx="1554">
                  <c:v>2.1172</c:v>
                </c:pt>
                <c:pt idx="1555">
                  <c:v>2.1154000000000002</c:v>
                </c:pt>
                <c:pt idx="1556">
                  <c:v>2.2414000000000001</c:v>
                </c:pt>
                <c:pt idx="1557">
                  <c:v>2.2414000000000001</c:v>
                </c:pt>
                <c:pt idx="1558">
                  <c:v>2.2414000000000001</c:v>
                </c:pt>
                <c:pt idx="1559">
                  <c:v>2.1907000000000001</c:v>
                </c:pt>
                <c:pt idx="1560">
                  <c:v>2.1297000000000001</c:v>
                </c:pt>
                <c:pt idx="1561">
                  <c:v>2.1086</c:v>
                </c:pt>
                <c:pt idx="1562">
                  <c:v>2.1156000000000001</c:v>
                </c:pt>
                <c:pt idx="1563">
                  <c:v>2.1139999999999999</c:v>
                </c:pt>
                <c:pt idx="1564">
                  <c:v>2.1139999999999999</c:v>
                </c:pt>
                <c:pt idx="1565">
                  <c:v>2.1139999999999999</c:v>
                </c:pt>
                <c:pt idx="1566">
                  <c:v>2.0716999999999999</c:v>
                </c:pt>
                <c:pt idx="1567">
                  <c:v>2.0507</c:v>
                </c:pt>
                <c:pt idx="1568">
                  <c:v>1.9199000000000002</c:v>
                </c:pt>
                <c:pt idx="1569">
                  <c:v>1.9685000000000001</c:v>
                </c:pt>
                <c:pt idx="1570">
                  <c:v>1.9302999999999999</c:v>
                </c:pt>
                <c:pt idx="1571">
                  <c:v>1.9302999999999999</c:v>
                </c:pt>
                <c:pt idx="1572">
                  <c:v>1.9302999999999999</c:v>
                </c:pt>
                <c:pt idx="1573">
                  <c:v>1.9119999999999999</c:v>
                </c:pt>
                <c:pt idx="1574">
                  <c:v>1.8731</c:v>
                </c:pt>
                <c:pt idx="1575">
                  <c:v>1.925</c:v>
                </c:pt>
                <c:pt idx="1576">
                  <c:v>1.9893999999999998</c:v>
                </c:pt>
                <c:pt idx="1577">
                  <c:v>1.9615</c:v>
                </c:pt>
                <c:pt idx="1578">
                  <c:v>1.9615</c:v>
                </c:pt>
                <c:pt idx="1579">
                  <c:v>1.9615</c:v>
                </c:pt>
                <c:pt idx="1580">
                  <c:v>1.9475</c:v>
                </c:pt>
                <c:pt idx="1581">
                  <c:v>1.9231</c:v>
                </c:pt>
                <c:pt idx="1582">
                  <c:v>1.8573</c:v>
                </c:pt>
                <c:pt idx="1583">
                  <c:v>1.9117</c:v>
                </c:pt>
                <c:pt idx="1584">
                  <c:v>1.8389</c:v>
                </c:pt>
                <c:pt idx="1585">
                  <c:v>1.8389</c:v>
                </c:pt>
                <c:pt idx="1586">
                  <c:v>1.8389</c:v>
                </c:pt>
                <c:pt idx="1587">
                  <c:v>1.8952</c:v>
                </c:pt>
                <c:pt idx="1588">
                  <c:v>1.8848</c:v>
                </c:pt>
                <c:pt idx="1589">
                  <c:v>1.9047000000000001</c:v>
                </c:pt>
                <c:pt idx="1590">
                  <c:v>1.9596</c:v>
                </c:pt>
                <c:pt idx="1591">
                  <c:v>1.9473</c:v>
                </c:pt>
                <c:pt idx="1592">
                  <c:v>1.9473</c:v>
                </c:pt>
                <c:pt idx="1593">
                  <c:v>1.9473</c:v>
                </c:pt>
                <c:pt idx="1594">
                  <c:v>1.9272</c:v>
                </c:pt>
                <c:pt idx="1595">
                  <c:v>1.8984999999999999</c:v>
                </c:pt>
                <c:pt idx="1596">
                  <c:v>1.8879999999999999</c:v>
                </c:pt>
                <c:pt idx="1597">
                  <c:v>1.8896999999999999</c:v>
                </c:pt>
                <c:pt idx="1598">
                  <c:v>1.8653</c:v>
                </c:pt>
                <c:pt idx="1599">
                  <c:v>1.8653</c:v>
                </c:pt>
                <c:pt idx="1600">
                  <c:v>1.8653</c:v>
                </c:pt>
                <c:pt idx="1601">
                  <c:v>1.8895999999999999</c:v>
                </c:pt>
                <c:pt idx="1602">
                  <c:v>1.9087000000000001</c:v>
                </c:pt>
                <c:pt idx="1603">
                  <c:v>1.9788000000000001</c:v>
                </c:pt>
                <c:pt idx="1604">
                  <c:v>1.9577</c:v>
                </c:pt>
                <c:pt idx="1605">
                  <c:v>1.9085999999999999</c:v>
                </c:pt>
                <c:pt idx="1606">
                  <c:v>1.9085999999999999</c:v>
                </c:pt>
                <c:pt idx="1607">
                  <c:v>1.9085999999999999</c:v>
                </c:pt>
                <c:pt idx="1608">
                  <c:v>1.9207999999999998</c:v>
                </c:pt>
                <c:pt idx="1609">
                  <c:v>2.0034000000000001</c:v>
                </c:pt>
                <c:pt idx="1610">
                  <c:v>2.0388000000000002</c:v>
                </c:pt>
                <c:pt idx="1611">
                  <c:v>2.0316999999999998</c:v>
                </c:pt>
                <c:pt idx="1612">
                  <c:v>2.1135000000000002</c:v>
                </c:pt>
                <c:pt idx="1613">
                  <c:v>2.1135000000000002</c:v>
                </c:pt>
                <c:pt idx="1614">
                  <c:v>2.1135000000000002</c:v>
                </c:pt>
                <c:pt idx="1615">
                  <c:v>2.1440000000000001</c:v>
                </c:pt>
                <c:pt idx="1616">
                  <c:v>2.1852999999999998</c:v>
                </c:pt>
                <c:pt idx="1617">
                  <c:v>2.2431000000000001</c:v>
                </c:pt>
                <c:pt idx="1618">
                  <c:v>2.1800000000000002</c:v>
                </c:pt>
                <c:pt idx="1619">
                  <c:v>2.1478000000000002</c:v>
                </c:pt>
                <c:pt idx="1620">
                  <c:v>2.1478000000000002</c:v>
                </c:pt>
                <c:pt idx="1621">
                  <c:v>2.1478000000000002</c:v>
                </c:pt>
                <c:pt idx="1622">
                  <c:v>2.2797000000000001</c:v>
                </c:pt>
                <c:pt idx="1623">
                  <c:v>2.2488999999999999</c:v>
                </c:pt>
                <c:pt idx="1624">
                  <c:v>2.2926000000000002</c:v>
                </c:pt>
                <c:pt idx="1625">
                  <c:v>2.2301000000000002</c:v>
                </c:pt>
                <c:pt idx="1626">
                  <c:v>2.1423999999999999</c:v>
                </c:pt>
                <c:pt idx="1627">
                  <c:v>2.1423999999999999</c:v>
                </c:pt>
                <c:pt idx="1628">
                  <c:v>2.1423999999999999</c:v>
                </c:pt>
                <c:pt idx="1629">
                  <c:v>2.2336999999999998</c:v>
                </c:pt>
                <c:pt idx="1630">
                  <c:v>2.2886000000000002</c:v>
                </c:pt>
                <c:pt idx="1631">
                  <c:v>2.2479</c:v>
                </c:pt>
                <c:pt idx="1632">
                  <c:v>2.1898</c:v>
                </c:pt>
                <c:pt idx="1633">
                  <c:v>2.2092000000000001</c:v>
                </c:pt>
                <c:pt idx="1634">
                  <c:v>2.2092000000000001</c:v>
                </c:pt>
                <c:pt idx="1635">
                  <c:v>2.2092000000000001</c:v>
                </c:pt>
                <c:pt idx="1636">
                  <c:v>2.2092000000000001</c:v>
                </c:pt>
                <c:pt idx="1637">
                  <c:v>2.1390000000000002</c:v>
                </c:pt>
                <c:pt idx="1638">
                  <c:v>2.1284999999999998</c:v>
                </c:pt>
                <c:pt idx="1639">
                  <c:v>2.1355</c:v>
                </c:pt>
                <c:pt idx="1640">
                  <c:v>2.1214</c:v>
                </c:pt>
                <c:pt idx="1641">
                  <c:v>2.1214</c:v>
                </c:pt>
                <c:pt idx="1642">
                  <c:v>2.1214</c:v>
                </c:pt>
                <c:pt idx="1643">
                  <c:v>2.1794000000000002</c:v>
                </c:pt>
                <c:pt idx="1644">
                  <c:v>2.2624</c:v>
                </c:pt>
                <c:pt idx="1645">
                  <c:v>2.3641999999999999</c:v>
                </c:pt>
                <c:pt idx="1646">
                  <c:v>2.3069999999999999</c:v>
                </c:pt>
                <c:pt idx="1647">
                  <c:v>2.4076</c:v>
                </c:pt>
                <c:pt idx="1648">
                  <c:v>2.4076</c:v>
                </c:pt>
                <c:pt idx="1649">
                  <c:v>2.4076</c:v>
                </c:pt>
                <c:pt idx="1650">
                  <c:v>2.3824000000000001</c:v>
                </c:pt>
                <c:pt idx="1651">
                  <c:v>2.4384000000000001</c:v>
                </c:pt>
                <c:pt idx="1652">
                  <c:v>2.4838</c:v>
                </c:pt>
                <c:pt idx="1653">
                  <c:v>2.3772000000000002</c:v>
                </c:pt>
                <c:pt idx="1654">
                  <c:v>2.3917999999999999</c:v>
                </c:pt>
                <c:pt idx="1655">
                  <c:v>2.3917999999999999</c:v>
                </c:pt>
                <c:pt idx="1656">
                  <c:v>2.3917999999999999</c:v>
                </c:pt>
                <c:pt idx="1657">
                  <c:v>2.3559000000000001</c:v>
                </c:pt>
                <c:pt idx="1658">
                  <c:v>2.3092999999999999</c:v>
                </c:pt>
                <c:pt idx="1659">
                  <c:v>2.3165</c:v>
                </c:pt>
                <c:pt idx="1660">
                  <c:v>2.3345000000000002</c:v>
                </c:pt>
                <c:pt idx="1661">
                  <c:v>2.2576999999999998</c:v>
                </c:pt>
                <c:pt idx="1662">
                  <c:v>2.2576999999999998</c:v>
                </c:pt>
                <c:pt idx="1663">
                  <c:v>2.2576999999999998</c:v>
                </c:pt>
                <c:pt idx="1664">
                  <c:v>2.3725000000000001</c:v>
                </c:pt>
                <c:pt idx="1665">
                  <c:v>2.4087000000000001</c:v>
                </c:pt>
                <c:pt idx="1666">
                  <c:v>2.3672</c:v>
                </c:pt>
                <c:pt idx="1667">
                  <c:v>2.4087999999999998</c:v>
                </c:pt>
                <c:pt idx="1668">
                  <c:v>2.4725999999999999</c:v>
                </c:pt>
                <c:pt idx="1669">
                  <c:v>2.4725999999999999</c:v>
                </c:pt>
                <c:pt idx="1670">
                  <c:v>2.4725999999999999</c:v>
                </c:pt>
                <c:pt idx="1671">
                  <c:v>2.3241999999999998</c:v>
                </c:pt>
                <c:pt idx="1672">
                  <c:v>2.3531</c:v>
                </c:pt>
                <c:pt idx="1673">
                  <c:v>2.4218999999999999</c:v>
                </c:pt>
                <c:pt idx="1674">
                  <c:v>2.3822999999999999</c:v>
                </c:pt>
                <c:pt idx="1675">
                  <c:v>2.3822999999999999</c:v>
                </c:pt>
                <c:pt idx="1676">
                  <c:v>2.3822999999999999</c:v>
                </c:pt>
                <c:pt idx="1677">
                  <c:v>2.3822999999999999</c:v>
                </c:pt>
                <c:pt idx="1678">
                  <c:v>2.2850000000000001</c:v>
                </c:pt>
                <c:pt idx="1679">
                  <c:v>2.2582</c:v>
                </c:pt>
                <c:pt idx="1680">
                  <c:v>2.1922000000000001</c:v>
                </c:pt>
                <c:pt idx="1681">
                  <c:v>2.3210999999999999</c:v>
                </c:pt>
                <c:pt idx="1682">
                  <c:v>2.3971999999999998</c:v>
                </c:pt>
                <c:pt idx="1683">
                  <c:v>2.3971999999999998</c:v>
                </c:pt>
                <c:pt idx="1684">
                  <c:v>2.3971999999999998</c:v>
                </c:pt>
                <c:pt idx="1685">
                  <c:v>2.4538000000000002</c:v>
                </c:pt>
                <c:pt idx="1686">
                  <c:v>2.4009999999999998</c:v>
                </c:pt>
                <c:pt idx="1687">
                  <c:v>2.3521000000000001</c:v>
                </c:pt>
                <c:pt idx="1688">
                  <c:v>2.3502999999999998</c:v>
                </c:pt>
                <c:pt idx="1689">
                  <c:v>2.3468999999999998</c:v>
                </c:pt>
                <c:pt idx="1690">
                  <c:v>2.3468999999999998</c:v>
                </c:pt>
                <c:pt idx="1691">
                  <c:v>2.3468999999999998</c:v>
                </c:pt>
                <c:pt idx="1692">
                  <c:v>2.3723000000000001</c:v>
                </c:pt>
                <c:pt idx="1693">
                  <c:v>2.3252999999999999</c:v>
                </c:pt>
                <c:pt idx="1694">
                  <c:v>2.3235000000000001</c:v>
                </c:pt>
                <c:pt idx="1695">
                  <c:v>2.2677</c:v>
                </c:pt>
                <c:pt idx="1696">
                  <c:v>2.2624</c:v>
                </c:pt>
                <c:pt idx="1697">
                  <c:v>2.2624</c:v>
                </c:pt>
                <c:pt idx="1698">
                  <c:v>2.2624</c:v>
                </c:pt>
                <c:pt idx="1699">
                  <c:v>2.2174999999999998</c:v>
                </c:pt>
                <c:pt idx="1700">
                  <c:v>2.2499000000000002</c:v>
                </c:pt>
                <c:pt idx="1701">
                  <c:v>2.2858999999999998</c:v>
                </c:pt>
                <c:pt idx="1702">
                  <c:v>2.2589000000000001</c:v>
                </c:pt>
                <c:pt idx="1703">
                  <c:v>2.1800999999999999</c:v>
                </c:pt>
                <c:pt idx="1704">
                  <c:v>2.1800999999999999</c:v>
                </c:pt>
                <c:pt idx="1705">
                  <c:v>2.1800999999999999</c:v>
                </c:pt>
                <c:pt idx="1706">
                  <c:v>2.1480000000000001</c:v>
                </c:pt>
                <c:pt idx="1707">
                  <c:v>2.2212999999999998</c:v>
                </c:pt>
                <c:pt idx="1708">
                  <c:v>2.2698999999999998</c:v>
                </c:pt>
                <c:pt idx="1709">
                  <c:v>2.2214</c:v>
                </c:pt>
                <c:pt idx="1710">
                  <c:v>2.1623000000000001</c:v>
                </c:pt>
                <c:pt idx="1711">
                  <c:v>2.1623000000000001</c:v>
                </c:pt>
                <c:pt idx="1712">
                  <c:v>2.1623000000000001</c:v>
                </c:pt>
                <c:pt idx="1713">
                  <c:v>2.2269000000000001</c:v>
                </c:pt>
                <c:pt idx="1714">
                  <c:v>2.1408999999999998</c:v>
                </c:pt>
                <c:pt idx="1715">
                  <c:v>2.1480000000000001</c:v>
                </c:pt>
                <c:pt idx="1716">
                  <c:v>2.1854</c:v>
                </c:pt>
                <c:pt idx="1717">
                  <c:v>2.1977000000000002</c:v>
                </c:pt>
                <c:pt idx="1718">
                  <c:v>2.1977000000000002</c:v>
                </c:pt>
                <c:pt idx="1719">
                  <c:v>2.1977000000000002</c:v>
                </c:pt>
                <c:pt idx="1720">
                  <c:v>2.1678000000000002</c:v>
                </c:pt>
                <c:pt idx="1721">
                  <c:v>2.1924999999999999</c:v>
                </c:pt>
                <c:pt idx="1722">
                  <c:v>2.1255999999999999</c:v>
                </c:pt>
                <c:pt idx="1723">
                  <c:v>2.0678999999999998</c:v>
                </c:pt>
                <c:pt idx="1724">
                  <c:v>2.0365000000000002</c:v>
                </c:pt>
                <c:pt idx="1725">
                  <c:v>2.0365000000000002</c:v>
                </c:pt>
                <c:pt idx="1726">
                  <c:v>2.0365000000000002</c:v>
                </c:pt>
                <c:pt idx="1727">
                  <c:v>2.0034000000000001</c:v>
                </c:pt>
                <c:pt idx="1728">
                  <c:v>2.0714000000000001</c:v>
                </c:pt>
                <c:pt idx="1729">
                  <c:v>2.1751999999999998</c:v>
                </c:pt>
                <c:pt idx="1730">
                  <c:v>2.1840999999999999</c:v>
                </c:pt>
                <c:pt idx="1731">
                  <c:v>2.1806999999999999</c:v>
                </c:pt>
                <c:pt idx="1732">
                  <c:v>2.1806999999999999</c:v>
                </c:pt>
                <c:pt idx="1733">
                  <c:v>2.1806999999999999</c:v>
                </c:pt>
                <c:pt idx="1734">
                  <c:v>2.2179000000000002</c:v>
                </c:pt>
                <c:pt idx="1735">
                  <c:v>2.1524000000000001</c:v>
                </c:pt>
                <c:pt idx="1736">
                  <c:v>2.1842999999999999</c:v>
                </c:pt>
                <c:pt idx="1737">
                  <c:v>2.1596000000000002</c:v>
                </c:pt>
                <c:pt idx="1738">
                  <c:v>2.1244000000000001</c:v>
                </c:pt>
                <c:pt idx="1739">
                  <c:v>2.1244000000000001</c:v>
                </c:pt>
                <c:pt idx="1740">
                  <c:v>2.1244000000000001</c:v>
                </c:pt>
                <c:pt idx="1741">
                  <c:v>2.1244000000000001</c:v>
                </c:pt>
                <c:pt idx="1742">
                  <c:v>2.1827999999999999</c:v>
                </c:pt>
                <c:pt idx="1743">
                  <c:v>2.2006000000000001</c:v>
                </c:pt>
                <c:pt idx="1744">
                  <c:v>2.222</c:v>
                </c:pt>
                <c:pt idx="1745">
                  <c:v>2.1882999999999999</c:v>
                </c:pt>
                <c:pt idx="1746">
                  <c:v>2.1882999999999999</c:v>
                </c:pt>
                <c:pt idx="1747">
                  <c:v>2.1882999999999999</c:v>
                </c:pt>
                <c:pt idx="1748">
                  <c:v>2.1831</c:v>
                </c:pt>
                <c:pt idx="1749">
                  <c:v>2.2867000000000002</c:v>
                </c:pt>
                <c:pt idx="1750">
                  <c:v>2.294</c:v>
                </c:pt>
                <c:pt idx="1751">
                  <c:v>2.1903000000000001</c:v>
                </c:pt>
                <c:pt idx="1752">
                  <c:v>2.1335999999999999</c:v>
                </c:pt>
                <c:pt idx="1753">
                  <c:v>2.1335999999999999</c:v>
                </c:pt>
                <c:pt idx="1754">
                  <c:v>2.1335999999999999</c:v>
                </c:pt>
                <c:pt idx="1755">
                  <c:v>2.2012</c:v>
                </c:pt>
                <c:pt idx="1756">
                  <c:v>2.1337000000000002</c:v>
                </c:pt>
                <c:pt idx="1757">
                  <c:v>2.1497000000000002</c:v>
                </c:pt>
                <c:pt idx="1758">
                  <c:v>2.1265999999999998</c:v>
                </c:pt>
                <c:pt idx="1759">
                  <c:v>2.1623000000000001</c:v>
                </c:pt>
                <c:pt idx="1760">
                  <c:v>2.1623000000000001</c:v>
                </c:pt>
                <c:pt idx="1761">
                  <c:v>2.1623000000000001</c:v>
                </c:pt>
                <c:pt idx="1762">
                  <c:v>2.0949</c:v>
                </c:pt>
                <c:pt idx="1763">
                  <c:v>2.0508000000000002</c:v>
                </c:pt>
                <c:pt idx="1764">
                  <c:v>2.0367999999999999</c:v>
                </c:pt>
                <c:pt idx="1765">
                  <c:v>2.0367999999999999</c:v>
                </c:pt>
                <c:pt idx="1766">
                  <c:v>1.9929000000000001</c:v>
                </c:pt>
                <c:pt idx="1767">
                  <c:v>1.9929000000000001</c:v>
                </c:pt>
                <c:pt idx="1768">
                  <c:v>1.9929000000000001</c:v>
                </c:pt>
                <c:pt idx="1769">
                  <c:v>2.0562</c:v>
                </c:pt>
                <c:pt idx="1770">
                  <c:v>2.0314999999999999</c:v>
                </c:pt>
                <c:pt idx="1771">
                  <c:v>2.0668000000000002</c:v>
                </c:pt>
                <c:pt idx="1772">
                  <c:v>2.1040000000000001</c:v>
                </c:pt>
                <c:pt idx="1773">
                  <c:v>2.0880999999999998</c:v>
                </c:pt>
                <c:pt idx="1774">
                  <c:v>2.0880999999999998</c:v>
                </c:pt>
                <c:pt idx="1775">
                  <c:v>2.0880999999999998</c:v>
                </c:pt>
                <c:pt idx="1776">
                  <c:v>2.0880999999999998</c:v>
                </c:pt>
                <c:pt idx="1777">
                  <c:v>2.0438999999999998</c:v>
                </c:pt>
                <c:pt idx="1778">
                  <c:v>1.9718</c:v>
                </c:pt>
                <c:pt idx="1779">
                  <c:v>2.0175000000000001</c:v>
                </c:pt>
                <c:pt idx="1780">
                  <c:v>2.0333999999999999</c:v>
                </c:pt>
                <c:pt idx="1781">
                  <c:v>2.0333999999999999</c:v>
                </c:pt>
                <c:pt idx="1782">
                  <c:v>2.0333999999999999</c:v>
                </c:pt>
                <c:pt idx="1783">
                  <c:v>2.0228000000000002</c:v>
                </c:pt>
                <c:pt idx="1784">
                  <c:v>2.0670000000000002</c:v>
                </c:pt>
                <c:pt idx="1785">
                  <c:v>2.0228000000000002</c:v>
                </c:pt>
                <c:pt idx="1786">
                  <c:v>2.0263</c:v>
                </c:pt>
                <c:pt idx="1787">
                  <c:v>2.0865999999999998</c:v>
                </c:pt>
                <c:pt idx="1788">
                  <c:v>2.0865999999999998</c:v>
                </c:pt>
                <c:pt idx="1789">
                  <c:v>2.0865999999999998</c:v>
                </c:pt>
                <c:pt idx="1790">
                  <c:v>2.0564</c:v>
                </c:pt>
                <c:pt idx="1791">
                  <c:v>2.0369999999999999</c:v>
                </c:pt>
                <c:pt idx="1792">
                  <c:v>2.1009000000000002</c:v>
                </c:pt>
                <c:pt idx="1793">
                  <c:v>2.1724999999999999</c:v>
                </c:pt>
                <c:pt idx="1794">
                  <c:v>2.1421000000000001</c:v>
                </c:pt>
                <c:pt idx="1795">
                  <c:v>2.1421000000000001</c:v>
                </c:pt>
                <c:pt idx="1796">
                  <c:v>2.1421000000000001</c:v>
                </c:pt>
                <c:pt idx="1797">
                  <c:v>2.1709000000000001</c:v>
                </c:pt>
                <c:pt idx="1798">
                  <c:v>2.2105000000000001</c:v>
                </c:pt>
                <c:pt idx="1799">
                  <c:v>2.2250000000000001</c:v>
                </c:pt>
                <c:pt idx="1800">
                  <c:v>2.2323</c:v>
                </c:pt>
                <c:pt idx="1801">
                  <c:v>2.3252000000000002</c:v>
                </c:pt>
                <c:pt idx="1802">
                  <c:v>2.3252000000000002</c:v>
                </c:pt>
                <c:pt idx="1803">
                  <c:v>2.3252000000000002</c:v>
                </c:pt>
                <c:pt idx="1804">
                  <c:v>2.3435999999999999</c:v>
                </c:pt>
                <c:pt idx="1805">
                  <c:v>2.3418999999999999</c:v>
                </c:pt>
                <c:pt idx="1806">
                  <c:v>2.3300999999999998</c:v>
                </c:pt>
                <c:pt idx="1807">
                  <c:v>2.3115999999999999</c:v>
                </c:pt>
                <c:pt idx="1808">
                  <c:v>2.2658</c:v>
                </c:pt>
                <c:pt idx="1809">
                  <c:v>2.2658</c:v>
                </c:pt>
                <c:pt idx="1810">
                  <c:v>2.2658</c:v>
                </c:pt>
                <c:pt idx="1811">
                  <c:v>2.2675999999999998</c:v>
                </c:pt>
                <c:pt idx="1812">
                  <c:v>2.2658</c:v>
                </c:pt>
                <c:pt idx="1813">
                  <c:v>2.2728000000000002</c:v>
                </c:pt>
                <c:pt idx="1814">
                  <c:v>2.2482000000000002</c:v>
                </c:pt>
                <c:pt idx="1815">
                  <c:v>2.2622999999999998</c:v>
                </c:pt>
                <c:pt idx="1816">
                  <c:v>2.2622999999999998</c:v>
                </c:pt>
                <c:pt idx="1817">
                  <c:v>2.2622999999999998</c:v>
                </c:pt>
                <c:pt idx="1818">
                  <c:v>2.2376999999999998</c:v>
                </c:pt>
                <c:pt idx="1819">
                  <c:v>2.2376999999999998</c:v>
                </c:pt>
                <c:pt idx="1820">
                  <c:v>2.2341000000000002</c:v>
                </c:pt>
                <c:pt idx="1821">
                  <c:v>2.2341000000000002</c:v>
                </c:pt>
                <c:pt idx="1822">
                  <c:v>2.2201</c:v>
                </c:pt>
                <c:pt idx="1823">
                  <c:v>2.2201</c:v>
                </c:pt>
                <c:pt idx="1824">
                  <c:v>2.2201</c:v>
                </c:pt>
                <c:pt idx="1825">
                  <c:v>2.206</c:v>
                </c:pt>
                <c:pt idx="1826">
                  <c:v>2.1431</c:v>
                </c:pt>
                <c:pt idx="1827">
                  <c:v>2.1797</c:v>
                </c:pt>
                <c:pt idx="1828">
                  <c:v>2.3136000000000001</c:v>
                </c:pt>
                <c:pt idx="1829">
                  <c:v>2.2692999999999999</c:v>
                </c:pt>
                <c:pt idx="1830">
                  <c:v>2.2692999999999999</c:v>
                </c:pt>
                <c:pt idx="1831">
                  <c:v>2.2692999999999999</c:v>
                </c:pt>
                <c:pt idx="1832">
                  <c:v>2.2288000000000001</c:v>
                </c:pt>
                <c:pt idx="1833">
                  <c:v>2.2181999999999999</c:v>
                </c:pt>
                <c:pt idx="1834">
                  <c:v>2.2164000000000001</c:v>
                </c:pt>
                <c:pt idx="1835">
                  <c:v>2.2305000000000001</c:v>
                </c:pt>
                <c:pt idx="1836">
                  <c:v>2.1269999999999998</c:v>
                </c:pt>
                <c:pt idx="1837">
                  <c:v>2.1269999999999998</c:v>
                </c:pt>
                <c:pt idx="1838">
                  <c:v>2.1269999999999998</c:v>
                </c:pt>
                <c:pt idx="1839">
                  <c:v>2.2217000000000002</c:v>
                </c:pt>
                <c:pt idx="1840">
                  <c:v>2.2658</c:v>
                </c:pt>
                <c:pt idx="1841">
                  <c:v>2.2959999999999998</c:v>
                </c:pt>
                <c:pt idx="1842">
                  <c:v>2.2233999999999998</c:v>
                </c:pt>
                <c:pt idx="1843">
                  <c:v>2.2040000000000002</c:v>
                </c:pt>
                <c:pt idx="1844">
                  <c:v>2.2040000000000002</c:v>
                </c:pt>
                <c:pt idx="1845">
                  <c:v>2.2040000000000002</c:v>
                </c:pt>
                <c:pt idx="1846">
                  <c:v>2.1917</c:v>
                </c:pt>
                <c:pt idx="1847">
                  <c:v>2.2357</c:v>
                </c:pt>
                <c:pt idx="1848">
                  <c:v>2.2534000000000001</c:v>
                </c:pt>
                <c:pt idx="1849">
                  <c:v>2.2410000000000001</c:v>
                </c:pt>
                <c:pt idx="1850">
                  <c:v>2.2410000000000001</c:v>
                </c:pt>
                <c:pt idx="1851">
                  <c:v>2.2410000000000001</c:v>
                </c:pt>
                <c:pt idx="1852">
                  <c:v>2.2410000000000001</c:v>
                </c:pt>
                <c:pt idx="1853">
                  <c:v>2.2303999999999999</c:v>
                </c:pt>
                <c:pt idx="1854">
                  <c:v>2.3050000000000002</c:v>
                </c:pt>
                <c:pt idx="1855">
                  <c:v>2.2942999999999998</c:v>
                </c:pt>
                <c:pt idx="1856">
                  <c:v>2.2694000000000001</c:v>
                </c:pt>
                <c:pt idx="1857">
                  <c:v>2.2694000000000001</c:v>
                </c:pt>
                <c:pt idx="1858">
                  <c:v>2.2694000000000001</c:v>
                </c:pt>
                <c:pt idx="1859">
                  <c:v>2.2694000000000001</c:v>
                </c:pt>
                <c:pt idx="1860">
                  <c:v>2.2427999999999999</c:v>
                </c:pt>
                <c:pt idx="1861">
                  <c:v>2.2357</c:v>
                </c:pt>
                <c:pt idx="1862">
                  <c:v>2.1701999999999999</c:v>
                </c:pt>
                <c:pt idx="1863">
                  <c:v>2.1455000000000002</c:v>
                </c:pt>
                <c:pt idx="1864">
                  <c:v>2.1156000000000001</c:v>
                </c:pt>
                <c:pt idx="1865">
                  <c:v>2.1156000000000001</c:v>
                </c:pt>
                <c:pt idx="1866">
                  <c:v>2.1156000000000001</c:v>
                </c:pt>
                <c:pt idx="1867">
                  <c:v>2.1753999999999998</c:v>
                </c:pt>
                <c:pt idx="1868">
                  <c:v>2.1032000000000002</c:v>
                </c:pt>
                <c:pt idx="1869">
                  <c:v>2.0926999999999998</c:v>
                </c:pt>
                <c:pt idx="1870">
                  <c:v>2.0874000000000001</c:v>
                </c:pt>
                <c:pt idx="1871">
                  <c:v>2.0347</c:v>
                </c:pt>
                <c:pt idx="1872">
                  <c:v>2.0347</c:v>
                </c:pt>
                <c:pt idx="1873">
                  <c:v>2.0347</c:v>
                </c:pt>
                <c:pt idx="1874">
                  <c:v>2.0347</c:v>
                </c:pt>
                <c:pt idx="1875">
                  <c:v>2.0556000000000001</c:v>
                </c:pt>
                <c:pt idx="1876">
                  <c:v>1.9824000000000002</c:v>
                </c:pt>
                <c:pt idx="1877">
                  <c:v>2.0310999999999999</c:v>
                </c:pt>
                <c:pt idx="1878">
                  <c:v>2.0518999999999998</c:v>
                </c:pt>
                <c:pt idx="1879">
                  <c:v>2.0518999999999998</c:v>
                </c:pt>
                <c:pt idx="1880">
                  <c:v>2.0518999999999998</c:v>
                </c:pt>
                <c:pt idx="1881">
                  <c:v>2.0011999999999999</c:v>
                </c:pt>
                <c:pt idx="1882">
                  <c:v>1.9942</c:v>
                </c:pt>
                <c:pt idx="1883">
                  <c:v>1.9992999999999999</c:v>
                </c:pt>
                <c:pt idx="1884">
                  <c:v>1.9784000000000002</c:v>
                </c:pt>
                <c:pt idx="1885">
                  <c:v>1.9209000000000001</c:v>
                </c:pt>
                <c:pt idx="1886">
                  <c:v>1.9209000000000001</c:v>
                </c:pt>
                <c:pt idx="1887">
                  <c:v>1.9209000000000001</c:v>
                </c:pt>
                <c:pt idx="1888">
                  <c:v>1.9485999999999999</c:v>
                </c:pt>
                <c:pt idx="1889">
                  <c:v>1.8448</c:v>
                </c:pt>
                <c:pt idx="1890">
                  <c:v>1.8860999999999999</c:v>
                </c:pt>
                <c:pt idx="1891">
                  <c:v>1.8395000000000001</c:v>
                </c:pt>
                <c:pt idx="1892">
                  <c:v>1.8357000000000001</c:v>
                </c:pt>
                <c:pt idx="1893">
                  <c:v>1.8357000000000001</c:v>
                </c:pt>
                <c:pt idx="1894">
                  <c:v>1.8357000000000001</c:v>
                </c:pt>
                <c:pt idx="1895">
                  <c:v>1.7483</c:v>
                </c:pt>
                <c:pt idx="1896">
                  <c:v>1.726</c:v>
                </c:pt>
                <c:pt idx="1897">
                  <c:v>1.6680999999999999</c:v>
                </c:pt>
                <c:pt idx="1898">
                  <c:v>1.6591</c:v>
                </c:pt>
                <c:pt idx="1899">
                  <c:v>1.7481</c:v>
                </c:pt>
                <c:pt idx="1900">
                  <c:v>1.7481</c:v>
                </c:pt>
                <c:pt idx="1901">
                  <c:v>1.7481</c:v>
                </c:pt>
                <c:pt idx="1902">
                  <c:v>1.7481</c:v>
                </c:pt>
                <c:pt idx="1903">
                  <c:v>1.7723</c:v>
                </c:pt>
                <c:pt idx="1904">
                  <c:v>1.819</c:v>
                </c:pt>
                <c:pt idx="1905">
                  <c:v>1.7396</c:v>
                </c:pt>
                <c:pt idx="1906">
                  <c:v>1.7448999999999999</c:v>
                </c:pt>
                <c:pt idx="1907">
                  <c:v>1.7448999999999999</c:v>
                </c:pt>
                <c:pt idx="1908">
                  <c:v>1.7448999999999999</c:v>
                </c:pt>
                <c:pt idx="1909">
                  <c:v>1.7518</c:v>
                </c:pt>
                <c:pt idx="1910">
                  <c:v>1.7225000000000001</c:v>
                </c:pt>
                <c:pt idx="1911">
                  <c:v>1.7484</c:v>
                </c:pt>
                <c:pt idx="1912">
                  <c:v>1.7157</c:v>
                </c:pt>
                <c:pt idx="1913">
                  <c:v>1.7623</c:v>
                </c:pt>
                <c:pt idx="1914">
                  <c:v>1.7623</c:v>
                </c:pt>
                <c:pt idx="1915">
                  <c:v>1.7623</c:v>
                </c:pt>
                <c:pt idx="1916">
                  <c:v>1.7347000000000001</c:v>
                </c:pt>
                <c:pt idx="1917">
                  <c:v>1.8249</c:v>
                </c:pt>
                <c:pt idx="1918">
                  <c:v>1.8406</c:v>
                </c:pt>
                <c:pt idx="1919">
                  <c:v>1.8336999999999999</c:v>
                </c:pt>
                <c:pt idx="1920">
                  <c:v>1.8740999999999999</c:v>
                </c:pt>
                <c:pt idx="1921">
                  <c:v>1.8740999999999999</c:v>
                </c:pt>
                <c:pt idx="1922">
                  <c:v>1.8740999999999999</c:v>
                </c:pt>
                <c:pt idx="1923">
                  <c:v>1.9056999999999999</c:v>
                </c:pt>
                <c:pt idx="1924">
                  <c:v>1.8287</c:v>
                </c:pt>
                <c:pt idx="1925">
                  <c:v>1.8759999999999999</c:v>
                </c:pt>
                <c:pt idx="1926">
                  <c:v>1.9323000000000001</c:v>
                </c:pt>
                <c:pt idx="1927">
                  <c:v>1.9839</c:v>
                </c:pt>
                <c:pt idx="1928">
                  <c:v>1.9839</c:v>
                </c:pt>
                <c:pt idx="1929">
                  <c:v>1.9839</c:v>
                </c:pt>
                <c:pt idx="1930">
                  <c:v>1.9592000000000001</c:v>
                </c:pt>
                <c:pt idx="1931">
                  <c:v>1.9699</c:v>
                </c:pt>
                <c:pt idx="1932">
                  <c:v>1.9081000000000001</c:v>
                </c:pt>
                <c:pt idx="1933">
                  <c:v>1.8957999999999999</c:v>
                </c:pt>
                <c:pt idx="1934">
                  <c:v>1.8732</c:v>
                </c:pt>
                <c:pt idx="1935">
                  <c:v>1.8732</c:v>
                </c:pt>
                <c:pt idx="1936">
                  <c:v>1.8732</c:v>
                </c:pt>
                <c:pt idx="1937">
                  <c:v>1.9155</c:v>
                </c:pt>
                <c:pt idx="1938">
                  <c:v>1.9403000000000001</c:v>
                </c:pt>
                <c:pt idx="1939">
                  <c:v>1.8786</c:v>
                </c:pt>
                <c:pt idx="1940">
                  <c:v>1.9</c:v>
                </c:pt>
                <c:pt idx="1941">
                  <c:v>1.9</c:v>
                </c:pt>
                <c:pt idx="1942">
                  <c:v>1.9</c:v>
                </c:pt>
                <c:pt idx="1943">
                  <c:v>1.9</c:v>
                </c:pt>
                <c:pt idx="1944">
                  <c:v>1.8860000000000001</c:v>
                </c:pt>
                <c:pt idx="1945">
                  <c:v>1.8035000000000001</c:v>
                </c:pt>
                <c:pt idx="1946">
                  <c:v>1.8228</c:v>
                </c:pt>
                <c:pt idx="1947">
                  <c:v>1.7686999999999999</c:v>
                </c:pt>
                <c:pt idx="1948">
                  <c:v>1.7705</c:v>
                </c:pt>
                <c:pt idx="1949">
                  <c:v>1.7705</c:v>
                </c:pt>
                <c:pt idx="1950">
                  <c:v>1.7705</c:v>
                </c:pt>
                <c:pt idx="1951">
                  <c:v>1.7618</c:v>
                </c:pt>
                <c:pt idx="1952">
                  <c:v>1.7201</c:v>
                </c:pt>
                <c:pt idx="1953">
                  <c:v>1.7549000000000001</c:v>
                </c:pt>
                <c:pt idx="1954">
                  <c:v>1.6888999999999998</c:v>
                </c:pt>
                <c:pt idx="1955">
                  <c:v>1.7166999999999999</c:v>
                </c:pt>
                <c:pt idx="1956">
                  <c:v>1.7166999999999999</c:v>
                </c:pt>
                <c:pt idx="1957">
                  <c:v>1.7166999999999999</c:v>
                </c:pt>
                <c:pt idx="1958">
                  <c:v>1.7254</c:v>
                </c:pt>
                <c:pt idx="1959">
                  <c:v>1.7761</c:v>
                </c:pt>
                <c:pt idx="1960">
                  <c:v>1.7639</c:v>
                </c:pt>
                <c:pt idx="1961">
                  <c:v>1.7919</c:v>
                </c:pt>
                <c:pt idx="1962">
                  <c:v>1.7518</c:v>
                </c:pt>
                <c:pt idx="1963">
                  <c:v>1.7518</c:v>
                </c:pt>
                <c:pt idx="1964">
                  <c:v>1.7518</c:v>
                </c:pt>
                <c:pt idx="1965">
                  <c:v>1.7711000000000001</c:v>
                </c:pt>
                <c:pt idx="1966">
                  <c:v>1.7850999999999999</c:v>
                </c:pt>
                <c:pt idx="1967">
                  <c:v>1.845</c:v>
                </c:pt>
                <c:pt idx="1968">
                  <c:v>1.861</c:v>
                </c:pt>
                <c:pt idx="1969">
                  <c:v>1.8877999999999999</c:v>
                </c:pt>
                <c:pt idx="1970">
                  <c:v>1.8877999999999999</c:v>
                </c:pt>
                <c:pt idx="1971">
                  <c:v>1.8877999999999999</c:v>
                </c:pt>
                <c:pt idx="1972">
                  <c:v>1.9127999999999998</c:v>
                </c:pt>
                <c:pt idx="1973">
                  <c:v>1.9271</c:v>
                </c:pt>
                <c:pt idx="1974">
                  <c:v>1.8508</c:v>
                </c:pt>
                <c:pt idx="1975">
                  <c:v>1.8243</c:v>
                </c:pt>
                <c:pt idx="1976">
                  <c:v>1.8332999999999999</c:v>
                </c:pt>
                <c:pt idx="1977">
                  <c:v>1.8332999999999999</c:v>
                </c:pt>
                <c:pt idx="1978">
                  <c:v>1.8332999999999999</c:v>
                </c:pt>
                <c:pt idx="1979">
                  <c:v>1.8723000000000001</c:v>
                </c:pt>
                <c:pt idx="1980">
                  <c:v>1.7963</c:v>
                </c:pt>
                <c:pt idx="1981">
                  <c:v>1.7751999999999999</c:v>
                </c:pt>
                <c:pt idx="1982">
                  <c:v>1.7452999999999999</c:v>
                </c:pt>
                <c:pt idx="1983">
                  <c:v>1.7789000000000001</c:v>
                </c:pt>
                <c:pt idx="1984">
                  <c:v>1.7789000000000001</c:v>
                </c:pt>
                <c:pt idx="1985">
                  <c:v>1.7789000000000001</c:v>
                </c:pt>
                <c:pt idx="1986">
                  <c:v>1.7507000000000001</c:v>
                </c:pt>
                <c:pt idx="1987">
                  <c:v>1.7612999999999999</c:v>
                </c:pt>
                <c:pt idx="1988">
                  <c:v>1.7366999999999999</c:v>
                </c:pt>
                <c:pt idx="1989">
                  <c:v>1.7516</c:v>
                </c:pt>
                <c:pt idx="1990">
                  <c:v>1.7000999999999999</c:v>
                </c:pt>
                <c:pt idx="1991">
                  <c:v>1.7000999999999999</c:v>
                </c:pt>
                <c:pt idx="1992">
                  <c:v>1.7000999999999999</c:v>
                </c:pt>
                <c:pt idx="1993">
                  <c:v>1.7532999999999999</c:v>
                </c:pt>
                <c:pt idx="1994">
                  <c:v>1.7723</c:v>
                </c:pt>
                <c:pt idx="1995">
                  <c:v>1.8538000000000001</c:v>
                </c:pt>
                <c:pt idx="1996">
                  <c:v>1.8487</c:v>
                </c:pt>
                <c:pt idx="1997">
                  <c:v>1.8384</c:v>
                </c:pt>
                <c:pt idx="1998">
                  <c:v>1.8384</c:v>
                </c:pt>
                <c:pt idx="1999">
                  <c:v>1.8384</c:v>
                </c:pt>
                <c:pt idx="2000">
                  <c:v>1.835</c:v>
                </c:pt>
                <c:pt idx="2001">
                  <c:v>1.8629</c:v>
                </c:pt>
                <c:pt idx="2002">
                  <c:v>1.8664000000000001</c:v>
                </c:pt>
                <c:pt idx="2003">
                  <c:v>1.8282</c:v>
                </c:pt>
                <c:pt idx="2004">
                  <c:v>1.851</c:v>
                </c:pt>
                <c:pt idx="2005">
                  <c:v>1.851</c:v>
                </c:pt>
                <c:pt idx="2006">
                  <c:v>1.851</c:v>
                </c:pt>
                <c:pt idx="2007">
                  <c:v>1.851</c:v>
                </c:pt>
                <c:pt idx="2008">
                  <c:v>1.8458000000000001</c:v>
                </c:pt>
                <c:pt idx="2009">
                  <c:v>1.8353999999999999</c:v>
                </c:pt>
                <c:pt idx="2010">
                  <c:v>1.7989000000000002</c:v>
                </c:pt>
                <c:pt idx="2011">
                  <c:v>1.7004000000000001</c:v>
                </c:pt>
                <c:pt idx="2012">
                  <c:v>1.7004000000000001</c:v>
                </c:pt>
                <c:pt idx="2013">
                  <c:v>1.7004000000000001</c:v>
                </c:pt>
                <c:pt idx="2014">
                  <c:v>1.7366999999999999</c:v>
                </c:pt>
                <c:pt idx="2015">
                  <c:v>1.7177</c:v>
                </c:pt>
                <c:pt idx="2016">
                  <c:v>1.7021999999999999</c:v>
                </c:pt>
                <c:pt idx="2017">
                  <c:v>1.6867000000000001</c:v>
                </c:pt>
                <c:pt idx="2018">
                  <c:v>1.6404000000000001</c:v>
                </c:pt>
                <c:pt idx="2019">
                  <c:v>1.6404000000000001</c:v>
                </c:pt>
                <c:pt idx="2020">
                  <c:v>1.6404000000000001</c:v>
                </c:pt>
                <c:pt idx="2021">
                  <c:v>1.6095999999999999</c:v>
                </c:pt>
                <c:pt idx="2022">
                  <c:v>1.613</c:v>
                </c:pt>
                <c:pt idx="2023">
                  <c:v>1.5720000000000001</c:v>
                </c:pt>
                <c:pt idx="2024">
                  <c:v>1.5788</c:v>
                </c:pt>
                <c:pt idx="2025">
                  <c:v>1.6078000000000001</c:v>
                </c:pt>
                <c:pt idx="2026">
                  <c:v>1.6078000000000001</c:v>
                </c:pt>
                <c:pt idx="2027">
                  <c:v>1.6078000000000001</c:v>
                </c:pt>
                <c:pt idx="2028">
                  <c:v>1.6886000000000001</c:v>
                </c:pt>
                <c:pt idx="2029">
                  <c:v>1.7059</c:v>
                </c:pt>
                <c:pt idx="2030">
                  <c:v>1.6852</c:v>
                </c:pt>
                <c:pt idx="2031">
                  <c:v>1.7458</c:v>
                </c:pt>
                <c:pt idx="2032">
                  <c:v>1.5598999999999998</c:v>
                </c:pt>
                <c:pt idx="2033">
                  <c:v>1.5598999999999998</c:v>
                </c:pt>
                <c:pt idx="2034">
                  <c:v>1.5598999999999998</c:v>
                </c:pt>
                <c:pt idx="2035">
                  <c:v>1.4377</c:v>
                </c:pt>
                <c:pt idx="2036">
                  <c:v>1.4663999999999999</c:v>
                </c:pt>
                <c:pt idx="2037">
                  <c:v>1.5154999999999998</c:v>
                </c:pt>
                <c:pt idx="2038">
                  <c:v>1.4697</c:v>
                </c:pt>
                <c:pt idx="2039">
                  <c:v>1.4440999999999999</c:v>
                </c:pt>
                <c:pt idx="2040">
                  <c:v>1.4440999999999999</c:v>
                </c:pt>
                <c:pt idx="2041">
                  <c:v>1.4440999999999999</c:v>
                </c:pt>
                <c:pt idx="2042">
                  <c:v>1.4440999999999999</c:v>
                </c:pt>
                <c:pt idx="2043">
                  <c:v>1.375</c:v>
                </c:pt>
                <c:pt idx="2044">
                  <c:v>1.3682000000000001</c:v>
                </c:pt>
                <c:pt idx="2045">
                  <c:v>1.385</c:v>
                </c:pt>
                <c:pt idx="2046">
                  <c:v>1.3578999999999999</c:v>
                </c:pt>
                <c:pt idx="2047">
                  <c:v>1.3578999999999999</c:v>
                </c:pt>
                <c:pt idx="2048">
                  <c:v>1.3578999999999999</c:v>
                </c:pt>
                <c:pt idx="2049">
                  <c:v>1.4302999999999999</c:v>
                </c:pt>
                <c:pt idx="2050">
                  <c:v>1.51</c:v>
                </c:pt>
                <c:pt idx="2051">
                  <c:v>1.4742999999999999</c:v>
                </c:pt>
                <c:pt idx="2052">
                  <c:v>1.5356000000000001</c:v>
                </c:pt>
                <c:pt idx="2053">
                  <c:v>1.5508999999999999</c:v>
                </c:pt>
                <c:pt idx="2054">
                  <c:v>1.5508999999999999</c:v>
                </c:pt>
                <c:pt idx="2055">
                  <c:v>1.5508999999999999</c:v>
                </c:pt>
                <c:pt idx="2056">
                  <c:v>1.5817999999999999</c:v>
                </c:pt>
                <c:pt idx="2057">
                  <c:v>1.5526</c:v>
                </c:pt>
                <c:pt idx="2058">
                  <c:v>1.5800999999999998</c:v>
                </c:pt>
                <c:pt idx="2059">
                  <c:v>1.556</c:v>
                </c:pt>
                <c:pt idx="2060">
                  <c:v>1.5663</c:v>
                </c:pt>
                <c:pt idx="2061">
                  <c:v>1.5663</c:v>
                </c:pt>
                <c:pt idx="2062">
                  <c:v>1.5663</c:v>
                </c:pt>
                <c:pt idx="2063">
                  <c:v>1.5731000000000002</c:v>
                </c:pt>
                <c:pt idx="2064">
                  <c:v>1.5611000000000002</c:v>
                </c:pt>
                <c:pt idx="2065">
                  <c:v>1.4976</c:v>
                </c:pt>
                <c:pt idx="2066">
                  <c:v>1.5044</c:v>
                </c:pt>
                <c:pt idx="2067">
                  <c:v>1.4531000000000001</c:v>
                </c:pt>
                <c:pt idx="2068">
                  <c:v>1.4531000000000001</c:v>
                </c:pt>
                <c:pt idx="2069">
                  <c:v>1.4531000000000001</c:v>
                </c:pt>
                <c:pt idx="2070">
                  <c:v>1.5213999999999999</c:v>
                </c:pt>
                <c:pt idx="2071">
                  <c:v>1.5558000000000001</c:v>
                </c:pt>
                <c:pt idx="2072">
                  <c:v>1.542</c:v>
                </c:pt>
                <c:pt idx="2073">
                  <c:v>1.5007999999999999</c:v>
                </c:pt>
                <c:pt idx="2074">
                  <c:v>1.5885</c:v>
                </c:pt>
                <c:pt idx="2075">
                  <c:v>1.5885</c:v>
                </c:pt>
                <c:pt idx="2076">
                  <c:v>1.5885</c:v>
                </c:pt>
                <c:pt idx="2077">
                  <c:v>1.5920000000000001</c:v>
                </c:pt>
                <c:pt idx="2078">
                  <c:v>1.5470000000000002</c:v>
                </c:pt>
                <c:pt idx="2079">
                  <c:v>1.5074000000000001</c:v>
                </c:pt>
                <c:pt idx="2080">
                  <c:v>1.5592999999999999</c:v>
                </c:pt>
                <c:pt idx="2081">
                  <c:v>1.5135000000000001</c:v>
                </c:pt>
                <c:pt idx="2082">
                  <c:v>1.5135000000000001</c:v>
                </c:pt>
                <c:pt idx="2083">
                  <c:v>1.5135000000000001</c:v>
                </c:pt>
                <c:pt idx="2084">
                  <c:v>1.5575999999999999</c:v>
                </c:pt>
                <c:pt idx="2085">
                  <c:v>1.5746</c:v>
                </c:pt>
                <c:pt idx="2086">
                  <c:v>1.5491000000000001</c:v>
                </c:pt>
                <c:pt idx="2087">
                  <c:v>1.5356000000000001</c:v>
                </c:pt>
                <c:pt idx="2088">
                  <c:v>1.5781000000000001</c:v>
                </c:pt>
                <c:pt idx="2089">
                  <c:v>1.5781000000000001</c:v>
                </c:pt>
                <c:pt idx="2090">
                  <c:v>1.5781000000000001</c:v>
                </c:pt>
                <c:pt idx="2091">
                  <c:v>1.5424</c:v>
                </c:pt>
                <c:pt idx="2092">
                  <c:v>1.5457999999999998</c:v>
                </c:pt>
                <c:pt idx="2093">
                  <c:v>1.5611000000000002</c:v>
                </c:pt>
                <c:pt idx="2094">
                  <c:v>1.5731000000000002</c:v>
                </c:pt>
                <c:pt idx="2095">
                  <c:v>1.6295999999999999</c:v>
                </c:pt>
                <c:pt idx="2096">
                  <c:v>1.6295999999999999</c:v>
                </c:pt>
                <c:pt idx="2097">
                  <c:v>1.6295999999999999</c:v>
                </c:pt>
                <c:pt idx="2098">
                  <c:v>1.5594999999999999</c:v>
                </c:pt>
                <c:pt idx="2099">
                  <c:v>1.5663</c:v>
                </c:pt>
                <c:pt idx="2100">
                  <c:v>1.58</c:v>
                </c:pt>
                <c:pt idx="2101">
                  <c:v>1.5681</c:v>
                </c:pt>
                <c:pt idx="2102">
                  <c:v>1.6024</c:v>
                </c:pt>
                <c:pt idx="2103">
                  <c:v>1.6024</c:v>
                </c:pt>
                <c:pt idx="2104">
                  <c:v>1.6024</c:v>
                </c:pt>
                <c:pt idx="2105">
                  <c:v>1.6024</c:v>
                </c:pt>
                <c:pt idx="2106">
                  <c:v>1.534</c:v>
                </c:pt>
                <c:pt idx="2107">
                  <c:v>1.5390999999999999</c:v>
                </c:pt>
                <c:pt idx="2108">
                  <c:v>1.599</c:v>
                </c:pt>
                <c:pt idx="2109">
                  <c:v>1.6749000000000001</c:v>
                </c:pt>
                <c:pt idx="2110">
                  <c:v>1.6749000000000001</c:v>
                </c:pt>
                <c:pt idx="2111">
                  <c:v>1.6749000000000001</c:v>
                </c:pt>
                <c:pt idx="2112">
                  <c:v>1.6629</c:v>
                </c:pt>
                <c:pt idx="2113">
                  <c:v>1.7271000000000001</c:v>
                </c:pt>
                <c:pt idx="2114">
                  <c:v>1.6976</c:v>
                </c:pt>
                <c:pt idx="2115">
                  <c:v>1.6907000000000001</c:v>
                </c:pt>
                <c:pt idx="2116">
                  <c:v>1.6926000000000001</c:v>
                </c:pt>
                <c:pt idx="2117">
                  <c:v>1.6926000000000001</c:v>
                </c:pt>
                <c:pt idx="2118">
                  <c:v>1.6926000000000001</c:v>
                </c:pt>
                <c:pt idx="2119">
                  <c:v>1.7118</c:v>
                </c:pt>
                <c:pt idx="2120">
                  <c:v>1.6892</c:v>
                </c:pt>
                <c:pt idx="2121">
                  <c:v>1.6511</c:v>
                </c:pt>
                <c:pt idx="2122">
                  <c:v>1.6183000000000001</c:v>
                </c:pt>
                <c:pt idx="2123">
                  <c:v>1.6183999999999998</c:v>
                </c:pt>
                <c:pt idx="2124">
                  <c:v>1.6183999999999998</c:v>
                </c:pt>
                <c:pt idx="2125">
                  <c:v>1.6183999999999998</c:v>
                </c:pt>
                <c:pt idx="2126">
                  <c:v>1.5838999999999999</c:v>
                </c:pt>
                <c:pt idx="2127">
                  <c:v>1.5564</c:v>
                </c:pt>
                <c:pt idx="2128">
                  <c:v>1.5718999999999999</c:v>
                </c:pt>
                <c:pt idx="2129">
                  <c:v>1.5598999999999998</c:v>
                </c:pt>
                <c:pt idx="2130">
                  <c:v>1.5944</c:v>
                </c:pt>
                <c:pt idx="2131">
                  <c:v>1.5944</c:v>
                </c:pt>
                <c:pt idx="2132">
                  <c:v>1.5944</c:v>
                </c:pt>
                <c:pt idx="2133">
                  <c:v>1.6221000000000001</c:v>
                </c:pt>
                <c:pt idx="2134">
                  <c:v>1.6863999999999999</c:v>
                </c:pt>
                <c:pt idx="2135">
                  <c:v>1.7020999999999999</c:v>
                </c:pt>
                <c:pt idx="2136">
                  <c:v>1.7372000000000001</c:v>
                </c:pt>
                <c:pt idx="2137">
                  <c:v>1.7181</c:v>
                </c:pt>
                <c:pt idx="2138">
                  <c:v>1.7181</c:v>
                </c:pt>
                <c:pt idx="2139">
                  <c:v>1.7181</c:v>
                </c:pt>
                <c:pt idx="2140">
                  <c:v>1.7181</c:v>
                </c:pt>
                <c:pt idx="2141">
                  <c:v>1.7638</c:v>
                </c:pt>
                <c:pt idx="2142">
                  <c:v>1.7692000000000001</c:v>
                </c:pt>
                <c:pt idx="2143">
                  <c:v>1.7410999999999999</c:v>
                </c:pt>
                <c:pt idx="2144">
                  <c:v>1.7976999999999999</c:v>
                </c:pt>
                <c:pt idx="2145">
                  <c:v>1.7976999999999999</c:v>
                </c:pt>
                <c:pt idx="2146">
                  <c:v>1.7976999999999999</c:v>
                </c:pt>
                <c:pt idx="2147">
                  <c:v>1.766</c:v>
                </c:pt>
                <c:pt idx="2148">
                  <c:v>1.7379</c:v>
                </c:pt>
                <c:pt idx="2149">
                  <c:v>1.7431999999999999</c:v>
                </c:pt>
                <c:pt idx="2150">
                  <c:v>1.7556</c:v>
                </c:pt>
                <c:pt idx="2151">
                  <c:v>1.7347000000000001</c:v>
                </c:pt>
                <c:pt idx="2152">
                  <c:v>1.7347000000000001</c:v>
                </c:pt>
                <c:pt idx="2153">
                  <c:v>1.7347000000000001</c:v>
                </c:pt>
                <c:pt idx="2154">
                  <c:v>1.7646999999999999</c:v>
                </c:pt>
                <c:pt idx="2155">
                  <c:v>1.756</c:v>
                </c:pt>
                <c:pt idx="2156">
                  <c:v>1.7930999999999999</c:v>
                </c:pt>
                <c:pt idx="2157">
                  <c:v>1.8536000000000001</c:v>
                </c:pt>
                <c:pt idx="2158">
                  <c:v>1.8468</c:v>
                </c:pt>
                <c:pt idx="2159">
                  <c:v>1.8468</c:v>
                </c:pt>
                <c:pt idx="2160">
                  <c:v>1.8468</c:v>
                </c:pt>
                <c:pt idx="2161">
                  <c:v>1.8254999999999999</c:v>
                </c:pt>
                <c:pt idx="2162">
                  <c:v>1.8273999999999999</c:v>
                </c:pt>
                <c:pt idx="2163">
                  <c:v>1.8025</c:v>
                </c:pt>
                <c:pt idx="2164">
                  <c:v>1.8115000000000001</c:v>
                </c:pt>
                <c:pt idx="2165">
                  <c:v>1.7762</c:v>
                </c:pt>
                <c:pt idx="2166">
                  <c:v>1.7762</c:v>
                </c:pt>
                <c:pt idx="2167">
                  <c:v>1.7762</c:v>
                </c:pt>
                <c:pt idx="2168">
                  <c:v>1.8260999999999998</c:v>
                </c:pt>
                <c:pt idx="2169">
                  <c:v>1.8547</c:v>
                </c:pt>
                <c:pt idx="2170">
                  <c:v>2.0571000000000002</c:v>
                </c:pt>
                <c:pt idx="2171">
                  <c:v>2.1501000000000001</c:v>
                </c:pt>
                <c:pt idx="2172">
                  <c:v>2.1501000000000001</c:v>
                </c:pt>
                <c:pt idx="2173">
                  <c:v>2.1501000000000001</c:v>
                </c:pt>
                <c:pt idx="2174">
                  <c:v>2.1501000000000001</c:v>
                </c:pt>
                <c:pt idx="2175">
                  <c:v>2.2614000000000001</c:v>
                </c:pt>
                <c:pt idx="2176">
                  <c:v>2.2189000000000001</c:v>
                </c:pt>
                <c:pt idx="2177">
                  <c:v>2.2225000000000001</c:v>
                </c:pt>
                <c:pt idx="2178">
                  <c:v>2.3026</c:v>
                </c:pt>
                <c:pt idx="2179">
                  <c:v>2.3548</c:v>
                </c:pt>
                <c:pt idx="2180">
                  <c:v>2.3548</c:v>
                </c:pt>
                <c:pt idx="2181">
                  <c:v>2.3548</c:v>
                </c:pt>
                <c:pt idx="2182">
                  <c:v>2.3153999999999999</c:v>
                </c:pt>
                <c:pt idx="2183">
                  <c:v>2.3119000000000001</c:v>
                </c:pt>
                <c:pt idx="2184">
                  <c:v>2.3498000000000001</c:v>
                </c:pt>
                <c:pt idx="2185">
                  <c:v>2.3498000000000001</c:v>
                </c:pt>
                <c:pt idx="2186">
                  <c:v>2.3572000000000002</c:v>
                </c:pt>
                <c:pt idx="2187">
                  <c:v>2.3572000000000002</c:v>
                </c:pt>
                <c:pt idx="2188">
                  <c:v>2.3572000000000002</c:v>
                </c:pt>
                <c:pt idx="2189">
                  <c:v>2.3124000000000002</c:v>
                </c:pt>
                <c:pt idx="2190">
                  <c:v>2.2909999999999999</c:v>
                </c:pt>
                <c:pt idx="2191">
                  <c:v>2.3809</c:v>
                </c:pt>
                <c:pt idx="2192">
                  <c:v>2.4481000000000002</c:v>
                </c:pt>
                <c:pt idx="2193">
                  <c:v>2.3830999999999998</c:v>
                </c:pt>
                <c:pt idx="2194">
                  <c:v>2.3830999999999998</c:v>
                </c:pt>
                <c:pt idx="2195">
                  <c:v>2.3830999999999998</c:v>
                </c:pt>
                <c:pt idx="2196">
                  <c:v>2.3940999999999999</c:v>
                </c:pt>
                <c:pt idx="2197">
                  <c:v>2.3887</c:v>
                </c:pt>
                <c:pt idx="2198">
                  <c:v>2.3401000000000001</c:v>
                </c:pt>
                <c:pt idx="2199">
                  <c:v>2.4070999999999998</c:v>
                </c:pt>
                <c:pt idx="2200">
                  <c:v>2.4675000000000002</c:v>
                </c:pt>
                <c:pt idx="2201">
                  <c:v>2.4675000000000002</c:v>
                </c:pt>
                <c:pt idx="2202">
                  <c:v>2.4675000000000002</c:v>
                </c:pt>
                <c:pt idx="2203">
                  <c:v>2.4712000000000001</c:v>
                </c:pt>
                <c:pt idx="2204">
                  <c:v>2.4712999999999998</c:v>
                </c:pt>
                <c:pt idx="2205">
                  <c:v>2.5707</c:v>
                </c:pt>
                <c:pt idx="2206">
                  <c:v>2.5967000000000002</c:v>
                </c:pt>
                <c:pt idx="2207">
                  <c:v>2.5916000000000001</c:v>
                </c:pt>
                <c:pt idx="2208">
                  <c:v>2.5916000000000001</c:v>
                </c:pt>
                <c:pt idx="2209">
                  <c:v>2.5916000000000001</c:v>
                </c:pt>
                <c:pt idx="2210">
                  <c:v>2.5381999999999998</c:v>
                </c:pt>
                <c:pt idx="2211">
                  <c:v>2.5586000000000002</c:v>
                </c:pt>
                <c:pt idx="2212">
                  <c:v>2.5348000000000002</c:v>
                </c:pt>
                <c:pt idx="2213">
                  <c:v>2.5514999999999999</c:v>
                </c:pt>
                <c:pt idx="2214">
                  <c:v>2.5373000000000001</c:v>
                </c:pt>
                <c:pt idx="2215">
                  <c:v>2.5373000000000001</c:v>
                </c:pt>
                <c:pt idx="2216">
                  <c:v>2.5373000000000001</c:v>
                </c:pt>
                <c:pt idx="2217">
                  <c:v>2.5373000000000001</c:v>
                </c:pt>
                <c:pt idx="2218">
                  <c:v>2.5596000000000001</c:v>
                </c:pt>
                <c:pt idx="2219">
                  <c:v>2.508</c:v>
                </c:pt>
                <c:pt idx="2220">
                  <c:v>2.4750000000000001</c:v>
                </c:pt>
                <c:pt idx="2221">
                  <c:v>2.4443000000000001</c:v>
                </c:pt>
                <c:pt idx="2222">
                  <c:v>2.4443000000000001</c:v>
                </c:pt>
                <c:pt idx="2223">
                  <c:v>2.4443000000000001</c:v>
                </c:pt>
                <c:pt idx="2224">
                  <c:v>2.4443000000000001</c:v>
                </c:pt>
                <c:pt idx="2225">
                  <c:v>2.4443999999999999</c:v>
                </c:pt>
                <c:pt idx="2226">
                  <c:v>2.4390000000000001</c:v>
                </c:pt>
                <c:pt idx="2227">
                  <c:v>2.3443000000000001</c:v>
                </c:pt>
                <c:pt idx="2228">
                  <c:v>2.4192999999999998</c:v>
                </c:pt>
                <c:pt idx="2229">
                  <c:v>2.4192999999999998</c:v>
                </c:pt>
                <c:pt idx="2230">
                  <c:v>2.4192999999999998</c:v>
                </c:pt>
                <c:pt idx="2231">
                  <c:v>2.3647</c:v>
                </c:pt>
                <c:pt idx="2232">
                  <c:v>2.3757000000000001</c:v>
                </c:pt>
                <c:pt idx="2233">
                  <c:v>2.3721000000000001</c:v>
                </c:pt>
                <c:pt idx="2234">
                  <c:v>2.3631000000000002</c:v>
                </c:pt>
                <c:pt idx="2235">
                  <c:v>2.3963999999999999</c:v>
                </c:pt>
                <c:pt idx="2236">
                  <c:v>2.3963999999999999</c:v>
                </c:pt>
                <c:pt idx="2237">
                  <c:v>2.3963999999999999</c:v>
                </c:pt>
                <c:pt idx="2238">
                  <c:v>2.3963999999999999</c:v>
                </c:pt>
                <c:pt idx="2239">
                  <c:v>2.3252999999999999</c:v>
                </c:pt>
                <c:pt idx="2240">
                  <c:v>2.4295999999999998</c:v>
                </c:pt>
                <c:pt idx="2241">
                  <c:v>2.4739</c:v>
                </c:pt>
                <c:pt idx="2242">
                  <c:v>2.4668000000000001</c:v>
                </c:pt>
                <c:pt idx="2243">
                  <c:v>2.4668000000000001</c:v>
                </c:pt>
                <c:pt idx="2244">
                  <c:v>2.4668000000000001</c:v>
                </c:pt>
                <c:pt idx="2245">
                  <c:v>2.3971</c:v>
                </c:pt>
                <c:pt idx="2246">
                  <c:v>2.4651999999999998</c:v>
                </c:pt>
                <c:pt idx="2247">
                  <c:v>2.5116000000000001</c:v>
                </c:pt>
                <c:pt idx="2248">
                  <c:v>2.5042999999999997</c:v>
                </c:pt>
                <c:pt idx="2249">
                  <c:v>2.4843000000000002</c:v>
                </c:pt>
                <c:pt idx="2250">
                  <c:v>2.4843000000000002</c:v>
                </c:pt>
                <c:pt idx="2251">
                  <c:v>2.4843000000000002</c:v>
                </c:pt>
                <c:pt idx="2252">
                  <c:v>2.4881000000000002</c:v>
                </c:pt>
                <c:pt idx="2253">
                  <c:v>2.4531000000000001</c:v>
                </c:pt>
                <c:pt idx="2254">
                  <c:v>2.4699</c:v>
                </c:pt>
                <c:pt idx="2255">
                  <c:v>2.4737</c:v>
                </c:pt>
                <c:pt idx="2256">
                  <c:v>2.4647999999999999</c:v>
                </c:pt>
                <c:pt idx="2257">
                  <c:v>2.4647999999999999</c:v>
                </c:pt>
                <c:pt idx="2258">
                  <c:v>2.4647999999999999</c:v>
                </c:pt>
                <c:pt idx="2259">
                  <c:v>2.4077000000000002</c:v>
                </c:pt>
                <c:pt idx="2260">
                  <c:v>2.3931</c:v>
                </c:pt>
                <c:pt idx="2261">
                  <c:v>2.3363</c:v>
                </c:pt>
                <c:pt idx="2262">
                  <c:v>2.3948</c:v>
                </c:pt>
                <c:pt idx="2263">
                  <c:v>2.4073000000000002</c:v>
                </c:pt>
                <c:pt idx="2264">
                  <c:v>2.4073000000000002</c:v>
                </c:pt>
                <c:pt idx="2265">
                  <c:v>2.4073000000000002</c:v>
                </c:pt>
                <c:pt idx="2266">
                  <c:v>2.4358</c:v>
                </c:pt>
                <c:pt idx="2267">
                  <c:v>2.4698000000000002</c:v>
                </c:pt>
                <c:pt idx="2268">
                  <c:v>2.4931999999999999</c:v>
                </c:pt>
                <c:pt idx="2269">
                  <c:v>2.4466999999999999</c:v>
                </c:pt>
                <c:pt idx="2270">
                  <c:v>2.4146999999999998</c:v>
                </c:pt>
                <c:pt idx="2271">
                  <c:v>2.4146999999999998</c:v>
                </c:pt>
                <c:pt idx="2272">
                  <c:v>2.4146999999999998</c:v>
                </c:pt>
                <c:pt idx="2273">
                  <c:v>2.4146999999999998</c:v>
                </c:pt>
                <c:pt idx="2274">
                  <c:v>2.4289999999999998</c:v>
                </c:pt>
                <c:pt idx="2275">
                  <c:v>2.4129</c:v>
                </c:pt>
                <c:pt idx="2276">
                  <c:v>2.3719999999999999</c:v>
                </c:pt>
                <c:pt idx="2277">
                  <c:v>2.3117000000000001</c:v>
                </c:pt>
                <c:pt idx="2278">
                  <c:v>2.3117000000000001</c:v>
                </c:pt>
                <c:pt idx="2279">
                  <c:v>2.3117000000000001</c:v>
                </c:pt>
                <c:pt idx="2280">
                  <c:v>2.3650000000000002</c:v>
                </c:pt>
                <c:pt idx="2281">
                  <c:v>2.3898999999999999</c:v>
                </c:pt>
                <c:pt idx="2282">
                  <c:v>2.4525999999999999</c:v>
                </c:pt>
                <c:pt idx="2283">
                  <c:v>2.4779</c:v>
                </c:pt>
                <c:pt idx="2284">
                  <c:v>2.4779999999999998</c:v>
                </c:pt>
                <c:pt idx="2285">
                  <c:v>2.4779999999999998</c:v>
                </c:pt>
                <c:pt idx="2286">
                  <c:v>2.4779999999999998</c:v>
                </c:pt>
                <c:pt idx="2287">
                  <c:v>2.4996999999999998</c:v>
                </c:pt>
                <c:pt idx="2288">
                  <c:v>2.5179</c:v>
                </c:pt>
                <c:pt idx="2289">
                  <c:v>2.5596999999999999</c:v>
                </c:pt>
                <c:pt idx="2290">
                  <c:v>2.6052999999999997</c:v>
                </c:pt>
                <c:pt idx="2291">
                  <c:v>2.5745</c:v>
                </c:pt>
                <c:pt idx="2292">
                  <c:v>2.5745</c:v>
                </c:pt>
                <c:pt idx="2293">
                  <c:v>2.5745</c:v>
                </c:pt>
                <c:pt idx="2294">
                  <c:v>2.6257999999999999</c:v>
                </c:pt>
                <c:pt idx="2295">
                  <c:v>2.6002000000000001</c:v>
                </c:pt>
                <c:pt idx="2296">
                  <c:v>2.4929999999999999</c:v>
                </c:pt>
                <c:pt idx="2297">
                  <c:v>2.5402</c:v>
                </c:pt>
                <c:pt idx="2298">
                  <c:v>2.5004999999999997</c:v>
                </c:pt>
                <c:pt idx="2299">
                  <c:v>2.5004999999999997</c:v>
                </c:pt>
                <c:pt idx="2300">
                  <c:v>2.5004999999999997</c:v>
                </c:pt>
                <c:pt idx="2301">
                  <c:v>2.4607000000000001</c:v>
                </c:pt>
                <c:pt idx="2302">
                  <c:v>2.4175</c:v>
                </c:pt>
                <c:pt idx="2303">
                  <c:v>2.4050000000000002</c:v>
                </c:pt>
                <c:pt idx="2304">
                  <c:v>2.4194</c:v>
                </c:pt>
                <c:pt idx="2305">
                  <c:v>2.4123000000000001</c:v>
                </c:pt>
                <c:pt idx="2306">
                  <c:v>2.4123000000000001</c:v>
                </c:pt>
                <c:pt idx="2307">
                  <c:v>2.4123000000000001</c:v>
                </c:pt>
                <c:pt idx="2308">
                  <c:v>2.3782000000000001</c:v>
                </c:pt>
                <c:pt idx="2309">
                  <c:v>2.4178000000000002</c:v>
                </c:pt>
                <c:pt idx="2310">
                  <c:v>2.3765000000000001</c:v>
                </c:pt>
                <c:pt idx="2311">
                  <c:v>2.4197000000000002</c:v>
                </c:pt>
                <c:pt idx="2312">
                  <c:v>2.3874</c:v>
                </c:pt>
                <c:pt idx="2313">
                  <c:v>2.3874</c:v>
                </c:pt>
                <c:pt idx="2314">
                  <c:v>2.3874</c:v>
                </c:pt>
                <c:pt idx="2315">
                  <c:v>2.3193000000000001</c:v>
                </c:pt>
                <c:pt idx="2316">
                  <c:v>2.3605</c:v>
                </c:pt>
                <c:pt idx="2317">
                  <c:v>2.3353999999999999</c:v>
                </c:pt>
                <c:pt idx="2318">
                  <c:v>2.3407999999999998</c:v>
                </c:pt>
                <c:pt idx="2319">
                  <c:v>2.3822000000000001</c:v>
                </c:pt>
                <c:pt idx="2320">
                  <c:v>2.3822000000000001</c:v>
                </c:pt>
                <c:pt idx="2321">
                  <c:v>2.3822000000000001</c:v>
                </c:pt>
                <c:pt idx="2322">
                  <c:v>2.3660999999999999</c:v>
                </c:pt>
                <c:pt idx="2323">
                  <c:v>2.2961999999999998</c:v>
                </c:pt>
                <c:pt idx="2324">
                  <c:v>2.2391999999999999</c:v>
                </c:pt>
                <c:pt idx="2325">
                  <c:v>2.2374000000000001</c:v>
                </c:pt>
                <c:pt idx="2326">
                  <c:v>2.2374000000000001</c:v>
                </c:pt>
                <c:pt idx="2327">
                  <c:v>2.2374000000000001</c:v>
                </c:pt>
                <c:pt idx="2328">
                  <c:v>2.2374000000000001</c:v>
                </c:pt>
                <c:pt idx="2329">
                  <c:v>2.2498</c:v>
                </c:pt>
                <c:pt idx="2330">
                  <c:v>2.1682000000000001</c:v>
                </c:pt>
                <c:pt idx="2331">
                  <c:v>2.2143000000000002</c:v>
                </c:pt>
                <c:pt idx="2332">
                  <c:v>2.2320000000000002</c:v>
                </c:pt>
                <c:pt idx="2333">
                  <c:v>2.2480000000000002</c:v>
                </c:pt>
                <c:pt idx="2334">
                  <c:v>2.2480000000000002</c:v>
                </c:pt>
                <c:pt idx="2335">
                  <c:v>2.2480000000000002</c:v>
                </c:pt>
                <c:pt idx="2336">
                  <c:v>2.2730000000000001</c:v>
                </c:pt>
                <c:pt idx="2337">
                  <c:v>2.3321999999999998</c:v>
                </c:pt>
                <c:pt idx="2338">
                  <c:v>2.3035000000000001</c:v>
                </c:pt>
                <c:pt idx="2339">
                  <c:v>2.2946</c:v>
                </c:pt>
                <c:pt idx="2340">
                  <c:v>2.2801999999999998</c:v>
                </c:pt>
                <c:pt idx="2341">
                  <c:v>2.2801999999999998</c:v>
                </c:pt>
                <c:pt idx="2342">
                  <c:v>2.2801999999999998</c:v>
                </c:pt>
                <c:pt idx="2343">
                  <c:v>2.3180000000000001</c:v>
                </c:pt>
                <c:pt idx="2344">
                  <c:v>2.2803</c:v>
                </c:pt>
                <c:pt idx="2345">
                  <c:v>2.3180000000000001</c:v>
                </c:pt>
                <c:pt idx="2346">
                  <c:v>2.3540999999999999</c:v>
                </c:pt>
                <c:pt idx="2347">
                  <c:v>2.3487</c:v>
                </c:pt>
                <c:pt idx="2348">
                  <c:v>2.3487</c:v>
                </c:pt>
                <c:pt idx="2349">
                  <c:v>2.3487</c:v>
                </c:pt>
                <c:pt idx="2350">
                  <c:v>2.3868</c:v>
                </c:pt>
                <c:pt idx="2351">
                  <c:v>2.3976999999999999</c:v>
                </c:pt>
                <c:pt idx="2352">
                  <c:v>2.4140999999999999</c:v>
                </c:pt>
                <c:pt idx="2353">
                  <c:v>2.3874</c:v>
                </c:pt>
                <c:pt idx="2354">
                  <c:v>2.3256999999999999</c:v>
                </c:pt>
                <c:pt idx="2355">
                  <c:v>2.3256999999999999</c:v>
                </c:pt>
                <c:pt idx="2356">
                  <c:v>2.3256999999999999</c:v>
                </c:pt>
                <c:pt idx="2357">
                  <c:v>2.3433000000000002</c:v>
                </c:pt>
                <c:pt idx="2358">
                  <c:v>2.3256999999999999</c:v>
                </c:pt>
                <c:pt idx="2359">
                  <c:v>2.2242999999999999</c:v>
                </c:pt>
                <c:pt idx="2360">
                  <c:v>2.2294</c:v>
                </c:pt>
                <c:pt idx="2361">
                  <c:v>2.2345999999999999</c:v>
                </c:pt>
                <c:pt idx="2362">
                  <c:v>2.2345999999999999</c:v>
                </c:pt>
                <c:pt idx="2363">
                  <c:v>2.2345999999999999</c:v>
                </c:pt>
                <c:pt idx="2364">
                  <c:v>2.2536999999999998</c:v>
                </c:pt>
                <c:pt idx="2365">
                  <c:v>2.2799</c:v>
                </c:pt>
                <c:pt idx="2366">
                  <c:v>2.2502</c:v>
                </c:pt>
                <c:pt idx="2367">
                  <c:v>2.2553999999999998</c:v>
                </c:pt>
                <c:pt idx="2368">
                  <c:v>2.2465000000000002</c:v>
                </c:pt>
                <c:pt idx="2369">
                  <c:v>2.2465000000000002</c:v>
                </c:pt>
                <c:pt idx="2370">
                  <c:v>2.2465000000000002</c:v>
                </c:pt>
                <c:pt idx="2371">
                  <c:v>2.2465000000000002</c:v>
                </c:pt>
                <c:pt idx="2372">
                  <c:v>2.2098</c:v>
                </c:pt>
                <c:pt idx="2373">
                  <c:v>2.2027999999999999</c:v>
                </c:pt>
                <c:pt idx="2374">
                  <c:v>2.2113999999999998</c:v>
                </c:pt>
                <c:pt idx="2375">
                  <c:v>2.1591</c:v>
                </c:pt>
                <c:pt idx="2376">
                  <c:v>2.1591</c:v>
                </c:pt>
                <c:pt idx="2377">
                  <c:v>2.1591</c:v>
                </c:pt>
                <c:pt idx="2378">
                  <c:v>2.1817000000000002</c:v>
                </c:pt>
                <c:pt idx="2379">
                  <c:v>2.1451000000000002</c:v>
                </c:pt>
                <c:pt idx="2380">
                  <c:v>2.1728999999999998</c:v>
                </c:pt>
                <c:pt idx="2381">
                  <c:v>2.1884999999999999</c:v>
                </c:pt>
                <c:pt idx="2382">
                  <c:v>2.2004999999999999</c:v>
                </c:pt>
                <c:pt idx="2383">
                  <c:v>2.2004999999999999</c:v>
                </c:pt>
                <c:pt idx="2384">
                  <c:v>2.2004999999999999</c:v>
                </c:pt>
                <c:pt idx="2385">
                  <c:v>2.2145000000000001</c:v>
                </c:pt>
                <c:pt idx="2386">
                  <c:v>2.2109000000000001</c:v>
                </c:pt>
                <c:pt idx="2387">
                  <c:v>2.1255999999999999</c:v>
                </c:pt>
                <c:pt idx="2388">
                  <c:v>2.1637</c:v>
                </c:pt>
                <c:pt idx="2389">
                  <c:v>2.1514000000000002</c:v>
                </c:pt>
                <c:pt idx="2390">
                  <c:v>2.1514000000000002</c:v>
                </c:pt>
                <c:pt idx="2391">
                  <c:v>2.1514000000000002</c:v>
                </c:pt>
                <c:pt idx="2392">
                  <c:v>2.1879</c:v>
                </c:pt>
                <c:pt idx="2393">
                  <c:v>2.1564999999999999</c:v>
                </c:pt>
                <c:pt idx="2394">
                  <c:v>2.1634000000000002</c:v>
                </c:pt>
                <c:pt idx="2395">
                  <c:v>2.1476999999999999</c:v>
                </c:pt>
                <c:pt idx="2396">
                  <c:v>2.1423000000000001</c:v>
                </c:pt>
                <c:pt idx="2397">
                  <c:v>2.1423000000000001</c:v>
                </c:pt>
                <c:pt idx="2398">
                  <c:v>2.1423000000000001</c:v>
                </c:pt>
                <c:pt idx="2399">
                  <c:v>2.137</c:v>
                </c:pt>
                <c:pt idx="2400">
                  <c:v>2.2050999999999998</c:v>
                </c:pt>
                <c:pt idx="2401">
                  <c:v>2.2279</c:v>
                </c:pt>
                <c:pt idx="2402">
                  <c:v>2.2665999999999999</c:v>
                </c:pt>
                <c:pt idx="2403">
                  <c:v>2.3037000000000001</c:v>
                </c:pt>
                <c:pt idx="2404">
                  <c:v>2.3037000000000001</c:v>
                </c:pt>
                <c:pt idx="2405">
                  <c:v>2.3037000000000001</c:v>
                </c:pt>
                <c:pt idx="2406">
                  <c:v>2.3498999999999999</c:v>
                </c:pt>
                <c:pt idx="2407">
                  <c:v>2.3498999999999999</c:v>
                </c:pt>
                <c:pt idx="2408">
                  <c:v>2.3231999999999999</c:v>
                </c:pt>
                <c:pt idx="2409">
                  <c:v>2.3658999999999999</c:v>
                </c:pt>
                <c:pt idx="2410">
                  <c:v>2.3856000000000002</c:v>
                </c:pt>
                <c:pt idx="2411">
                  <c:v>2.3856000000000002</c:v>
                </c:pt>
                <c:pt idx="2412">
                  <c:v>2.3856000000000002</c:v>
                </c:pt>
                <c:pt idx="2413">
                  <c:v>2.3730000000000002</c:v>
                </c:pt>
                <c:pt idx="2414">
                  <c:v>2.3605</c:v>
                </c:pt>
                <c:pt idx="2415">
                  <c:v>2.3176999999999999</c:v>
                </c:pt>
                <c:pt idx="2416">
                  <c:v>2.3443999999999998</c:v>
                </c:pt>
                <c:pt idx="2417">
                  <c:v>2.3319000000000001</c:v>
                </c:pt>
                <c:pt idx="2418">
                  <c:v>2.3319000000000001</c:v>
                </c:pt>
                <c:pt idx="2419">
                  <c:v>2.3319000000000001</c:v>
                </c:pt>
                <c:pt idx="2420">
                  <c:v>2.3140999999999998</c:v>
                </c:pt>
                <c:pt idx="2421">
                  <c:v>2.2589999999999999</c:v>
                </c:pt>
                <c:pt idx="2422">
                  <c:v>2.2696000000000001</c:v>
                </c:pt>
                <c:pt idx="2423">
                  <c:v>2.2589000000000001</c:v>
                </c:pt>
                <c:pt idx="2424">
                  <c:v>2.2374999999999998</c:v>
                </c:pt>
                <c:pt idx="2425">
                  <c:v>2.2374999999999998</c:v>
                </c:pt>
                <c:pt idx="2426">
                  <c:v>2.2374999999999998</c:v>
                </c:pt>
                <c:pt idx="2427">
                  <c:v>2.2551999999999999</c:v>
                </c:pt>
                <c:pt idx="2428">
                  <c:v>2.3353999999999999</c:v>
                </c:pt>
                <c:pt idx="2429">
                  <c:v>2.2871999999999999</c:v>
                </c:pt>
                <c:pt idx="2430">
                  <c:v>2.3102999999999998</c:v>
                </c:pt>
                <c:pt idx="2431">
                  <c:v>2.2888999999999999</c:v>
                </c:pt>
                <c:pt idx="2432">
                  <c:v>2.2888999999999999</c:v>
                </c:pt>
                <c:pt idx="2433">
                  <c:v>2.2888999999999999</c:v>
                </c:pt>
                <c:pt idx="2434">
                  <c:v>2.2942</c:v>
                </c:pt>
                <c:pt idx="2435">
                  <c:v>2.2532000000000001</c:v>
                </c:pt>
                <c:pt idx="2436">
                  <c:v>2.2709999999999999</c:v>
                </c:pt>
                <c:pt idx="2437">
                  <c:v>2.2212000000000001</c:v>
                </c:pt>
                <c:pt idx="2438">
                  <c:v>2.262</c:v>
                </c:pt>
                <c:pt idx="2439">
                  <c:v>2.262</c:v>
                </c:pt>
                <c:pt idx="2440">
                  <c:v>2.262</c:v>
                </c:pt>
                <c:pt idx="2441">
                  <c:v>2.2530000000000001</c:v>
                </c:pt>
                <c:pt idx="2442">
                  <c:v>2.2618999999999998</c:v>
                </c:pt>
                <c:pt idx="2443">
                  <c:v>2.2475999999999998</c:v>
                </c:pt>
                <c:pt idx="2444">
                  <c:v>2.1974999999999998</c:v>
                </c:pt>
                <c:pt idx="2445">
                  <c:v>2.1888000000000001</c:v>
                </c:pt>
                <c:pt idx="2446">
                  <c:v>2.1888000000000001</c:v>
                </c:pt>
                <c:pt idx="2447">
                  <c:v>2.1888000000000001</c:v>
                </c:pt>
                <c:pt idx="2448">
                  <c:v>2.2185000000000001</c:v>
                </c:pt>
                <c:pt idx="2449">
                  <c:v>2.2728000000000002</c:v>
                </c:pt>
                <c:pt idx="2450">
                  <c:v>2.222</c:v>
                </c:pt>
                <c:pt idx="2451">
                  <c:v>2.1852999999999998</c:v>
                </c:pt>
                <c:pt idx="2452">
                  <c:v>2.1939000000000002</c:v>
                </c:pt>
                <c:pt idx="2453">
                  <c:v>2.1939000000000002</c:v>
                </c:pt>
                <c:pt idx="2454">
                  <c:v>2.1939000000000002</c:v>
                </c:pt>
                <c:pt idx="2455">
                  <c:v>2.1817000000000002</c:v>
                </c:pt>
                <c:pt idx="2456">
                  <c:v>2.2130999999999998</c:v>
                </c:pt>
                <c:pt idx="2457">
                  <c:v>2.1659999999999999</c:v>
                </c:pt>
                <c:pt idx="2458">
                  <c:v>2.1939000000000002</c:v>
                </c:pt>
                <c:pt idx="2459">
                  <c:v>2.1659000000000002</c:v>
                </c:pt>
                <c:pt idx="2460">
                  <c:v>2.1659000000000002</c:v>
                </c:pt>
                <c:pt idx="2461">
                  <c:v>2.1659000000000002</c:v>
                </c:pt>
                <c:pt idx="2462">
                  <c:v>2.1570999999999998</c:v>
                </c:pt>
                <c:pt idx="2463">
                  <c:v>2.1292</c:v>
                </c:pt>
                <c:pt idx="2464">
                  <c:v>2.1309</c:v>
                </c:pt>
                <c:pt idx="2465">
                  <c:v>2.117</c:v>
                </c:pt>
                <c:pt idx="2466">
                  <c:v>2.1657000000000002</c:v>
                </c:pt>
                <c:pt idx="2467">
                  <c:v>2.1657000000000002</c:v>
                </c:pt>
                <c:pt idx="2468">
                  <c:v>2.1657000000000002</c:v>
                </c:pt>
                <c:pt idx="2469">
                  <c:v>2.1657000000000002</c:v>
                </c:pt>
                <c:pt idx="2470">
                  <c:v>2.0596000000000001</c:v>
                </c:pt>
                <c:pt idx="2471">
                  <c:v>2.1046</c:v>
                </c:pt>
                <c:pt idx="2472">
                  <c:v>2.0387</c:v>
                </c:pt>
                <c:pt idx="2473">
                  <c:v>2.0507</c:v>
                </c:pt>
                <c:pt idx="2474">
                  <c:v>2.0507</c:v>
                </c:pt>
                <c:pt idx="2475">
                  <c:v>2.0507</c:v>
                </c:pt>
                <c:pt idx="2476">
                  <c:v>2.1305999999999998</c:v>
                </c:pt>
                <c:pt idx="2477">
                  <c:v>2.1671999999999998</c:v>
                </c:pt>
                <c:pt idx="2478">
                  <c:v>2.1882999999999999</c:v>
                </c:pt>
                <c:pt idx="2479">
                  <c:v>2.1846999999999999</c:v>
                </c:pt>
                <c:pt idx="2480">
                  <c:v>2.2023000000000001</c:v>
                </c:pt>
                <c:pt idx="2481">
                  <c:v>2.2023000000000001</c:v>
                </c:pt>
                <c:pt idx="2482">
                  <c:v>2.2023000000000001</c:v>
                </c:pt>
                <c:pt idx="2483">
                  <c:v>2.2286999999999999</c:v>
                </c:pt>
                <c:pt idx="2484">
                  <c:v>2.2446000000000002</c:v>
                </c:pt>
                <c:pt idx="2485">
                  <c:v>2.2675999999999998</c:v>
                </c:pt>
                <c:pt idx="2486">
                  <c:v>2.2765</c:v>
                </c:pt>
                <c:pt idx="2487">
                  <c:v>2.2499000000000002</c:v>
                </c:pt>
                <c:pt idx="2488">
                  <c:v>2.2499000000000002</c:v>
                </c:pt>
                <c:pt idx="2489">
                  <c:v>2.2499000000000002</c:v>
                </c:pt>
                <c:pt idx="2490">
                  <c:v>2.2198000000000002</c:v>
                </c:pt>
                <c:pt idx="2491">
                  <c:v>2.2357</c:v>
                </c:pt>
                <c:pt idx="2492">
                  <c:v>2.3102999999999998</c:v>
                </c:pt>
                <c:pt idx="2493">
                  <c:v>2.3085</c:v>
                </c:pt>
                <c:pt idx="2494">
                  <c:v>2.3336000000000001</c:v>
                </c:pt>
                <c:pt idx="2495">
                  <c:v>2.3336000000000001</c:v>
                </c:pt>
                <c:pt idx="2496">
                  <c:v>2.3336000000000001</c:v>
                </c:pt>
                <c:pt idx="2497">
                  <c:v>2.3407999999999998</c:v>
                </c:pt>
                <c:pt idx="2498">
                  <c:v>2.3229000000000002</c:v>
                </c:pt>
                <c:pt idx="2499">
                  <c:v>2.3229000000000002</c:v>
                </c:pt>
                <c:pt idx="2500">
                  <c:v>2.3479999999999999</c:v>
                </c:pt>
                <c:pt idx="2501">
                  <c:v>2.3589000000000002</c:v>
                </c:pt>
                <c:pt idx="2502">
                  <c:v>2.3589000000000002</c:v>
                </c:pt>
                <c:pt idx="2503">
                  <c:v>2.3589000000000002</c:v>
                </c:pt>
                <c:pt idx="2504">
                  <c:v>2.3589000000000002</c:v>
                </c:pt>
                <c:pt idx="2505">
                  <c:v>2.3607</c:v>
                </c:pt>
                <c:pt idx="2506">
                  <c:v>2.3481000000000001</c:v>
                </c:pt>
                <c:pt idx="2507">
                  <c:v>2.3176999999999999</c:v>
                </c:pt>
                <c:pt idx="2508">
                  <c:v>2.2730000000000001</c:v>
                </c:pt>
                <c:pt idx="2509">
                  <c:v>2.2730000000000001</c:v>
                </c:pt>
                <c:pt idx="2510">
                  <c:v>2.2730000000000001</c:v>
                </c:pt>
                <c:pt idx="2511">
                  <c:v>2.3033999999999999</c:v>
                </c:pt>
                <c:pt idx="2512">
                  <c:v>2.2997999999999998</c:v>
                </c:pt>
                <c:pt idx="2513">
                  <c:v>2.3464999999999998</c:v>
                </c:pt>
                <c:pt idx="2514">
                  <c:v>2.3178000000000001</c:v>
                </c:pt>
                <c:pt idx="2515">
                  <c:v>2.3845000000000001</c:v>
                </c:pt>
                <c:pt idx="2516">
                  <c:v>2.3845000000000001</c:v>
                </c:pt>
                <c:pt idx="2517">
                  <c:v>2.3845000000000001</c:v>
                </c:pt>
                <c:pt idx="2518">
                  <c:v>2.3664000000000001</c:v>
                </c:pt>
                <c:pt idx="2519">
                  <c:v>2.4188999999999998</c:v>
                </c:pt>
                <c:pt idx="2520">
                  <c:v>2.4317000000000002</c:v>
                </c:pt>
                <c:pt idx="2521">
                  <c:v>2.4609000000000001</c:v>
                </c:pt>
                <c:pt idx="2522">
                  <c:v>2.4064000000000001</c:v>
                </c:pt>
                <c:pt idx="2523">
                  <c:v>2.4064000000000001</c:v>
                </c:pt>
                <c:pt idx="2524">
                  <c:v>2.4064000000000001</c:v>
                </c:pt>
                <c:pt idx="2525">
                  <c:v>2.3683999999999998</c:v>
                </c:pt>
                <c:pt idx="2526">
                  <c:v>2.3793000000000002</c:v>
                </c:pt>
                <c:pt idx="2527">
                  <c:v>2.3721000000000001</c:v>
                </c:pt>
                <c:pt idx="2528">
                  <c:v>2.3449999999999998</c:v>
                </c:pt>
                <c:pt idx="2529">
                  <c:v>2.3325</c:v>
                </c:pt>
                <c:pt idx="2530">
                  <c:v>2.3325</c:v>
                </c:pt>
                <c:pt idx="2531">
                  <c:v>2.3325</c:v>
                </c:pt>
                <c:pt idx="2532">
                  <c:v>2.3163</c:v>
                </c:pt>
                <c:pt idx="2533">
                  <c:v>2.3144999999999998</c:v>
                </c:pt>
                <c:pt idx="2534">
                  <c:v>2.3342999999999998</c:v>
                </c:pt>
                <c:pt idx="2535">
                  <c:v>2.3416000000000001</c:v>
                </c:pt>
                <c:pt idx="2536">
                  <c:v>2.3984000000000001</c:v>
                </c:pt>
                <c:pt idx="2537">
                  <c:v>2.3984000000000001</c:v>
                </c:pt>
                <c:pt idx="2538">
                  <c:v>2.3984000000000001</c:v>
                </c:pt>
                <c:pt idx="2539">
                  <c:v>2.4055</c:v>
                </c:pt>
                <c:pt idx="2540">
                  <c:v>2.3717000000000001</c:v>
                </c:pt>
                <c:pt idx="2541">
                  <c:v>2.3222</c:v>
                </c:pt>
                <c:pt idx="2542">
                  <c:v>2.3753000000000002</c:v>
                </c:pt>
                <c:pt idx="2543">
                  <c:v>2.3435000000000001</c:v>
                </c:pt>
                <c:pt idx="2544">
                  <c:v>2.3435000000000001</c:v>
                </c:pt>
                <c:pt idx="2545">
                  <c:v>2.3435000000000001</c:v>
                </c:pt>
                <c:pt idx="2546">
                  <c:v>2.3666</c:v>
                </c:pt>
                <c:pt idx="2547">
                  <c:v>2.3559000000000001</c:v>
                </c:pt>
                <c:pt idx="2548">
                  <c:v>2.3186999999999998</c:v>
                </c:pt>
                <c:pt idx="2549">
                  <c:v>2.3186999999999998</c:v>
                </c:pt>
                <c:pt idx="2550">
                  <c:v>2.3418000000000001</c:v>
                </c:pt>
                <c:pt idx="2551">
                  <c:v>2.3418000000000001</c:v>
                </c:pt>
                <c:pt idx="2552">
                  <c:v>2.3418000000000001</c:v>
                </c:pt>
                <c:pt idx="2553">
                  <c:v>2.3277000000000001</c:v>
                </c:pt>
                <c:pt idx="2554">
                  <c:v>2.3277000000000001</c:v>
                </c:pt>
                <c:pt idx="2555">
                  <c:v>2.3881999999999999</c:v>
                </c:pt>
                <c:pt idx="2556">
                  <c:v>2.4097</c:v>
                </c:pt>
                <c:pt idx="2557">
                  <c:v>2.3614999999999999</c:v>
                </c:pt>
                <c:pt idx="2558">
                  <c:v>2.3614999999999999</c:v>
                </c:pt>
                <c:pt idx="2559">
                  <c:v>2.3614999999999999</c:v>
                </c:pt>
                <c:pt idx="2560">
                  <c:v>2.3723000000000001</c:v>
                </c:pt>
                <c:pt idx="2561">
                  <c:v>2.3509000000000002</c:v>
                </c:pt>
                <c:pt idx="2562">
                  <c:v>2.3384999999999998</c:v>
                </c:pt>
                <c:pt idx="2563">
                  <c:v>2.3633999999999999</c:v>
                </c:pt>
                <c:pt idx="2564">
                  <c:v>2.3759999999999999</c:v>
                </c:pt>
                <c:pt idx="2565">
                  <c:v>2.3759999999999999</c:v>
                </c:pt>
                <c:pt idx="2566">
                  <c:v>2.3759999999999999</c:v>
                </c:pt>
                <c:pt idx="2567">
                  <c:v>2.3885999999999998</c:v>
                </c:pt>
                <c:pt idx="2568">
                  <c:v>2.4011</c:v>
                </c:pt>
                <c:pt idx="2569">
                  <c:v>2.3422000000000001</c:v>
                </c:pt>
                <c:pt idx="2570">
                  <c:v>2.3492999999999999</c:v>
                </c:pt>
                <c:pt idx="2571">
                  <c:v>2.3529999999999998</c:v>
                </c:pt>
                <c:pt idx="2572">
                  <c:v>2.3529999999999998</c:v>
                </c:pt>
                <c:pt idx="2573">
                  <c:v>2.3529999999999998</c:v>
                </c:pt>
                <c:pt idx="2574">
                  <c:v>2.3942000000000001</c:v>
                </c:pt>
                <c:pt idx="2575">
                  <c:v>2.4643999999999999</c:v>
                </c:pt>
                <c:pt idx="2576">
                  <c:v>2.4969999999999999</c:v>
                </c:pt>
                <c:pt idx="2577">
                  <c:v>2.4826000000000001</c:v>
                </c:pt>
                <c:pt idx="2578">
                  <c:v>2.4809999999999999</c:v>
                </c:pt>
                <c:pt idx="2579">
                  <c:v>2.4809999999999999</c:v>
                </c:pt>
                <c:pt idx="2580">
                  <c:v>2.4809999999999999</c:v>
                </c:pt>
                <c:pt idx="2581">
                  <c:v>2.4809999999999999</c:v>
                </c:pt>
                <c:pt idx="2582">
                  <c:v>2.4756</c:v>
                </c:pt>
                <c:pt idx="2583">
                  <c:v>2.4106999999999998</c:v>
                </c:pt>
                <c:pt idx="2584">
                  <c:v>2.4304999999999999</c:v>
                </c:pt>
                <c:pt idx="2585">
                  <c:v>2.4054000000000002</c:v>
                </c:pt>
                <c:pt idx="2586">
                  <c:v>2.4054000000000002</c:v>
                </c:pt>
                <c:pt idx="2587">
                  <c:v>2.4054000000000002</c:v>
                </c:pt>
                <c:pt idx="2588">
                  <c:v>2.4054000000000002</c:v>
                </c:pt>
                <c:pt idx="2589">
                  <c:v>2.4632999999999998</c:v>
                </c:pt>
                <c:pt idx="2590">
                  <c:v>2.4470999999999998</c:v>
                </c:pt>
                <c:pt idx="2591">
                  <c:v>2.4525000000000001</c:v>
                </c:pt>
                <c:pt idx="2592">
                  <c:v>2.4763000000000002</c:v>
                </c:pt>
                <c:pt idx="2593">
                  <c:v>2.4763000000000002</c:v>
                </c:pt>
                <c:pt idx="2594">
                  <c:v>2.4763000000000002</c:v>
                </c:pt>
                <c:pt idx="2595">
                  <c:v>2.48</c:v>
                </c:pt>
                <c:pt idx="2596">
                  <c:v>2.5529999999999999</c:v>
                </c:pt>
                <c:pt idx="2597">
                  <c:v>2.5568</c:v>
                </c:pt>
                <c:pt idx="2598">
                  <c:v>2.5366999999999997</c:v>
                </c:pt>
                <c:pt idx="2599">
                  <c:v>2.5461999999999998</c:v>
                </c:pt>
                <c:pt idx="2600">
                  <c:v>2.5461999999999998</c:v>
                </c:pt>
                <c:pt idx="2601">
                  <c:v>2.5461999999999998</c:v>
                </c:pt>
                <c:pt idx="2602">
                  <c:v>2.5461999999999998</c:v>
                </c:pt>
                <c:pt idx="2603">
                  <c:v>2.5371000000000001</c:v>
                </c:pt>
                <c:pt idx="2604">
                  <c:v>2.5903999999999998</c:v>
                </c:pt>
                <c:pt idx="2605">
                  <c:v>2.6255999999999999</c:v>
                </c:pt>
                <c:pt idx="2606">
                  <c:v>2.6592000000000002</c:v>
                </c:pt>
                <c:pt idx="2607">
                  <c:v>2.6592000000000002</c:v>
                </c:pt>
                <c:pt idx="2608">
                  <c:v>2.6592000000000002</c:v>
                </c:pt>
                <c:pt idx="2609">
                  <c:v>2.65</c:v>
                </c:pt>
                <c:pt idx="2610">
                  <c:v>2.6131000000000002</c:v>
                </c:pt>
                <c:pt idx="2611">
                  <c:v>2.6465000000000001</c:v>
                </c:pt>
                <c:pt idx="2612">
                  <c:v>2.617</c:v>
                </c:pt>
                <c:pt idx="2613">
                  <c:v>2.6598999999999999</c:v>
                </c:pt>
                <c:pt idx="2614">
                  <c:v>2.6598999999999999</c:v>
                </c:pt>
                <c:pt idx="2615">
                  <c:v>2.6598999999999999</c:v>
                </c:pt>
                <c:pt idx="2616">
                  <c:v>2.6936</c:v>
                </c:pt>
                <c:pt idx="2617">
                  <c:v>2.7199</c:v>
                </c:pt>
                <c:pt idx="2618">
                  <c:v>2.7050000000000001</c:v>
                </c:pt>
                <c:pt idx="2619">
                  <c:v>2.7896000000000001</c:v>
                </c:pt>
                <c:pt idx="2620">
                  <c:v>2.8411</c:v>
                </c:pt>
                <c:pt idx="2621">
                  <c:v>2.8411</c:v>
                </c:pt>
                <c:pt idx="2622">
                  <c:v>2.8411</c:v>
                </c:pt>
                <c:pt idx="2623">
                  <c:v>2.7056</c:v>
                </c:pt>
                <c:pt idx="2624">
                  <c:v>2.8016000000000001</c:v>
                </c:pt>
                <c:pt idx="2625">
                  <c:v>2.8359000000000001</c:v>
                </c:pt>
                <c:pt idx="2626">
                  <c:v>2.8239999999999998</c:v>
                </c:pt>
                <c:pt idx="2627">
                  <c:v>2.8512</c:v>
                </c:pt>
                <c:pt idx="2628">
                  <c:v>2.8512</c:v>
                </c:pt>
                <c:pt idx="2629">
                  <c:v>2.8512</c:v>
                </c:pt>
                <c:pt idx="2630">
                  <c:v>2.8585000000000003</c:v>
                </c:pt>
                <c:pt idx="2631">
                  <c:v>2.8294000000000001</c:v>
                </c:pt>
                <c:pt idx="2632">
                  <c:v>2.9022000000000001</c:v>
                </c:pt>
                <c:pt idx="2633">
                  <c:v>2.9095</c:v>
                </c:pt>
                <c:pt idx="2634">
                  <c:v>2.8749000000000002</c:v>
                </c:pt>
                <c:pt idx="2635">
                  <c:v>2.8749000000000002</c:v>
                </c:pt>
                <c:pt idx="2636">
                  <c:v>2.8749000000000002</c:v>
                </c:pt>
                <c:pt idx="2637">
                  <c:v>2.8749000000000002</c:v>
                </c:pt>
                <c:pt idx="2638">
                  <c:v>2.8895999999999997</c:v>
                </c:pt>
                <c:pt idx="2639">
                  <c:v>2.95</c:v>
                </c:pt>
                <c:pt idx="2640">
                  <c:v>2.9207000000000001</c:v>
                </c:pt>
                <c:pt idx="2641">
                  <c:v>2.8660000000000001</c:v>
                </c:pt>
                <c:pt idx="2642">
                  <c:v>2.8660000000000001</c:v>
                </c:pt>
                <c:pt idx="2643">
                  <c:v>2.8660000000000001</c:v>
                </c:pt>
                <c:pt idx="2644">
                  <c:v>2.8622999999999998</c:v>
                </c:pt>
                <c:pt idx="2645">
                  <c:v>2.8933999999999997</c:v>
                </c:pt>
                <c:pt idx="2646">
                  <c:v>2.8605999999999998</c:v>
                </c:pt>
                <c:pt idx="2647">
                  <c:v>2.8077999999999999</c:v>
                </c:pt>
                <c:pt idx="2648">
                  <c:v>2.8643000000000001</c:v>
                </c:pt>
                <c:pt idx="2649">
                  <c:v>2.8643000000000001</c:v>
                </c:pt>
                <c:pt idx="2650">
                  <c:v>2.8643000000000001</c:v>
                </c:pt>
                <c:pt idx="2651">
                  <c:v>2.8807999999999998</c:v>
                </c:pt>
                <c:pt idx="2652">
                  <c:v>2.8862999999999999</c:v>
                </c:pt>
                <c:pt idx="2653">
                  <c:v>2.8826999999999998</c:v>
                </c:pt>
                <c:pt idx="2654">
                  <c:v>2.8571</c:v>
                </c:pt>
                <c:pt idx="2655">
                  <c:v>2.8938000000000001</c:v>
                </c:pt>
                <c:pt idx="2656">
                  <c:v>2.8938000000000001</c:v>
                </c:pt>
                <c:pt idx="2657">
                  <c:v>2.8938000000000001</c:v>
                </c:pt>
                <c:pt idx="2658">
                  <c:v>2.8681000000000001</c:v>
                </c:pt>
                <c:pt idx="2659">
                  <c:v>2.8426</c:v>
                </c:pt>
                <c:pt idx="2660">
                  <c:v>2.8170000000000002</c:v>
                </c:pt>
                <c:pt idx="2661">
                  <c:v>2.8279999999999998</c:v>
                </c:pt>
                <c:pt idx="2662">
                  <c:v>2.8445</c:v>
                </c:pt>
                <c:pt idx="2663">
                  <c:v>2.8445</c:v>
                </c:pt>
                <c:pt idx="2664">
                  <c:v>2.8445</c:v>
                </c:pt>
                <c:pt idx="2665">
                  <c:v>2.8555000000000001</c:v>
                </c:pt>
                <c:pt idx="2666">
                  <c:v>2.8959000000000001</c:v>
                </c:pt>
                <c:pt idx="2667">
                  <c:v>2.883</c:v>
                </c:pt>
                <c:pt idx="2668">
                  <c:v>2.8243999999999998</c:v>
                </c:pt>
                <c:pt idx="2669">
                  <c:v>2.8134999999999999</c:v>
                </c:pt>
                <c:pt idx="2670">
                  <c:v>2.8134999999999999</c:v>
                </c:pt>
                <c:pt idx="2671">
                  <c:v>2.8134999999999999</c:v>
                </c:pt>
                <c:pt idx="2672">
                  <c:v>2.8519999999999999</c:v>
                </c:pt>
                <c:pt idx="2673">
                  <c:v>2.7753000000000001</c:v>
                </c:pt>
                <c:pt idx="2674">
                  <c:v>2.7806999999999999</c:v>
                </c:pt>
                <c:pt idx="2675">
                  <c:v>2.7389000000000001</c:v>
                </c:pt>
                <c:pt idx="2676">
                  <c:v>2.7389000000000001</c:v>
                </c:pt>
                <c:pt idx="2677">
                  <c:v>2.7389000000000001</c:v>
                </c:pt>
                <c:pt idx="2678">
                  <c:v>2.7389000000000001</c:v>
                </c:pt>
                <c:pt idx="2679">
                  <c:v>2.7298</c:v>
                </c:pt>
                <c:pt idx="2680">
                  <c:v>2.7753000000000001</c:v>
                </c:pt>
                <c:pt idx="2681">
                  <c:v>2.8026999999999997</c:v>
                </c:pt>
                <c:pt idx="2682">
                  <c:v>2.8319999999999999</c:v>
                </c:pt>
                <c:pt idx="2683">
                  <c:v>2.7734999999999999</c:v>
                </c:pt>
                <c:pt idx="2684">
                  <c:v>2.7734999999999999</c:v>
                </c:pt>
                <c:pt idx="2685">
                  <c:v>2.7734999999999999</c:v>
                </c:pt>
                <c:pt idx="2686">
                  <c:v>2.7789999999999999</c:v>
                </c:pt>
                <c:pt idx="2687">
                  <c:v>2.8008999999999999</c:v>
                </c:pt>
                <c:pt idx="2688">
                  <c:v>2.7808000000000002</c:v>
                </c:pt>
                <c:pt idx="2689">
                  <c:v>2.8357999999999999</c:v>
                </c:pt>
                <c:pt idx="2690">
                  <c:v>2.8266999999999998</c:v>
                </c:pt>
                <c:pt idx="2691">
                  <c:v>2.8266999999999998</c:v>
                </c:pt>
                <c:pt idx="2692">
                  <c:v>2.8266999999999998</c:v>
                </c:pt>
                <c:pt idx="2693">
                  <c:v>2.8266999999999998</c:v>
                </c:pt>
                <c:pt idx="2694">
                  <c:v>2.8285</c:v>
                </c:pt>
                <c:pt idx="2695">
                  <c:v>2.8727999999999998</c:v>
                </c:pt>
                <c:pt idx="2696">
                  <c:v>2.9098000000000002</c:v>
                </c:pt>
                <c:pt idx="2697">
                  <c:v>2.9601999999999999</c:v>
                </c:pt>
                <c:pt idx="2698">
                  <c:v>2.9601999999999999</c:v>
                </c:pt>
                <c:pt idx="2699">
                  <c:v>2.9601999999999999</c:v>
                </c:pt>
                <c:pt idx="2700">
                  <c:v>2.9752000000000001</c:v>
                </c:pt>
                <c:pt idx="2701">
                  <c:v>2.9995000000000003</c:v>
                </c:pt>
                <c:pt idx="2702">
                  <c:v>3.0259</c:v>
                </c:pt>
                <c:pt idx="2703">
                  <c:v>2.9809000000000001</c:v>
                </c:pt>
                <c:pt idx="2704">
                  <c:v>2.9567999999999999</c:v>
                </c:pt>
                <c:pt idx="2705">
                  <c:v>2.9567999999999999</c:v>
                </c:pt>
                <c:pt idx="2706">
                  <c:v>2.9567999999999999</c:v>
                </c:pt>
                <c:pt idx="2707">
                  <c:v>2.9531000000000001</c:v>
                </c:pt>
                <c:pt idx="2708">
                  <c:v>2.9643999999999999</c:v>
                </c:pt>
                <c:pt idx="2709">
                  <c:v>2.9662999999999999</c:v>
                </c:pt>
                <c:pt idx="2710">
                  <c:v>2.9458000000000002</c:v>
                </c:pt>
                <c:pt idx="2711">
                  <c:v>2.9497</c:v>
                </c:pt>
                <c:pt idx="2712">
                  <c:v>2.9497</c:v>
                </c:pt>
                <c:pt idx="2713">
                  <c:v>2.9497</c:v>
                </c:pt>
                <c:pt idx="2714">
                  <c:v>2.9497</c:v>
                </c:pt>
                <c:pt idx="2715">
                  <c:v>2.976</c:v>
                </c:pt>
                <c:pt idx="2716">
                  <c:v>3.0042</c:v>
                </c:pt>
                <c:pt idx="2717">
                  <c:v>2.9622000000000002</c:v>
                </c:pt>
                <c:pt idx="2718">
                  <c:v>2.9695</c:v>
                </c:pt>
                <c:pt idx="2719">
                  <c:v>2.9695</c:v>
                </c:pt>
                <c:pt idx="2720">
                  <c:v>2.9695</c:v>
                </c:pt>
                <c:pt idx="2721">
                  <c:v>3.0024000000000002</c:v>
                </c:pt>
                <c:pt idx="2722">
                  <c:v>3.0722999999999998</c:v>
                </c:pt>
                <c:pt idx="2723">
                  <c:v>3.0964</c:v>
                </c:pt>
                <c:pt idx="2724">
                  <c:v>3.1112000000000002</c:v>
                </c:pt>
                <c:pt idx="2725">
                  <c:v>3.0558999999999998</c:v>
                </c:pt>
                <c:pt idx="2726">
                  <c:v>3.0558999999999998</c:v>
                </c:pt>
                <c:pt idx="2727">
                  <c:v>3.0558999999999998</c:v>
                </c:pt>
                <c:pt idx="2728">
                  <c:v>3.0596000000000001</c:v>
                </c:pt>
                <c:pt idx="2729">
                  <c:v>3.0596999999999999</c:v>
                </c:pt>
                <c:pt idx="2730">
                  <c:v>2.9935</c:v>
                </c:pt>
                <c:pt idx="2731">
                  <c:v>2.9769999999999999</c:v>
                </c:pt>
                <c:pt idx="2732">
                  <c:v>2.9313000000000002</c:v>
                </c:pt>
                <c:pt idx="2733">
                  <c:v>2.9313000000000002</c:v>
                </c:pt>
                <c:pt idx="2734">
                  <c:v>2.9313000000000002</c:v>
                </c:pt>
                <c:pt idx="2735">
                  <c:v>2.9313000000000002</c:v>
                </c:pt>
                <c:pt idx="2736">
                  <c:v>2.7810000000000001</c:v>
                </c:pt>
                <c:pt idx="2737">
                  <c:v>2.855</c:v>
                </c:pt>
                <c:pt idx="2738">
                  <c:v>2.8586</c:v>
                </c:pt>
                <c:pt idx="2739">
                  <c:v>2.9022000000000001</c:v>
                </c:pt>
                <c:pt idx="2740">
                  <c:v>2.9022000000000001</c:v>
                </c:pt>
                <c:pt idx="2741">
                  <c:v>2.9022000000000001</c:v>
                </c:pt>
                <c:pt idx="2742">
                  <c:v>2.9424000000000001</c:v>
                </c:pt>
                <c:pt idx="2743">
                  <c:v>2.9276999999999997</c:v>
                </c:pt>
                <c:pt idx="2744">
                  <c:v>2.9717000000000002</c:v>
                </c:pt>
                <c:pt idx="2745">
                  <c:v>2.9203999999999999</c:v>
                </c:pt>
                <c:pt idx="2746">
                  <c:v>2.9460999999999999</c:v>
                </c:pt>
                <c:pt idx="2747">
                  <c:v>2.9460999999999999</c:v>
                </c:pt>
                <c:pt idx="2748">
                  <c:v>2.9460999999999999</c:v>
                </c:pt>
                <c:pt idx="2749">
                  <c:v>2.9516</c:v>
                </c:pt>
                <c:pt idx="2750">
                  <c:v>2.9607999999999999</c:v>
                </c:pt>
                <c:pt idx="2751">
                  <c:v>2.9662999999999999</c:v>
                </c:pt>
                <c:pt idx="2752">
                  <c:v>2.9351000000000003</c:v>
                </c:pt>
                <c:pt idx="2753">
                  <c:v>2.9205000000000001</c:v>
                </c:pt>
                <c:pt idx="2754">
                  <c:v>2.9205000000000001</c:v>
                </c:pt>
                <c:pt idx="2755">
                  <c:v>2.9205000000000001</c:v>
                </c:pt>
                <c:pt idx="2756">
                  <c:v>2.9169</c:v>
                </c:pt>
                <c:pt idx="2757">
                  <c:v>2.8967000000000001</c:v>
                </c:pt>
                <c:pt idx="2758">
                  <c:v>2.9388999999999998</c:v>
                </c:pt>
                <c:pt idx="2759">
                  <c:v>2.8967000000000001</c:v>
                </c:pt>
                <c:pt idx="2760">
                  <c:v>2.8948999999999998</c:v>
                </c:pt>
                <c:pt idx="2761">
                  <c:v>2.8948999999999998</c:v>
                </c:pt>
                <c:pt idx="2762">
                  <c:v>2.8948999999999998</c:v>
                </c:pt>
                <c:pt idx="2763">
                  <c:v>2.8803000000000001</c:v>
                </c:pt>
                <c:pt idx="2764">
                  <c:v>2.8765999999999998</c:v>
                </c:pt>
                <c:pt idx="2765">
                  <c:v>2.8256000000000001</c:v>
                </c:pt>
                <c:pt idx="2766">
                  <c:v>2.8365</c:v>
                </c:pt>
                <c:pt idx="2767">
                  <c:v>2.8601000000000001</c:v>
                </c:pt>
                <c:pt idx="2768">
                  <c:v>2.8601000000000001</c:v>
                </c:pt>
                <c:pt idx="2769">
                  <c:v>2.8601000000000001</c:v>
                </c:pt>
                <c:pt idx="2770">
                  <c:v>2.8711000000000002</c:v>
                </c:pt>
                <c:pt idx="2771">
                  <c:v>2.8308999999999997</c:v>
                </c:pt>
                <c:pt idx="2772">
                  <c:v>2.8308999999999997</c:v>
                </c:pt>
                <c:pt idx="2773">
                  <c:v>2.8290999999999999</c:v>
                </c:pt>
                <c:pt idx="2774">
                  <c:v>2.8216999999999999</c:v>
                </c:pt>
                <c:pt idx="2775">
                  <c:v>2.8216999999999999</c:v>
                </c:pt>
                <c:pt idx="2776">
                  <c:v>2.8216999999999999</c:v>
                </c:pt>
                <c:pt idx="2777">
                  <c:v>2.8563999999999998</c:v>
                </c:pt>
                <c:pt idx="2778">
                  <c:v>2.8491</c:v>
                </c:pt>
                <c:pt idx="2779">
                  <c:v>2.8491</c:v>
                </c:pt>
                <c:pt idx="2780">
                  <c:v>2.8454000000000002</c:v>
                </c:pt>
                <c:pt idx="2781">
                  <c:v>2.8270999999999997</c:v>
                </c:pt>
                <c:pt idx="2782">
                  <c:v>2.8270999999999997</c:v>
                </c:pt>
                <c:pt idx="2783">
                  <c:v>2.8270999999999997</c:v>
                </c:pt>
                <c:pt idx="2784">
                  <c:v>2.8582000000000001</c:v>
                </c:pt>
                <c:pt idx="2785">
                  <c:v>2.86</c:v>
                </c:pt>
                <c:pt idx="2786">
                  <c:v>2.8692000000000002</c:v>
                </c:pt>
                <c:pt idx="2787">
                  <c:v>2.8380000000000001</c:v>
                </c:pt>
                <c:pt idx="2788">
                  <c:v>2.8931</c:v>
                </c:pt>
                <c:pt idx="2789">
                  <c:v>2.8931</c:v>
                </c:pt>
                <c:pt idx="2790">
                  <c:v>2.8931</c:v>
                </c:pt>
                <c:pt idx="2791">
                  <c:v>2.9540999999999999</c:v>
                </c:pt>
                <c:pt idx="2792">
                  <c:v>2.9485999999999999</c:v>
                </c:pt>
                <c:pt idx="2793">
                  <c:v>2.9746000000000001</c:v>
                </c:pt>
                <c:pt idx="2794">
                  <c:v>2.9763999999999999</c:v>
                </c:pt>
                <c:pt idx="2795">
                  <c:v>2.9542000000000002</c:v>
                </c:pt>
                <c:pt idx="2796">
                  <c:v>2.9542000000000002</c:v>
                </c:pt>
                <c:pt idx="2797">
                  <c:v>2.9542000000000002</c:v>
                </c:pt>
                <c:pt idx="2798">
                  <c:v>2.9727999999999999</c:v>
                </c:pt>
                <c:pt idx="2799">
                  <c:v>2.9598</c:v>
                </c:pt>
                <c:pt idx="2800">
                  <c:v>3.0064000000000002</c:v>
                </c:pt>
                <c:pt idx="2801">
                  <c:v>2.9859</c:v>
                </c:pt>
                <c:pt idx="2802">
                  <c:v>2.9487999999999999</c:v>
                </c:pt>
                <c:pt idx="2803">
                  <c:v>2.9487999999999999</c:v>
                </c:pt>
                <c:pt idx="2804">
                  <c:v>2.9487999999999999</c:v>
                </c:pt>
                <c:pt idx="2805">
                  <c:v>2.9394999999999998</c:v>
                </c:pt>
                <c:pt idx="2806">
                  <c:v>2.9729999999999999</c:v>
                </c:pt>
                <c:pt idx="2807">
                  <c:v>2.96</c:v>
                </c:pt>
                <c:pt idx="2808">
                  <c:v>2.9257999999999997</c:v>
                </c:pt>
                <c:pt idx="2809">
                  <c:v>2.8731999999999998</c:v>
                </c:pt>
                <c:pt idx="2810">
                  <c:v>2.8731999999999998</c:v>
                </c:pt>
                <c:pt idx="2811">
                  <c:v>2.8731999999999998</c:v>
                </c:pt>
                <c:pt idx="2812">
                  <c:v>2.8786</c:v>
                </c:pt>
                <c:pt idx="2813">
                  <c:v>2.8984999999999999</c:v>
                </c:pt>
                <c:pt idx="2814">
                  <c:v>2.8622999999999998</c:v>
                </c:pt>
                <c:pt idx="2815">
                  <c:v>2.8658999999999999</c:v>
                </c:pt>
                <c:pt idx="2816">
                  <c:v>2.8605</c:v>
                </c:pt>
                <c:pt idx="2817">
                  <c:v>2.8605</c:v>
                </c:pt>
                <c:pt idx="2818">
                  <c:v>2.8605</c:v>
                </c:pt>
                <c:pt idx="2819">
                  <c:v>2.819</c:v>
                </c:pt>
                <c:pt idx="2820">
                  <c:v>2.8298000000000001</c:v>
                </c:pt>
                <c:pt idx="2821">
                  <c:v>2.8189000000000002</c:v>
                </c:pt>
                <c:pt idx="2822">
                  <c:v>2.8260999999999998</c:v>
                </c:pt>
                <c:pt idx="2823">
                  <c:v>2.8098000000000001</c:v>
                </c:pt>
                <c:pt idx="2824">
                  <c:v>2.8098000000000001</c:v>
                </c:pt>
                <c:pt idx="2825">
                  <c:v>2.8098000000000001</c:v>
                </c:pt>
                <c:pt idx="2826">
                  <c:v>2.8458999999999999</c:v>
                </c:pt>
                <c:pt idx="2827">
                  <c:v>2.8803999999999998</c:v>
                </c:pt>
                <c:pt idx="2828">
                  <c:v>2.8839999999999999</c:v>
                </c:pt>
                <c:pt idx="2829">
                  <c:v>2.855</c:v>
                </c:pt>
                <c:pt idx="2830">
                  <c:v>2.8604000000000003</c:v>
                </c:pt>
                <c:pt idx="2831">
                  <c:v>2.8604000000000003</c:v>
                </c:pt>
                <c:pt idx="2832">
                  <c:v>2.8604000000000003</c:v>
                </c:pt>
                <c:pt idx="2833">
                  <c:v>2.8604000000000003</c:v>
                </c:pt>
                <c:pt idx="2834">
                  <c:v>2.8984999999999999</c:v>
                </c:pt>
                <c:pt idx="2835">
                  <c:v>2.9022000000000001</c:v>
                </c:pt>
                <c:pt idx="2836">
                  <c:v>2.8731</c:v>
                </c:pt>
                <c:pt idx="2837">
                  <c:v>2.9388000000000001</c:v>
                </c:pt>
                <c:pt idx="2838">
                  <c:v>2.9388000000000001</c:v>
                </c:pt>
                <c:pt idx="2839">
                  <c:v>2.9388000000000001</c:v>
                </c:pt>
                <c:pt idx="2840">
                  <c:v>2.9314</c:v>
                </c:pt>
                <c:pt idx="2841">
                  <c:v>2.9755000000000003</c:v>
                </c:pt>
                <c:pt idx="2842">
                  <c:v>2.9626000000000001</c:v>
                </c:pt>
                <c:pt idx="2843">
                  <c:v>2.9699999999999998</c:v>
                </c:pt>
                <c:pt idx="2844">
                  <c:v>2.9958999999999998</c:v>
                </c:pt>
                <c:pt idx="2845">
                  <c:v>2.9958999999999998</c:v>
                </c:pt>
                <c:pt idx="2846">
                  <c:v>2.9958999999999998</c:v>
                </c:pt>
                <c:pt idx="2847">
                  <c:v>2.9866999999999999</c:v>
                </c:pt>
                <c:pt idx="2848">
                  <c:v>3.0550999999999999</c:v>
                </c:pt>
                <c:pt idx="2849">
                  <c:v>3.0626000000000002</c:v>
                </c:pt>
                <c:pt idx="2850">
                  <c:v>3.0626000000000002</c:v>
                </c:pt>
                <c:pt idx="2851">
                  <c:v>3.0628000000000002</c:v>
                </c:pt>
                <c:pt idx="2852">
                  <c:v>3.0628000000000002</c:v>
                </c:pt>
                <c:pt idx="2853">
                  <c:v>3.0628000000000002</c:v>
                </c:pt>
                <c:pt idx="2854">
                  <c:v>3.0889000000000002</c:v>
                </c:pt>
                <c:pt idx="2855">
                  <c:v>3.0964</c:v>
                </c:pt>
                <c:pt idx="2856">
                  <c:v>3.048</c:v>
                </c:pt>
                <c:pt idx="2857">
                  <c:v>3.0518000000000001</c:v>
                </c:pt>
                <c:pt idx="2858">
                  <c:v>3.0611999999999999</c:v>
                </c:pt>
                <c:pt idx="2859">
                  <c:v>3.0611999999999999</c:v>
                </c:pt>
                <c:pt idx="2860">
                  <c:v>3.0611999999999999</c:v>
                </c:pt>
                <c:pt idx="2861">
                  <c:v>3.0836000000000001</c:v>
                </c:pt>
                <c:pt idx="2862">
                  <c:v>3.0630999999999999</c:v>
                </c:pt>
                <c:pt idx="2863">
                  <c:v>3.1812999999999998</c:v>
                </c:pt>
                <c:pt idx="2864">
                  <c:v>3.1869999999999998</c:v>
                </c:pt>
                <c:pt idx="2865">
                  <c:v>3.2328000000000001</c:v>
                </c:pt>
                <c:pt idx="2866">
                  <c:v>3.2328000000000001</c:v>
                </c:pt>
                <c:pt idx="2867">
                  <c:v>3.2328000000000001</c:v>
                </c:pt>
                <c:pt idx="2868">
                  <c:v>3.2328000000000001</c:v>
                </c:pt>
                <c:pt idx="2869">
                  <c:v>3.2063000000000001</c:v>
                </c:pt>
                <c:pt idx="2870">
                  <c:v>3.1629</c:v>
                </c:pt>
                <c:pt idx="2871">
                  <c:v>3.1497999999999999</c:v>
                </c:pt>
                <c:pt idx="2872">
                  <c:v>3.1612999999999998</c:v>
                </c:pt>
                <c:pt idx="2873">
                  <c:v>3.1612999999999998</c:v>
                </c:pt>
                <c:pt idx="2874">
                  <c:v>3.1612999999999998</c:v>
                </c:pt>
                <c:pt idx="2875">
                  <c:v>3.1556999999999999</c:v>
                </c:pt>
                <c:pt idx="2876">
                  <c:v>3.1633</c:v>
                </c:pt>
                <c:pt idx="2877">
                  <c:v>3.2050000000000001</c:v>
                </c:pt>
                <c:pt idx="2878">
                  <c:v>3.1785999999999999</c:v>
                </c:pt>
                <c:pt idx="2879">
                  <c:v>3.1920999999999999</c:v>
                </c:pt>
                <c:pt idx="2880">
                  <c:v>3.1920999999999999</c:v>
                </c:pt>
                <c:pt idx="2881">
                  <c:v>3.1920999999999999</c:v>
                </c:pt>
                <c:pt idx="2882">
                  <c:v>3.1978</c:v>
                </c:pt>
                <c:pt idx="2883">
                  <c:v>3.1676000000000002</c:v>
                </c:pt>
                <c:pt idx="2884">
                  <c:v>3.1034999999999999</c:v>
                </c:pt>
                <c:pt idx="2885">
                  <c:v>3.1166999999999998</c:v>
                </c:pt>
                <c:pt idx="2886">
                  <c:v>3.0754999999999999</c:v>
                </c:pt>
                <c:pt idx="2887">
                  <c:v>3.0754999999999999</c:v>
                </c:pt>
                <c:pt idx="2888">
                  <c:v>3.0754999999999999</c:v>
                </c:pt>
                <c:pt idx="2889">
                  <c:v>3.0849000000000002</c:v>
                </c:pt>
                <c:pt idx="2890">
                  <c:v>3.1227</c:v>
                </c:pt>
                <c:pt idx="2891">
                  <c:v>3.1435</c:v>
                </c:pt>
                <c:pt idx="2892">
                  <c:v>3.1303000000000001</c:v>
                </c:pt>
                <c:pt idx="2893">
                  <c:v>3.2121</c:v>
                </c:pt>
                <c:pt idx="2894">
                  <c:v>3.2121</c:v>
                </c:pt>
                <c:pt idx="2895">
                  <c:v>3.2121</c:v>
                </c:pt>
                <c:pt idx="2896">
                  <c:v>3.2008000000000001</c:v>
                </c:pt>
                <c:pt idx="2897">
                  <c:v>3.2275999999999998</c:v>
                </c:pt>
                <c:pt idx="2898">
                  <c:v>3.2355</c:v>
                </c:pt>
                <c:pt idx="2899">
                  <c:v>3.2372999999999998</c:v>
                </c:pt>
                <c:pt idx="2900">
                  <c:v>3.1819000000000002</c:v>
                </c:pt>
                <c:pt idx="2901">
                  <c:v>3.1819000000000002</c:v>
                </c:pt>
                <c:pt idx="2902">
                  <c:v>3.1819000000000002</c:v>
                </c:pt>
                <c:pt idx="2903">
                  <c:v>3.1819000000000002</c:v>
                </c:pt>
                <c:pt idx="2904">
                  <c:v>3.1396999999999999</c:v>
                </c:pt>
                <c:pt idx="2905">
                  <c:v>3.125</c:v>
                </c:pt>
                <c:pt idx="2906">
                  <c:v>3.1103000000000001</c:v>
                </c:pt>
                <c:pt idx="2907">
                  <c:v>3.0628000000000002</c:v>
                </c:pt>
                <c:pt idx="2908">
                  <c:v>3.0628000000000002</c:v>
                </c:pt>
                <c:pt idx="2909">
                  <c:v>3.0628000000000002</c:v>
                </c:pt>
                <c:pt idx="2910">
                  <c:v>3.0628000000000002</c:v>
                </c:pt>
                <c:pt idx="2911">
                  <c:v>3.0628000000000002</c:v>
                </c:pt>
                <c:pt idx="2912">
                  <c:v>3.0627</c:v>
                </c:pt>
                <c:pt idx="2913">
                  <c:v>3.0627</c:v>
                </c:pt>
                <c:pt idx="2914">
                  <c:v>3.0390000000000001</c:v>
                </c:pt>
                <c:pt idx="2915">
                  <c:v>3.0390000000000001</c:v>
                </c:pt>
                <c:pt idx="2916">
                  <c:v>3.0390000000000001</c:v>
                </c:pt>
                <c:pt idx="2917">
                  <c:v>3.0535000000000001</c:v>
                </c:pt>
                <c:pt idx="2918">
                  <c:v>3.0571999999999999</c:v>
                </c:pt>
                <c:pt idx="2919">
                  <c:v>3.0590000000000002</c:v>
                </c:pt>
                <c:pt idx="2920">
                  <c:v>3.0297999999999998</c:v>
                </c:pt>
                <c:pt idx="2921">
                  <c:v>2.9878999999999998</c:v>
                </c:pt>
                <c:pt idx="2922">
                  <c:v>2.9878999999999998</c:v>
                </c:pt>
                <c:pt idx="2923">
                  <c:v>2.9878999999999998</c:v>
                </c:pt>
                <c:pt idx="2924">
                  <c:v>2.9697</c:v>
                </c:pt>
                <c:pt idx="2925">
                  <c:v>2.9135999999999997</c:v>
                </c:pt>
                <c:pt idx="2926">
                  <c:v>2.9135999999999997</c:v>
                </c:pt>
                <c:pt idx="2927">
                  <c:v>2.8955000000000002</c:v>
                </c:pt>
                <c:pt idx="2928">
                  <c:v>2.8449999999999998</c:v>
                </c:pt>
                <c:pt idx="2929">
                  <c:v>2.8449999999999998</c:v>
                </c:pt>
                <c:pt idx="2930">
                  <c:v>2.8449999999999998</c:v>
                </c:pt>
                <c:pt idx="2931">
                  <c:v>2.8574999999999999</c:v>
                </c:pt>
                <c:pt idx="2932">
                  <c:v>2.879</c:v>
                </c:pt>
                <c:pt idx="2933">
                  <c:v>2.9096000000000002</c:v>
                </c:pt>
                <c:pt idx="2934">
                  <c:v>2.9131</c:v>
                </c:pt>
                <c:pt idx="2935">
                  <c:v>2.8895</c:v>
                </c:pt>
                <c:pt idx="2936">
                  <c:v>2.8895</c:v>
                </c:pt>
                <c:pt idx="2937">
                  <c:v>2.8895</c:v>
                </c:pt>
                <c:pt idx="2938">
                  <c:v>2.8570000000000002</c:v>
                </c:pt>
                <c:pt idx="2939">
                  <c:v>2.8174999999999999</c:v>
                </c:pt>
                <c:pt idx="2940">
                  <c:v>2.7547999999999999</c:v>
                </c:pt>
                <c:pt idx="2941">
                  <c:v>2.8064999999999998</c:v>
                </c:pt>
                <c:pt idx="2942">
                  <c:v>2.7902</c:v>
                </c:pt>
                <c:pt idx="2943">
                  <c:v>2.7902</c:v>
                </c:pt>
                <c:pt idx="2944">
                  <c:v>2.7902</c:v>
                </c:pt>
                <c:pt idx="2945">
                  <c:v>2.7382999999999997</c:v>
                </c:pt>
                <c:pt idx="2946">
                  <c:v>2.7382999999999997</c:v>
                </c:pt>
                <c:pt idx="2947">
                  <c:v>2.8079000000000001</c:v>
                </c:pt>
                <c:pt idx="2948">
                  <c:v>2.7665999999999999</c:v>
                </c:pt>
                <c:pt idx="2949">
                  <c:v>2.7181999999999999</c:v>
                </c:pt>
                <c:pt idx="2950">
                  <c:v>2.7181999999999999</c:v>
                </c:pt>
                <c:pt idx="2951">
                  <c:v>2.7181999999999999</c:v>
                </c:pt>
                <c:pt idx="2952">
                  <c:v>2.6842000000000001</c:v>
                </c:pt>
                <c:pt idx="2953">
                  <c:v>2.6842000000000001</c:v>
                </c:pt>
                <c:pt idx="2954">
                  <c:v>2.6204000000000001</c:v>
                </c:pt>
                <c:pt idx="2955">
                  <c:v>2.5535000000000001</c:v>
                </c:pt>
                <c:pt idx="2956">
                  <c:v>2.6677</c:v>
                </c:pt>
                <c:pt idx="2957">
                  <c:v>2.6677</c:v>
                </c:pt>
                <c:pt idx="2958">
                  <c:v>2.6677</c:v>
                </c:pt>
                <c:pt idx="2959">
                  <c:v>2.6959999999999997</c:v>
                </c:pt>
                <c:pt idx="2960">
                  <c:v>2.7279999999999998</c:v>
                </c:pt>
                <c:pt idx="2961">
                  <c:v>2.71</c:v>
                </c:pt>
                <c:pt idx="2962">
                  <c:v>2.7420999999999998</c:v>
                </c:pt>
                <c:pt idx="2963">
                  <c:v>2.7006999999999999</c:v>
                </c:pt>
                <c:pt idx="2964">
                  <c:v>2.7006999999999999</c:v>
                </c:pt>
                <c:pt idx="2965">
                  <c:v>2.7006999999999999</c:v>
                </c:pt>
                <c:pt idx="2966">
                  <c:v>2.7023999999999999</c:v>
                </c:pt>
                <c:pt idx="2967">
                  <c:v>2.7111999999999998</c:v>
                </c:pt>
                <c:pt idx="2968">
                  <c:v>2.7218</c:v>
                </c:pt>
                <c:pt idx="2969">
                  <c:v>2.7504</c:v>
                </c:pt>
                <c:pt idx="2970">
                  <c:v>2.7842000000000002</c:v>
                </c:pt>
                <c:pt idx="2971">
                  <c:v>2.7842000000000002</c:v>
                </c:pt>
                <c:pt idx="2972">
                  <c:v>2.7842000000000002</c:v>
                </c:pt>
                <c:pt idx="2973">
                  <c:v>2.7842000000000002</c:v>
                </c:pt>
                <c:pt idx="2974">
                  <c:v>2.7391999999999999</c:v>
                </c:pt>
                <c:pt idx="2975">
                  <c:v>2.7408999999999999</c:v>
                </c:pt>
                <c:pt idx="2976">
                  <c:v>2.7157</c:v>
                </c:pt>
                <c:pt idx="2977">
                  <c:v>2.7584999999999997</c:v>
                </c:pt>
                <c:pt idx="2978">
                  <c:v>2.7584999999999997</c:v>
                </c:pt>
                <c:pt idx="2979">
                  <c:v>2.7584999999999997</c:v>
                </c:pt>
                <c:pt idx="2980">
                  <c:v>2.7439999999999998</c:v>
                </c:pt>
                <c:pt idx="2981">
                  <c:v>2.7098</c:v>
                </c:pt>
                <c:pt idx="2982">
                  <c:v>2.6775000000000002</c:v>
                </c:pt>
                <c:pt idx="2983">
                  <c:v>2.6292999999999997</c:v>
                </c:pt>
                <c:pt idx="2984">
                  <c:v>2.6842000000000001</c:v>
                </c:pt>
                <c:pt idx="2985">
                  <c:v>2.6842000000000001</c:v>
                </c:pt>
                <c:pt idx="2986">
                  <c:v>2.6842000000000001</c:v>
                </c:pt>
                <c:pt idx="2987">
                  <c:v>2.7235</c:v>
                </c:pt>
                <c:pt idx="2988">
                  <c:v>2.6983000000000001</c:v>
                </c:pt>
                <c:pt idx="2989">
                  <c:v>2.6945999999999999</c:v>
                </c:pt>
                <c:pt idx="2990">
                  <c:v>2.6572</c:v>
                </c:pt>
                <c:pt idx="2991">
                  <c:v>2.6339000000000001</c:v>
                </c:pt>
                <c:pt idx="2992">
                  <c:v>2.6339000000000001</c:v>
                </c:pt>
                <c:pt idx="2993">
                  <c:v>2.6339000000000001</c:v>
                </c:pt>
                <c:pt idx="2994">
                  <c:v>2.6536</c:v>
                </c:pt>
                <c:pt idx="2995">
                  <c:v>2.6877</c:v>
                </c:pt>
                <c:pt idx="2996">
                  <c:v>2.7020999999999997</c:v>
                </c:pt>
                <c:pt idx="2997">
                  <c:v>2.6536</c:v>
                </c:pt>
                <c:pt idx="2998">
                  <c:v>2.6625999999999999</c:v>
                </c:pt>
                <c:pt idx="2999">
                  <c:v>2.6625999999999999</c:v>
                </c:pt>
                <c:pt idx="3000">
                  <c:v>2.6625999999999999</c:v>
                </c:pt>
                <c:pt idx="3001">
                  <c:v>2.6625999999999999</c:v>
                </c:pt>
                <c:pt idx="3002">
                  <c:v>2.6339000000000001</c:v>
                </c:pt>
                <c:pt idx="3003">
                  <c:v>2.6447000000000003</c:v>
                </c:pt>
                <c:pt idx="3004">
                  <c:v>2.6913999999999998</c:v>
                </c:pt>
                <c:pt idx="3005">
                  <c:v>2.6518000000000002</c:v>
                </c:pt>
                <c:pt idx="3006">
                  <c:v>2.6518000000000002</c:v>
                </c:pt>
                <c:pt idx="3007">
                  <c:v>2.6518000000000002</c:v>
                </c:pt>
                <c:pt idx="3008">
                  <c:v>2.6625999999999999</c:v>
                </c:pt>
                <c:pt idx="3009">
                  <c:v>2.6356999999999999</c:v>
                </c:pt>
                <c:pt idx="3010">
                  <c:v>2.6825000000000001</c:v>
                </c:pt>
                <c:pt idx="3011">
                  <c:v>2.7149999999999999</c:v>
                </c:pt>
                <c:pt idx="3012">
                  <c:v>2.7530999999999999</c:v>
                </c:pt>
                <c:pt idx="3013">
                  <c:v>2.7530999999999999</c:v>
                </c:pt>
                <c:pt idx="3014">
                  <c:v>2.7530999999999999</c:v>
                </c:pt>
                <c:pt idx="3015">
                  <c:v>2.7223000000000002</c:v>
                </c:pt>
                <c:pt idx="3016">
                  <c:v>2.7168999999999999</c:v>
                </c:pt>
                <c:pt idx="3017">
                  <c:v>2.6934</c:v>
                </c:pt>
                <c:pt idx="3018">
                  <c:v>2.6393</c:v>
                </c:pt>
                <c:pt idx="3019">
                  <c:v>2.6284999999999998</c:v>
                </c:pt>
                <c:pt idx="3020">
                  <c:v>2.6284999999999998</c:v>
                </c:pt>
                <c:pt idx="3021">
                  <c:v>2.6284999999999998</c:v>
                </c:pt>
                <c:pt idx="3022">
                  <c:v>2.6393</c:v>
                </c:pt>
                <c:pt idx="3023">
                  <c:v>2.6015000000000001</c:v>
                </c:pt>
                <c:pt idx="3024">
                  <c:v>2.6212999999999997</c:v>
                </c:pt>
                <c:pt idx="3025">
                  <c:v>2.6303000000000001</c:v>
                </c:pt>
                <c:pt idx="3026">
                  <c:v>2.5871</c:v>
                </c:pt>
                <c:pt idx="3027">
                  <c:v>2.5871</c:v>
                </c:pt>
                <c:pt idx="3028">
                  <c:v>2.5871</c:v>
                </c:pt>
                <c:pt idx="3029">
                  <c:v>2.6032999999999999</c:v>
                </c:pt>
                <c:pt idx="3030">
                  <c:v>2.6122999999999998</c:v>
                </c:pt>
                <c:pt idx="3031">
                  <c:v>2.5263</c:v>
                </c:pt>
                <c:pt idx="3032">
                  <c:v>2.5369000000000002</c:v>
                </c:pt>
                <c:pt idx="3033">
                  <c:v>2.4390000000000001</c:v>
                </c:pt>
                <c:pt idx="3034">
                  <c:v>2.4390000000000001</c:v>
                </c:pt>
                <c:pt idx="3035">
                  <c:v>2.4390000000000001</c:v>
                </c:pt>
                <c:pt idx="3036">
                  <c:v>2.3982999999999999</c:v>
                </c:pt>
                <c:pt idx="3037">
                  <c:v>2.423</c:v>
                </c:pt>
                <c:pt idx="3038">
                  <c:v>2.3664999999999998</c:v>
                </c:pt>
                <c:pt idx="3039">
                  <c:v>2.3946000000000001</c:v>
                </c:pt>
                <c:pt idx="3040">
                  <c:v>2.4050000000000002</c:v>
                </c:pt>
                <c:pt idx="3041">
                  <c:v>2.4050000000000002</c:v>
                </c:pt>
                <c:pt idx="3042">
                  <c:v>2.4050000000000002</c:v>
                </c:pt>
                <c:pt idx="3043">
                  <c:v>2.5009000000000001</c:v>
                </c:pt>
                <c:pt idx="3044">
                  <c:v>2.4741</c:v>
                </c:pt>
                <c:pt idx="3045">
                  <c:v>2.5240999999999998</c:v>
                </c:pt>
                <c:pt idx="3046">
                  <c:v>2.5150999999999999</c:v>
                </c:pt>
                <c:pt idx="3047">
                  <c:v>2.4954000000000001</c:v>
                </c:pt>
                <c:pt idx="3048">
                  <c:v>2.4954000000000001</c:v>
                </c:pt>
                <c:pt idx="3049">
                  <c:v>2.4954000000000001</c:v>
                </c:pt>
                <c:pt idx="3050">
                  <c:v>2.5221999999999998</c:v>
                </c:pt>
                <c:pt idx="3051">
                  <c:v>2.5005999999999999</c:v>
                </c:pt>
                <c:pt idx="3052">
                  <c:v>2.4649000000000001</c:v>
                </c:pt>
                <c:pt idx="3053">
                  <c:v>2.4969999999999999</c:v>
                </c:pt>
                <c:pt idx="3054">
                  <c:v>2.5651000000000002</c:v>
                </c:pt>
                <c:pt idx="3055">
                  <c:v>2.5651000000000002</c:v>
                </c:pt>
                <c:pt idx="3056">
                  <c:v>2.5651000000000002</c:v>
                </c:pt>
                <c:pt idx="3057">
                  <c:v>2.5543</c:v>
                </c:pt>
                <c:pt idx="3058">
                  <c:v>2.5903999999999998</c:v>
                </c:pt>
                <c:pt idx="3059">
                  <c:v>2.5939999999999999</c:v>
                </c:pt>
                <c:pt idx="3060">
                  <c:v>2.5596000000000001</c:v>
                </c:pt>
                <c:pt idx="3061">
                  <c:v>2.5596000000000001</c:v>
                </c:pt>
                <c:pt idx="3062">
                  <c:v>2.5596000000000001</c:v>
                </c:pt>
                <c:pt idx="3063">
                  <c:v>2.5596000000000001</c:v>
                </c:pt>
                <c:pt idx="3064">
                  <c:v>2.5884999999999998</c:v>
                </c:pt>
                <c:pt idx="3065">
                  <c:v>2.5649999999999999</c:v>
                </c:pt>
                <c:pt idx="3066">
                  <c:v>2.5181</c:v>
                </c:pt>
                <c:pt idx="3067">
                  <c:v>2.5324999999999998</c:v>
                </c:pt>
                <c:pt idx="3068">
                  <c:v>2.4981999999999998</c:v>
                </c:pt>
                <c:pt idx="3069">
                  <c:v>2.4981999999999998</c:v>
                </c:pt>
                <c:pt idx="3070">
                  <c:v>2.4981999999999998</c:v>
                </c:pt>
                <c:pt idx="3071">
                  <c:v>2.5251999999999999</c:v>
                </c:pt>
                <c:pt idx="3072">
                  <c:v>2.5018000000000002</c:v>
                </c:pt>
                <c:pt idx="3073">
                  <c:v>2.4999000000000002</c:v>
                </c:pt>
                <c:pt idx="3074">
                  <c:v>2.5413999999999999</c:v>
                </c:pt>
                <c:pt idx="3075">
                  <c:v>2.5249999999999999</c:v>
                </c:pt>
                <c:pt idx="3076">
                  <c:v>2.5249999999999999</c:v>
                </c:pt>
                <c:pt idx="3077">
                  <c:v>2.5249999999999999</c:v>
                </c:pt>
                <c:pt idx="3078">
                  <c:v>2.4691999999999998</c:v>
                </c:pt>
                <c:pt idx="3079">
                  <c:v>2.4565999999999999</c:v>
                </c:pt>
                <c:pt idx="3080">
                  <c:v>2.4834999999999998</c:v>
                </c:pt>
                <c:pt idx="3081">
                  <c:v>2.4422999999999999</c:v>
                </c:pt>
                <c:pt idx="3082">
                  <c:v>2.4672000000000001</c:v>
                </c:pt>
                <c:pt idx="3083">
                  <c:v>2.4672000000000001</c:v>
                </c:pt>
                <c:pt idx="3084">
                  <c:v>2.4672000000000001</c:v>
                </c:pt>
                <c:pt idx="3085">
                  <c:v>2.4015</c:v>
                </c:pt>
                <c:pt idx="3086">
                  <c:v>2.4104000000000001</c:v>
                </c:pt>
                <c:pt idx="3087">
                  <c:v>2.3731999999999998</c:v>
                </c:pt>
                <c:pt idx="3088">
                  <c:v>2.3944000000000001</c:v>
                </c:pt>
                <c:pt idx="3089">
                  <c:v>2.3909000000000002</c:v>
                </c:pt>
                <c:pt idx="3090">
                  <c:v>2.3909000000000002</c:v>
                </c:pt>
                <c:pt idx="3091">
                  <c:v>2.3909000000000002</c:v>
                </c:pt>
                <c:pt idx="3092">
                  <c:v>2.4157000000000002</c:v>
                </c:pt>
                <c:pt idx="3093">
                  <c:v>2.4264000000000001</c:v>
                </c:pt>
                <c:pt idx="3094">
                  <c:v>2.3820000000000001</c:v>
                </c:pt>
                <c:pt idx="3095">
                  <c:v>2.3185000000000002</c:v>
                </c:pt>
                <c:pt idx="3096">
                  <c:v>2.3201999999999998</c:v>
                </c:pt>
                <c:pt idx="3097">
                  <c:v>2.3201999999999998</c:v>
                </c:pt>
                <c:pt idx="3098">
                  <c:v>2.3201999999999998</c:v>
                </c:pt>
                <c:pt idx="3099">
                  <c:v>2.3201999999999998</c:v>
                </c:pt>
                <c:pt idx="3100">
                  <c:v>2.2658</c:v>
                </c:pt>
                <c:pt idx="3101">
                  <c:v>2.2605</c:v>
                </c:pt>
                <c:pt idx="3102">
                  <c:v>2.2132999999999998</c:v>
                </c:pt>
                <c:pt idx="3103">
                  <c:v>2.1246</c:v>
                </c:pt>
                <c:pt idx="3104">
                  <c:v>2.1246</c:v>
                </c:pt>
                <c:pt idx="3105">
                  <c:v>2.1246</c:v>
                </c:pt>
                <c:pt idx="3106">
                  <c:v>2.0710000000000002</c:v>
                </c:pt>
                <c:pt idx="3107">
                  <c:v>2.1295999999999999</c:v>
                </c:pt>
                <c:pt idx="3108">
                  <c:v>2.1347999999999998</c:v>
                </c:pt>
                <c:pt idx="3109">
                  <c:v>2.1173999999999999</c:v>
                </c:pt>
                <c:pt idx="3110">
                  <c:v>2.0809000000000002</c:v>
                </c:pt>
                <c:pt idx="3111">
                  <c:v>2.0809000000000002</c:v>
                </c:pt>
                <c:pt idx="3112">
                  <c:v>2.0809000000000002</c:v>
                </c:pt>
                <c:pt idx="3113">
                  <c:v>2.1484000000000001</c:v>
                </c:pt>
                <c:pt idx="3114">
                  <c:v>2.1431</c:v>
                </c:pt>
                <c:pt idx="3115">
                  <c:v>2.1204999999999998</c:v>
                </c:pt>
                <c:pt idx="3116">
                  <c:v>2.0945</c:v>
                </c:pt>
                <c:pt idx="3117">
                  <c:v>2.0804</c:v>
                </c:pt>
                <c:pt idx="3118">
                  <c:v>2.0804</c:v>
                </c:pt>
                <c:pt idx="3119">
                  <c:v>2.0804</c:v>
                </c:pt>
                <c:pt idx="3120">
                  <c:v>2.0941999999999998</c:v>
                </c:pt>
                <c:pt idx="3121">
                  <c:v>2.0594999999999999</c:v>
                </c:pt>
                <c:pt idx="3122">
                  <c:v>2.0232999999999999</c:v>
                </c:pt>
                <c:pt idx="3123">
                  <c:v>2.0284</c:v>
                </c:pt>
                <c:pt idx="3124">
                  <c:v>2.0539999999999998</c:v>
                </c:pt>
                <c:pt idx="3125">
                  <c:v>2.0539999999999998</c:v>
                </c:pt>
                <c:pt idx="3126">
                  <c:v>2.0539999999999998</c:v>
                </c:pt>
                <c:pt idx="3127">
                  <c:v>2.0143</c:v>
                </c:pt>
                <c:pt idx="3128">
                  <c:v>1.9849999999999999</c:v>
                </c:pt>
                <c:pt idx="3129">
                  <c:v>2.0468000000000002</c:v>
                </c:pt>
                <c:pt idx="3130">
                  <c:v>2.0139999999999998</c:v>
                </c:pt>
                <c:pt idx="3131">
                  <c:v>2.0051000000000001</c:v>
                </c:pt>
                <c:pt idx="3132">
                  <c:v>2.0051000000000001</c:v>
                </c:pt>
                <c:pt idx="3133">
                  <c:v>2.0051000000000001</c:v>
                </c:pt>
                <c:pt idx="3134">
                  <c:v>2.024</c:v>
                </c:pt>
                <c:pt idx="3135">
                  <c:v>1.974</c:v>
                </c:pt>
                <c:pt idx="3136">
                  <c:v>1.9498</c:v>
                </c:pt>
                <c:pt idx="3137">
                  <c:v>1.9498</c:v>
                </c:pt>
                <c:pt idx="3138">
                  <c:v>2.0337999999999998</c:v>
                </c:pt>
                <c:pt idx="3139">
                  <c:v>2.0337999999999998</c:v>
                </c:pt>
                <c:pt idx="3140">
                  <c:v>2.0337999999999998</c:v>
                </c:pt>
                <c:pt idx="3141">
                  <c:v>2.0476000000000001</c:v>
                </c:pt>
                <c:pt idx="3142">
                  <c:v>2.0648</c:v>
                </c:pt>
                <c:pt idx="3143">
                  <c:v>2.0613000000000001</c:v>
                </c:pt>
                <c:pt idx="3144">
                  <c:v>2.1377999999999999</c:v>
                </c:pt>
                <c:pt idx="3145">
                  <c:v>2.1219000000000001</c:v>
                </c:pt>
                <c:pt idx="3146">
                  <c:v>2.1219000000000001</c:v>
                </c:pt>
                <c:pt idx="3147">
                  <c:v>2.1219000000000001</c:v>
                </c:pt>
                <c:pt idx="3148">
                  <c:v>2.0887000000000002</c:v>
                </c:pt>
                <c:pt idx="3149">
                  <c:v>2.1025999999999998</c:v>
                </c:pt>
                <c:pt idx="3150">
                  <c:v>2.0451000000000001</c:v>
                </c:pt>
                <c:pt idx="3151">
                  <c:v>2.0242</c:v>
                </c:pt>
                <c:pt idx="3152">
                  <c:v>2.0552000000000001</c:v>
                </c:pt>
                <c:pt idx="3153">
                  <c:v>2.0552000000000001</c:v>
                </c:pt>
                <c:pt idx="3154">
                  <c:v>2.0552000000000001</c:v>
                </c:pt>
                <c:pt idx="3155">
                  <c:v>2.0464000000000002</c:v>
                </c:pt>
                <c:pt idx="3156">
                  <c:v>2.0811999999999999</c:v>
                </c:pt>
                <c:pt idx="3157">
                  <c:v>2.0428000000000002</c:v>
                </c:pt>
                <c:pt idx="3158">
                  <c:v>2.081</c:v>
                </c:pt>
                <c:pt idx="3159">
                  <c:v>2.0703</c:v>
                </c:pt>
                <c:pt idx="3160">
                  <c:v>2.0703</c:v>
                </c:pt>
                <c:pt idx="3161">
                  <c:v>2.0703</c:v>
                </c:pt>
                <c:pt idx="3162">
                  <c:v>2.0649999999999999</c:v>
                </c:pt>
                <c:pt idx="3163">
                  <c:v>2.0579999999999998</c:v>
                </c:pt>
                <c:pt idx="3164">
                  <c:v>2.0144000000000002</c:v>
                </c:pt>
                <c:pt idx="3165">
                  <c:v>1.8935</c:v>
                </c:pt>
                <c:pt idx="3166">
                  <c:v>1.8452</c:v>
                </c:pt>
                <c:pt idx="3167">
                  <c:v>1.8452</c:v>
                </c:pt>
                <c:pt idx="3168">
                  <c:v>1.8452</c:v>
                </c:pt>
                <c:pt idx="3169">
                  <c:v>1.7075</c:v>
                </c:pt>
                <c:pt idx="3170">
                  <c:v>1.7023000000000001</c:v>
                </c:pt>
                <c:pt idx="3171">
                  <c:v>1.7342</c:v>
                </c:pt>
                <c:pt idx="3172">
                  <c:v>1.7172000000000001</c:v>
                </c:pt>
                <c:pt idx="3173">
                  <c:v>1.7446999999999999</c:v>
                </c:pt>
                <c:pt idx="3174">
                  <c:v>1.7446999999999999</c:v>
                </c:pt>
                <c:pt idx="3175">
                  <c:v>1.7446999999999999</c:v>
                </c:pt>
                <c:pt idx="3176">
                  <c:v>1.6454</c:v>
                </c:pt>
                <c:pt idx="3177">
                  <c:v>1.7035</c:v>
                </c:pt>
                <c:pt idx="3178">
                  <c:v>1.5792000000000002</c:v>
                </c:pt>
                <c:pt idx="3179">
                  <c:v>1.5268999999999999</c:v>
                </c:pt>
                <c:pt idx="3180">
                  <c:v>1.5537999999999998</c:v>
                </c:pt>
                <c:pt idx="3181">
                  <c:v>1.5537999999999998</c:v>
                </c:pt>
                <c:pt idx="3182">
                  <c:v>1.5537999999999998</c:v>
                </c:pt>
                <c:pt idx="3183">
                  <c:v>1.6063000000000001</c:v>
                </c:pt>
                <c:pt idx="3184">
                  <c:v>1.5554999999999999</c:v>
                </c:pt>
                <c:pt idx="3185">
                  <c:v>1.5893000000000002</c:v>
                </c:pt>
                <c:pt idx="3186">
                  <c:v>1.6131</c:v>
                </c:pt>
                <c:pt idx="3187">
                  <c:v>1.5350999999999999</c:v>
                </c:pt>
                <c:pt idx="3188">
                  <c:v>1.5350999999999999</c:v>
                </c:pt>
                <c:pt idx="3189">
                  <c:v>1.5350999999999999</c:v>
                </c:pt>
                <c:pt idx="3190">
                  <c:v>1.5350999999999999</c:v>
                </c:pt>
                <c:pt idx="3191">
                  <c:v>1.4711000000000001</c:v>
                </c:pt>
                <c:pt idx="3192">
                  <c:v>1.4794</c:v>
                </c:pt>
                <c:pt idx="3193">
                  <c:v>1.4944999999999999</c:v>
                </c:pt>
                <c:pt idx="3194">
                  <c:v>1.4961</c:v>
                </c:pt>
                <c:pt idx="3195">
                  <c:v>1.4961</c:v>
                </c:pt>
                <c:pt idx="3196">
                  <c:v>1.4961</c:v>
                </c:pt>
                <c:pt idx="3197">
                  <c:v>1.4961</c:v>
                </c:pt>
                <c:pt idx="3198">
                  <c:v>1.4573</c:v>
                </c:pt>
                <c:pt idx="3199">
                  <c:v>1.4657</c:v>
                </c:pt>
                <c:pt idx="3200">
                  <c:v>1.5586</c:v>
                </c:pt>
                <c:pt idx="3201">
                  <c:v>1.5602</c:v>
                </c:pt>
                <c:pt idx="3202">
                  <c:v>1.5602</c:v>
                </c:pt>
                <c:pt idx="3203">
                  <c:v>1.5602</c:v>
                </c:pt>
                <c:pt idx="3204">
                  <c:v>1.6438000000000001</c:v>
                </c:pt>
                <c:pt idx="3205">
                  <c:v>1.7316</c:v>
                </c:pt>
                <c:pt idx="3206">
                  <c:v>1.7385000000000002</c:v>
                </c:pt>
                <c:pt idx="3207">
                  <c:v>1.7715000000000001</c:v>
                </c:pt>
                <c:pt idx="3208">
                  <c:v>1.8957999999999999</c:v>
                </c:pt>
                <c:pt idx="3209">
                  <c:v>1.8957999999999999</c:v>
                </c:pt>
                <c:pt idx="3210">
                  <c:v>1.8957999999999999</c:v>
                </c:pt>
                <c:pt idx="3211">
                  <c:v>1.8467</c:v>
                </c:pt>
                <c:pt idx="3212">
                  <c:v>1.8012999999999999</c:v>
                </c:pt>
                <c:pt idx="3213">
                  <c:v>1.7961</c:v>
                </c:pt>
                <c:pt idx="3214">
                  <c:v>1.784</c:v>
                </c:pt>
                <c:pt idx="3215">
                  <c:v>1.7215</c:v>
                </c:pt>
                <c:pt idx="3216">
                  <c:v>1.7215</c:v>
                </c:pt>
                <c:pt idx="3217">
                  <c:v>1.7215</c:v>
                </c:pt>
                <c:pt idx="3218">
                  <c:v>1.7267000000000001</c:v>
                </c:pt>
                <c:pt idx="3219">
                  <c:v>1.6456</c:v>
                </c:pt>
                <c:pt idx="3220">
                  <c:v>1.7372000000000001</c:v>
                </c:pt>
                <c:pt idx="3221">
                  <c:v>1.6920999999999999</c:v>
                </c:pt>
                <c:pt idx="3222">
                  <c:v>1.6800999999999999</c:v>
                </c:pt>
                <c:pt idx="3223">
                  <c:v>1.6800999999999999</c:v>
                </c:pt>
                <c:pt idx="3224">
                  <c:v>1.6800999999999999</c:v>
                </c:pt>
                <c:pt idx="3225">
                  <c:v>1.6646000000000001</c:v>
                </c:pt>
                <c:pt idx="3226">
                  <c:v>1.6353</c:v>
                </c:pt>
                <c:pt idx="3227">
                  <c:v>1.5992</c:v>
                </c:pt>
                <c:pt idx="3228">
                  <c:v>1.5341</c:v>
                </c:pt>
                <c:pt idx="3229">
                  <c:v>1.5289999999999999</c:v>
                </c:pt>
                <c:pt idx="3230">
                  <c:v>1.5289999999999999</c:v>
                </c:pt>
                <c:pt idx="3231">
                  <c:v>1.5289999999999999</c:v>
                </c:pt>
                <c:pt idx="3232">
                  <c:v>1.5580000000000001</c:v>
                </c:pt>
                <c:pt idx="3233">
                  <c:v>1.5289000000000001</c:v>
                </c:pt>
                <c:pt idx="3234">
                  <c:v>1.5836000000000001</c:v>
                </c:pt>
                <c:pt idx="3235">
                  <c:v>1.6680999999999999</c:v>
                </c:pt>
                <c:pt idx="3236">
                  <c:v>1.7290000000000001</c:v>
                </c:pt>
                <c:pt idx="3237">
                  <c:v>1.7290000000000001</c:v>
                </c:pt>
                <c:pt idx="3238">
                  <c:v>1.7290000000000001</c:v>
                </c:pt>
                <c:pt idx="3239">
                  <c:v>1.7290000000000001</c:v>
                </c:pt>
                <c:pt idx="3240">
                  <c:v>1.7709999999999999</c:v>
                </c:pt>
                <c:pt idx="3241">
                  <c:v>1.7395</c:v>
                </c:pt>
                <c:pt idx="3242">
                  <c:v>1.7518</c:v>
                </c:pt>
                <c:pt idx="3243">
                  <c:v>1.7536</c:v>
                </c:pt>
                <c:pt idx="3244">
                  <c:v>1.7536</c:v>
                </c:pt>
                <c:pt idx="3245">
                  <c:v>1.7536</c:v>
                </c:pt>
                <c:pt idx="3246">
                  <c:v>1.7993000000000001</c:v>
                </c:pt>
                <c:pt idx="3247">
                  <c:v>1.7606999999999999</c:v>
                </c:pt>
                <c:pt idx="3248">
                  <c:v>1.7642</c:v>
                </c:pt>
                <c:pt idx="3249">
                  <c:v>1.766</c:v>
                </c:pt>
                <c:pt idx="3250">
                  <c:v>1.7943</c:v>
                </c:pt>
                <c:pt idx="3251">
                  <c:v>1.7943</c:v>
                </c:pt>
                <c:pt idx="3252">
                  <c:v>1.7943</c:v>
                </c:pt>
                <c:pt idx="3253">
                  <c:v>1.8420000000000001</c:v>
                </c:pt>
                <c:pt idx="3254">
                  <c:v>1.8385</c:v>
                </c:pt>
                <c:pt idx="3255">
                  <c:v>1.7715000000000001</c:v>
                </c:pt>
                <c:pt idx="3256">
                  <c:v>1.6909999999999998</c:v>
                </c:pt>
                <c:pt idx="3257">
                  <c:v>1.7103000000000002</c:v>
                </c:pt>
                <c:pt idx="3258">
                  <c:v>1.7103000000000002</c:v>
                </c:pt>
                <c:pt idx="3259">
                  <c:v>1.7103000000000002</c:v>
                </c:pt>
                <c:pt idx="3260">
                  <c:v>1.7770000000000001</c:v>
                </c:pt>
                <c:pt idx="3261">
                  <c:v>1.8584000000000001</c:v>
                </c:pt>
                <c:pt idx="3262">
                  <c:v>1.8283</c:v>
                </c:pt>
                <c:pt idx="3263">
                  <c:v>1.9173</c:v>
                </c:pt>
                <c:pt idx="3264">
                  <c:v>1.9417</c:v>
                </c:pt>
                <c:pt idx="3265">
                  <c:v>1.9417</c:v>
                </c:pt>
                <c:pt idx="3266">
                  <c:v>1.9417</c:v>
                </c:pt>
                <c:pt idx="3267">
                  <c:v>1.9417</c:v>
                </c:pt>
                <c:pt idx="3268">
                  <c:v>1.9346999999999999</c:v>
                </c:pt>
                <c:pt idx="3269">
                  <c:v>1.8860000000000001</c:v>
                </c:pt>
                <c:pt idx="3270">
                  <c:v>1.8186</c:v>
                </c:pt>
                <c:pt idx="3271">
                  <c:v>1.8308</c:v>
                </c:pt>
                <c:pt idx="3272">
                  <c:v>1.8308</c:v>
                </c:pt>
                <c:pt idx="3273">
                  <c:v>1.8308</c:v>
                </c:pt>
                <c:pt idx="3274">
                  <c:v>1.8153000000000001</c:v>
                </c:pt>
                <c:pt idx="3275">
                  <c:v>1.7826</c:v>
                </c:pt>
                <c:pt idx="3276">
                  <c:v>1.7448999999999999</c:v>
                </c:pt>
                <c:pt idx="3277">
                  <c:v>1.7723</c:v>
                </c:pt>
                <c:pt idx="3278">
                  <c:v>1.7706</c:v>
                </c:pt>
                <c:pt idx="3279">
                  <c:v>1.7706</c:v>
                </c:pt>
                <c:pt idx="3280">
                  <c:v>1.7706</c:v>
                </c:pt>
                <c:pt idx="3281">
                  <c:v>1.7551000000000001</c:v>
                </c:pt>
                <c:pt idx="3282">
                  <c:v>1.7414000000000001</c:v>
                </c:pt>
                <c:pt idx="3283">
                  <c:v>1.7654000000000001</c:v>
                </c:pt>
                <c:pt idx="3284">
                  <c:v>1.7654000000000001</c:v>
                </c:pt>
                <c:pt idx="3285">
                  <c:v>1.7758</c:v>
                </c:pt>
                <c:pt idx="3286">
                  <c:v>1.7758</c:v>
                </c:pt>
                <c:pt idx="3287">
                  <c:v>1.7758</c:v>
                </c:pt>
                <c:pt idx="3288">
                  <c:v>1.8189</c:v>
                </c:pt>
                <c:pt idx="3289">
                  <c:v>1.7157</c:v>
                </c:pt>
                <c:pt idx="3290">
                  <c:v>1.774</c:v>
                </c:pt>
                <c:pt idx="3291">
                  <c:v>1.8103</c:v>
                </c:pt>
                <c:pt idx="3292">
                  <c:v>1.8363</c:v>
                </c:pt>
                <c:pt idx="3293">
                  <c:v>1.8363</c:v>
                </c:pt>
                <c:pt idx="3294">
                  <c:v>1.8363</c:v>
                </c:pt>
                <c:pt idx="3295">
                  <c:v>1.819</c:v>
                </c:pt>
                <c:pt idx="3296">
                  <c:v>1.8416000000000001</c:v>
                </c:pt>
                <c:pt idx="3297">
                  <c:v>1.7913999999999999</c:v>
                </c:pt>
                <c:pt idx="3298">
                  <c:v>1.8921999999999999</c:v>
                </c:pt>
                <c:pt idx="3299">
                  <c:v>1.8226</c:v>
                </c:pt>
                <c:pt idx="3300">
                  <c:v>1.8226</c:v>
                </c:pt>
                <c:pt idx="3301">
                  <c:v>1.8226</c:v>
                </c:pt>
                <c:pt idx="3302">
                  <c:v>1.8713</c:v>
                </c:pt>
                <c:pt idx="3303">
                  <c:v>1.8801000000000001</c:v>
                </c:pt>
                <c:pt idx="3304">
                  <c:v>1.9169</c:v>
                </c:pt>
                <c:pt idx="3305">
                  <c:v>1.9203999999999999</c:v>
                </c:pt>
                <c:pt idx="3306">
                  <c:v>1.9171</c:v>
                </c:pt>
                <c:pt idx="3307">
                  <c:v>1.9171</c:v>
                </c:pt>
                <c:pt idx="3308">
                  <c:v>1.9171</c:v>
                </c:pt>
                <c:pt idx="3309">
                  <c:v>1.9294</c:v>
                </c:pt>
                <c:pt idx="3310">
                  <c:v>1.8996</c:v>
                </c:pt>
                <c:pt idx="3311">
                  <c:v>1.8996</c:v>
                </c:pt>
                <c:pt idx="3312">
                  <c:v>1.8944000000000001</c:v>
                </c:pt>
                <c:pt idx="3313">
                  <c:v>1.8752</c:v>
                </c:pt>
                <c:pt idx="3314">
                  <c:v>1.8752</c:v>
                </c:pt>
                <c:pt idx="3315">
                  <c:v>1.8752</c:v>
                </c:pt>
                <c:pt idx="3316">
                  <c:v>1.8788</c:v>
                </c:pt>
                <c:pt idx="3317">
                  <c:v>1.9175</c:v>
                </c:pt>
                <c:pt idx="3318">
                  <c:v>1.9175</c:v>
                </c:pt>
                <c:pt idx="3319">
                  <c:v>1.8771</c:v>
                </c:pt>
                <c:pt idx="3320">
                  <c:v>1.7881</c:v>
                </c:pt>
                <c:pt idx="3321">
                  <c:v>1.7881</c:v>
                </c:pt>
                <c:pt idx="3322">
                  <c:v>1.7881</c:v>
                </c:pt>
                <c:pt idx="3323">
                  <c:v>1.8090000000000002</c:v>
                </c:pt>
                <c:pt idx="3324">
                  <c:v>1.8176999999999999</c:v>
                </c:pt>
                <c:pt idx="3325">
                  <c:v>1.8738000000000001</c:v>
                </c:pt>
                <c:pt idx="3326">
                  <c:v>1.8545</c:v>
                </c:pt>
                <c:pt idx="3327">
                  <c:v>1.8195999999999999</c:v>
                </c:pt>
                <c:pt idx="3328">
                  <c:v>1.8195999999999999</c:v>
                </c:pt>
                <c:pt idx="3329">
                  <c:v>1.8195999999999999</c:v>
                </c:pt>
                <c:pt idx="3330">
                  <c:v>1.8458999999999999</c:v>
                </c:pt>
                <c:pt idx="3331">
                  <c:v>1.8109</c:v>
                </c:pt>
                <c:pt idx="3332">
                  <c:v>1.7829999999999999</c:v>
                </c:pt>
                <c:pt idx="3333">
                  <c:v>1.8073999999999999</c:v>
                </c:pt>
                <c:pt idx="3334">
                  <c:v>1.8214999999999999</c:v>
                </c:pt>
                <c:pt idx="3335">
                  <c:v>1.8214999999999999</c:v>
                </c:pt>
                <c:pt idx="3336">
                  <c:v>1.8214999999999999</c:v>
                </c:pt>
                <c:pt idx="3337">
                  <c:v>1.8214999999999999</c:v>
                </c:pt>
                <c:pt idx="3338">
                  <c:v>1.7743</c:v>
                </c:pt>
                <c:pt idx="3339">
                  <c:v>1.7690999999999999</c:v>
                </c:pt>
                <c:pt idx="3340">
                  <c:v>1.7324999999999999</c:v>
                </c:pt>
                <c:pt idx="3341">
                  <c:v>1.6839</c:v>
                </c:pt>
                <c:pt idx="3342">
                  <c:v>1.6839</c:v>
                </c:pt>
                <c:pt idx="3343">
                  <c:v>1.6839</c:v>
                </c:pt>
                <c:pt idx="3344">
                  <c:v>1.6080000000000001</c:v>
                </c:pt>
                <c:pt idx="3345">
                  <c:v>1.6562000000000001</c:v>
                </c:pt>
                <c:pt idx="3346">
                  <c:v>1.5838999999999999</c:v>
                </c:pt>
                <c:pt idx="3347">
                  <c:v>1.5855999999999999</c:v>
                </c:pt>
                <c:pt idx="3348">
                  <c:v>1.5068000000000001</c:v>
                </c:pt>
                <c:pt idx="3349">
                  <c:v>1.5068000000000001</c:v>
                </c:pt>
                <c:pt idx="3350">
                  <c:v>1.5068000000000001</c:v>
                </c:pt>
                <c:pt idx="3351">
                  <c:v>1.5272000000000001</c:v>
                </c:pt>
                <c:pt idx="3352">
                  <c:v>1.5991</c:v>
                </c:pt>
                <c:pt idx="3353">
                  <c:v>1.6508</c:v>
                </c:pt>
                <c:pt idx="3354">
                  <c:v>1.6421999999999999</c:v>
                </c:pt>
                <c:pt idx="3355">
                  <c:v>1.5834000000000001</c:v>
                </c:pt>
                <c:pt idx="3356">
                  <c:v>1.5834000000000001</c:v>
                </c:pt>
                <c:pt idx="3357">
                  <c:v>1.5834000000000001</c:v>
                </c:pt>
                <c:pt idx="3358">
                  <c:v>1.5695999999999999</c:v>
                </c:pt>
                <c:pt idx="3359">
                  <c:v>1.6006</c:v>
                </c:pt>
                <c:pt idx="3360">
                  <c:v>1.6333</c:v>
                </c:pt>
                <c:pt idx="3361">
                  <c:v>1.6173</c:v>
                </c:pt>
                <c:pt idx="3362">
                  <c:v>1.5848</c:v>
                </c:pt>
                <c:pt idx="3363">
                  <c:v>1.5848</c:v>
                </c:pt>
                <c:pt idx="3364">
                  <c:v>1.5848</c:v>
                </c:pt>
                <c:pt idx="3365">
                  <c:v>1.5848</c:v>
                </c:pt>
                <c:pt idx="3366">
                  <c:v>1.5609999999999999</c:v>
                </c:pt>
                <c:pt idx="3367">
                  <c:v>1.5661</c:v>
                </c:pt>
                <c:pt idx="3368">
                  <c:v>1.5152000000000001</c:v>
                </c:pt>
                <c:pt idx="3369">
                  <c:v>1.4713000000000001</c:v>
                </c:pt>
                <c:pt idx="3370">
                  <c:v>1.4713000000000001</c:v>
                </c:pt>
                <c:pt idx="3371">
                  <c:v>1.4713000000000001</c:v>
                </c:pt>
                <c:pt idx="3372">
                  <c:v>1.3705000000000001</c:v>
                </c:pt>
                <c:pt idx="3373">
                  <c:v>1.3521000000000001</c:v>
                </c:pt>
                <c:pt idx="3374">
                  <c:v>1.3371</c:v>
                </c:pt>
                <c:pt idx="3375">
                  <c:v>1.2606999999999999</c:v>
                </c:pt>
                <c:pt idx="3376">
                  <c:v>1.1486000000000001</c:v>
                </c:pt>
                <c:pt idx="3377">
                  <c:v>1.1486000000000001</c:v>
                </c:pt>
                <c:pt idx="3378">
                  <c:v>1.1486000000000001</c:v>
                </c:pt>
                <c:pt idx="3379">
                  <c:v>1.1632</c:v>
                </c:pt>
                <c:pt idx="3380">
                  <c:v>0.999</c:v>
                </c:pt>
                <c:pt idx="3381">
                  <c:v>1.0522</c:v>
                </c:pt>
                <c:pt idx="3382">
                  <c:v>0.91200000000000003</c:v>
                </c:pt>
                <c:pt idx="3383">
                  <c:v>0.76229999999999998</c:v>
                </c:pt>
                <c:pt idx="3384">
                  <c:v>0.76229999999999998</c:v>
                </c:pt>
                <c:pt idx="3385">
                  <c:v>0.76229999999999998</c:v>
                </c:pt>
                <c:pt idx="3386">
                  <c:v>0.54069999999999996</c:v>
                </c:pt>
                <c:pt idx="3387">
                  <c:v>0.80300000000000005</c:v>
                </c:pt>
                <c:pt idx="3388">
                  <c:v>0.86950000000000005</c:v>
                </c:pt>
                <c:pt idx="3389">
                  <c:v>0.80420000000000003</c:v>
                </c:pt>
                <c:pt idx="3390">
                  <c:v>0.96030000000000004</c:v>
                </c:pt>
                <c:pt idx="3391">
                  <c:v>0.96030000000000004</c:v>
                </c:pt>
                <c:pt idx="3392">
                  <c:v>0.96030000000000004</c:v>
                </c:pt>
                <c:pt idx="3393">
                  <c:v>0.71819999999999995</c:v>
                </c:pt>
                <c:pt idx="3394">
                  <c:v>1.0784</c:v>
                </c:pt>
                <c:pt idx="3395">
                  <c:v>1.1915</c:v>
                </c:pt>
                <c:pt idx="3396">
                  <c:v>1.1404000000000001</c:v>
                </c:pt>
                <c:pt idx="3397">
                  <c:v>0.84540000000000004</c:v>
                </c:pt>
                <c:pt idx="3398">
                  <c:v>0.84540000000000004</c:v>
                </c:pt>
                <c:pt idx="3399">
                  <c:v>0.84540000000000004</c:v>
                </c:pt>
                <c:pt idx="3400">
                  <c:v>0.7863</c:v>
                </c:pt>
                <c:pt idx="3401">
                  <c:v>0.84660000000000002</c:v>
                </c:pt>
                <c:pt idx="3402">
                  <c:v>0.86729999999999996</c:v>
                </c:pt>
                <c:pt idx="3403">
                  <c:v>0.84470000000000001</c:v>
                </c:pt>
                <c:pt idx="3404">
                  <c:v>0.67459999999999998</c:v>
                </c:pt>
                <c:pt idx="3405">
                  <c:v>0.67459999999999998</c:v>
                </c:pt>
                <c:pt idx="3406">
                  <c:v>0.67459999999999998</c:v>
                </c:pt>
                <c:pt idx="3407">
                  <c:v>0.72640000000000005</c:v>
                </c:pt>
                <c:pt idx="3408">
                  <c:v>0.66949999999999998</c:v>
                </c:pt>
                <c:pt idx="3409">
                  <c:v>0.58320000000000005</c:v>
                </c:pt>
                <c:pt idx="3410">
                  <c:v>0.59699999999999998</c:v>
                </c:pt>
                <c:pt idx="3411">
                  <c:v>0.5948</c:v>
                </c:pt>
                <c:pt idx="3412">
                  <c:v>0.5948</c:v>
                </c:pt>
                <c:pt idx="3413">
                  <c:v>0.5948</c:v>
                </c:pt>
                <c:pt idx="3414">
                  <c:v>0.66979999999999995</c:v>
                </c:pt>
                <c:pt idx="3415">
                  <c:v>0.71220000000000006</c:v>
                </c:pt>
                <c:pt idx="3416">
                  <c:v>0.7722</c:v>
                </c:pt>
                <c:pt idx="3417">
                  <c:v>0.71909999999999996</c:v>
                </c:pt>
                <c:pt idx="3418">
                  <c:v>0.71909999999999996</c:v>
                </c:pt>
                <c:pt idx="3419">
                  <c:v>0.71909999999999996</c:v>
                </c:pt>
                <c:pt idx="3420">
                  <c:v>0.71909999999999996</c:v>
                </c:pt>
                <c:pt idx="3421">
                  <c:v>0.77129999999999999</c:v>
                </c:pt>
                <c:pt idx="3422">
                  <c:v>0.752</c:v>
                </c:pt>
                <c:pt idx="3423">
                  <c:v>0.63160000000000005</c:v>
                </c:pt>
                <c:pt idx="3424">
                  <c:v>0.62670000000000003</c:v>
                </c:pt>
                <c:pt idx="3425">
                  <c:v>0.64170000000000005</c:v>
                </c:pt>
                <c:pt idx="3426">
                  <c:v>0.64170000000000005</c:v>
                </c:pt>
                <c:pt idx="3427">
                  <c:v>0.64170000000000005</c:v>
                </c:pt>
                <c:pt idx="3428">
                  <c:v>0.60529999999999995</c:v>
                </c:pt>
                <c:pt idx="3429">
                  <c:v>0.56910000000000005</c:v>
                </c:pt>
                <c:pt idx="3430">
                  <c:v>0.61899999999999999</c:v>
                </c:pt>
                <c:pt idx="3431">
                  <c:v>0.60150000000000003</c:v>
                </c:pt>
                <c:pt idx="3432">
                  <c:v>0.6008</c:v>
                </c:pt>
                <c:pt idx="3433">
                  <c:v>0.6008</c:v>
                </c:pt>
                <c:pt idx="3434">
                  <c:v>0.6008</c:v>
                </c:pt>
                <c:pt idx="3435">
                  <c:v>0.66049999999999998</c:v>
                </c:pt>
                <c:pt idx="3436">
                  <c:v>0.6129</c:v>
                </c:pt>
                <c:pt idx="3437">
                  <c:v>0.62690000000000001</c:v>
                </c:pt>
                <c:pt idx="3438">
                  <c:v>0.63929999999999998</c:v>
                </c:pt>
                <c:pt idx="3439">
                  <c:v>0.61180000000000001</c:v>
                </c:pt>
                <c:pt idx="3440">
                  <c:v>0.61180000000000001</c:v>
                </c:pt>
                <c:pt idx="3441">
                  <c:v>0.61180000000000001</c:v>
                </c:pt>
                <c:pt idx="3442">
                  <c:v>0.63360000000000005</c:v>
                </c:pt>
                <c:pt idx="3443">
                  <c:v>0.66190000000000004</c:v>
                </c:pt>
                <c:pt idx="3444">
                  <c:v>0.70299999999999996</c:v>
                </c:pt>
                <c:pt idx="3445">
                  <c:v>0.64090000000000003</c:v>
                </c:pt>
                <c:pt idx="3446">
                  <c:v>0.68310000000000004</c:v>
                </c:pt>
                <c:pt idx="3447">
                  <c:v>0.68310000000000004</c:v>
                </c:pt>
                <c:pt idx="3448">
                  <c:v>0.68310000000000004</c:v>
                </c:pt>
                <c:pt idx="3449">
                  <c:v>0.70989999999999998</c:v>
                </c:pt>
                <c:pt idx="3450">
                  <c:v>0.66510000000000002</c:v>
                </c:pt>
                <c:pt idx="3451">
                  <c:v>0.65249999999999997</c:v>
                </c:pt>
                <c:pt idx="3452">
                  <c:v>0.62180000000000002</c:v>
                </c:pt>
                <c:pt idx="3453">
                  <c:v>0.64280000000000004</c:v>
                </c:pt>
                <c:pt idx="3454">
                  <c:v>0.64280000000000004</c:v>
                </c:pt>
                <c:pt idx="3455">
                  <c:v>0.64280000000000004</c:v>
                </c:pt>
                <c:pt idx="3456">
                  <c:v>0.72570000000000001</c:v>
                </c:pt>
                <c:pt idx="3457">
                  <c:v>0.68820000000000003</c:v>
                </c:pt>
                <c:pt idx="3458">
                  <c:v>0.68010000000000004</c:v>
                </c:pt>
                <c:pt idx="3459">
                  <c:v>0.67200000000000004</c:v>
                </c:pt>
                <c:pt idx="3460">
                  <c:v>0.65910000000000002</c:v>
                </c:pt>
                <c:pt idx="3461">
                  <c:v>0.65910000000000002</c:v>
                </c:pt>
                <c:pt idx="3462">
                  <c:v>0.65910000000000002</c:v>
                </c:pt>
                <c:pt idx="3463">
                  <c:v>0.65910000000000002</c:v>
                </c:pt>
                <c:pt idx="3464">
                  <c:v>0.69650000000000001</c:v>
                </c:pt>
                <c:pt idx="3465">
                  <c:v>0.68189999999999995</c:v>
                </c:pt>
                <c:pt idx="3466">
                  <c:v>0.69</c:v>
                </c:pt>
                <c:pt idx="3467">
                  <c:v>0.65259999999999996</c:v>
                </c:pt>
                <c:pt idx="3468">
                  <c:v>0.65259999999999996</c:v>
                </c:pt>
                <c:pt idx="3469">
                  <c:v>0.65259999999999996</c:v>
                </c:pt>
                <c:pt idx="3470">
                  <c:v>0.65910000000000002</c:v>
                </c:pt>
                <c:pt idx="3471">
                  <c:v>0.68520000000000003</c:v>
                </c:pt>
                <c:pt idx="3472">
                  <c:v>0.74580000000000002</c:v>
                </c:pt>
                <c:pt idx="3473">
                  <c:v>0.82340000000000002</c:v>
                </c:pt>
                <c:pt idx="3474">
                  <c:v>0.89510000000000001</c:v>
                </c:pt>
                <c:pt idx="3475">
                  <c:v>0.89510000000000001</c:v>
                </c:pt>
                <c:pt idx="3476">
                  <c:v>0.89510000000000001</c:v>
                </c:pt>
                <c:pt idx="3477">
                  <c:v>0.87519999999999998</c:v>
                </c:pt>
                <c:pt idx="3478">
                  <c:v>0.82530000000000003</c:v>
                </c:pt>
                <c:pt idx="3479">
                  <c:v>0.72629999999999995</c:v>
                </c:pt>
                <c:pt idx="3480">
                  <c:v>0.66900000000000004</c:v>
                </c:pt>
                <c:pt idx="3481">
                  <c:v>0.70340000000000003</c:v>
                </c:pt>
                <c:pt idx="3482">
                  <c:v>0.70340000000000003</c:v>
                </c:pt>
                <c:pt idx="3483">
                  <c:v>0.70340000000000003</c:v>
                </c:pt>
                <c:pt idx="3484">
                  <c:v>0.72150000000000003</c:v>
                </c:pt>
                <c:pt idx="3485">
                  <c:v>0.75280000000000002</c:v>
                </c:pt>
                <c:pt idx="3486">
                  <c:v>0.73799999999999999</c:v>
                </c:pt>
                <c:pt idx="3487">
                  <c:v>0.70840000000000003</c:v>
                </c:pt>
                <c:pt idx="3488">
                  <c:v>0.69369999999999998</c:v>
                </c:pt>
                <c:pt idx="3489">
                  <c:v>0.69369999999999998</c:v>
                </c:pt>
                <c:pt idx="3490">
                  <c:v>0.69369999999999998</c:v>
                </c:pt>
                <c:pt idx="3491">
                  <c:v>0.70850000000000002</c:v>
                </c:pt>
                <c:pt idx="3492">
                  <c:v>0.71179999999999999</c:v>
                </c:pt>
                <c:pt idx="3493">
                  <c:v>0.67900000000000005</c:v>
                </c:pt>
                <c:pt idx="3494">
                  <c:v>0.68559999999999999</c:v>
                </c:pt>
                <c:pt idx="3495">
                  <c:v>0.64129999999999998</c:v>
                </c:pt>
                <c:pt idx="3496">
                  <c:v>0.64129999999999998</c:v>
                </c:pt>
                <c:pt idx="3497">
                  <c:v>0.64129999999999998</c:v>
                </c:pt>
                <c:pt idx="3498">
                  <c:v>0.62339999999999995</c:v>
                </c:pt>
                <c:pt idx="3499">
                  <c:v>0.65610000000000002</c:v>
                </c:pt>
                <c:pt idx="3500">
                  <c:v>0.67579999999999996</c:v>
                </c:pt>
                <c:pt idx="3501">
                  <c:v>0.66930000000000001</c:v>
                </c:pt>
                <c:pt idx="3502">
                  <c:v>0.66930000000000001</c:v>
                </c:pt>
                <c:pt idx="3503">
                  <c:v>0.66930000000000001</c:v>
                </c:pt>
                <c:pt idx="3504">
                  <c:v>0.66930000000000001</c:v>
                </c:pt>
                <c:pt idx="3505">
                  <c:v>0.67589999999999995</c:v>
                </c:pt>
                <c:pt idx="3506">
                  <c:v>0.63970000000000005</c:v>
                </c:pt>
                <c:pt idx="3507">
                  <c:v>0.66439999999999999</c:v>
                </c:pt>
                <c:pt idx="3508">
                  <c:v>0.61350000000000005</c:v>
                </c:pt>
                <c:pt idx="3509">
                  <c:v>0.64470000000000005</c:v>
                </c:pt>
                <c:pt idx="3510">
                  <c:v>0.64470000000000005</c:v>
                </c:pt>
                <c:pt idx="3511">
                  <c:v>0.64470000000000005</c:v>
                </c:pt>
                <c:pt idx="3512">
                  <c:v>0.61839999999999995</c:v>
                </c:pt>
                <c:pt idx="3513">
                  <c:v>0.62329999999999997</c:v>
                </c:pt>
                <c:pt idx="3514">
                  <c:v>0.62990000000000002</c:v>
                </c:pt>
                <c:pt idx="3515">
                  <c:v>0.61680000000000001</c:v>
                </c:pt>
                <c:pt idx="3516">
                  <c:v>0.62660000000000005</c:v>
                </c:pt>
                <c:pt idx="3517">
                  <c:v>0.62660000000000005</c:v>
                </c:pt>
                <c:pt idx="3518">
                  <c:v>0.62660000000000005</c:v>
                </c:pt>
                <c:pt idx="3519">
                  <c:v>0.61019999999999996</c:v>
                </c:pt>
                <c:pt idx="3520">
                  <c:v>0.60040000000000004</c:v>
                </c:pt>
                <c:pt idx="3521">
                  <c:v>0.59709999999999996</c:v>
                </c:pt>
                <c:pt idx="3522">
                  <c:v>0.57740000000000002</c:v>
                </c:pt>
                <c:pt idx="3523">
                  <c:v>0.58879999999999999</c:v>
                </c:pt>
                <c:pt idx="3524">
                  <c:v>0.58879999999999999</c:v>
                </c:pt>
                <c:pt idx="3525">
                  <c:v>0.58879999999999999</c:v>
                </c:pt>
                <c:pt idx="3526">
                  <c:v>0.61509999999999998</c:v>
                </c:pt>
                <c:pt idx="3527">
                  <c:v>0.57899999999999996</c:v>
                </c:pt>
                <c:pt idx="3528">
                  <c:v>0.57410000000000005</c:v>
                </c:pt>
                <c:pt idx="3529">
                  <c:v>0.54620000000000002</c:v>
                </c:pt>
                <c:pt idx="3530">
                  <c:v>0.5282</c:v>
                </c:pt>
                <c:pt idx="3531">
                  <c:v>0.5282</c:v>
                </c:pt>
                <c:pt idx="3532">
                  <c:v>0.5282</c:v>
                </c:pt>
                <c:pt idx="3533">
                  <c:v>0.55430000000000001</c:v>
                </c:pt>
                <c:pt idx="3534">
                  <c:v>0.50690000000000002</c:v>
                </c:pt>
                <c:pt idx="3535">
                  <c:v>0.54769999999999996</c:v>
                </c:pt>
                <c:pt idx="3536">
                  <c:v>0.53620000000000001</c:v>
                </c:pt>
                <c:pt idx="3537">
                  <c:v>0.56399999999999995</c:v>
                </c:pt>
                <c:pt idx="3538">
                  <c:v>0.56399999999999995</c:v>
                </c:pt>
                <c:pt idx="3539">
                  <c:v>0.56399999999999995</c:v>
                </c:pt>
                <c:pt idx="3540">
                  <c:v>0.57550000000000001</c:v>
                </c:pt>
                <c:pt idx="3541">
                  <c:v>0.64149999999999996</c:v>
                </c:pt>
                <c:pt idx="3542">
                  <c:v>0.67469999999999997</c:v>
                </c:pt>
                <c:pt idx="3543">
                  <c:v>0.7208</c:v>
                </c:pt>
                <c:pt idx="3544">
                  <c:v>0.70940000000000003</c:v>
                </c:pt>
                <c:pt idx="3545">
                  <c:v>0.70940000000000003</c:v>
                </c:pt>
                <c:pt idx="3546">
                  <c:v>0.70940000000000003</c:v>
                </c:pt>
                <c:pt idx="3547">
                  <c:v>0.68820000000000003</c:v>
                </c:pt>
                <c:pt idx="3548">
                  <c:v>0.66869999999999996</c:v>
                </c:pt>
                <c:pt idx="3549">
                  <c:v>0.68010000000000004</c:v>
                </c:pt>
                <c:pt idx="3550">
                  <c:v>0.65090000000000003</c:v>
                </c:pt>
                <c:pt idx="3551">
                  <c:v>0.62819999999999998</c:v>
                </c:pt>
                <c:pt idx="3552">
                  <c:v>0.62819999999999998</c:v>
                </c:pt>
                <c:pt idx="3553">
                  <c:v>0.62819999999999998</c:v>
                </c:pt>
                <c:pt idx="3554">
                  <c:v>0.6542</c:v>
                </c:pt>
                <c:pt idx="3555">
                  <c:v>0.6835</c:v>
                </c:pt>
                <c:pt idx="3556">
                  <c:v>0.68840000000000001</c:v>
                </c:pt>
                <c:pt idx="3557">
                  <c:v>0.75219999999999998</c:v>
                </c:pt>
                <c:pt idx="3558">
                  <c:v>0.72109999999999996</c:v>
                </c:pt>
                <c:pt idx="3559">
                  <c:v>0.72109999999999996</c:v>
                </c:pt>
                <c:pt idx="3560">
                  <c:v>0.72109999999999996</c:v>
                </c:pt>
                <c:pt idx="3561">
                  <c:v>0.70479999999999998</c:v>
                </c:pt>
                <c:pt idx="3562">
                  <c:v>0.66890000000000005</c:v>
                </c:pt>
                <c:pt idx="3563">
                  <c:v>0.64770000000000005</c:v>
                </c:pt>
                <c:pt idx="3564">
                  <c:v>0.63470000000000004</c:v>
                </c:pt>
                <c:pt idx="3565">
                  <c:v>0.71799999999999997</c:v>
                </c:pt>
                <c:pt idx="3566">
                  <c:v>0.71799999999999997</c:v>
                </c:pt>
                <c:pt idx="3567">
                  <c:v>0.71799999999999997</c:v>
                </c:pt>
                <c:pt idx="3568">
                  <c:v>0.71799999999999997</c:v>
                </c:pt>
                <c:pt idx="3569">
                  <c:v>0.67879999999999996</c:v>
                </c:pt>
                <c:pt idx="3570">
                  <c:v>0.70009999999999994</c:v>
                </c:pt>
                <c:pt idx="3571">
                  <c:v>0.67720000000000002</c:v>
                </c:pt>
                <c:pt idx="3572">
                  <c:v>0.66579999999999995</c:v>
                </c:pt>
                <c:pt idx="3573">
                  <c:v>0.66579999999999995</c:v>
                </c:pt>
                <c:pt idx="3574">
                  <c:v>0.66579999999999995</c:v>
                </c:pt>
                <c:pt idx="3575">
                  <c:v>0.67230000000000001</c:v>
                </c:pt>
                <c:pt idx="3576">
                  <c:v>0.67889999999999995</c:v>
                </c:pt>
                <c:pt idx="3577">
                  <c:v>0.69689999999999996</c:v>
                </c:pt>
                <c:pt idx="3578">
                  <c:v>0.68869999999999998</c:v>
                </c:pt>
                <c:pt idx="3579">
                  <c:v>0.69369999999999998</c:v>
                </c:pt>
                <c:pt idx="3580">
                  <c:v>0.69369999999999998</c:v>
                </c:pt>
                <c:pt idx="3581">
                  <c:v>0.69369999999999998</c:v>
                </c:pt>
                <c:pt idx="3582">
                  <c:v>0.66579999999999995</c:v>
                </c:pt>
                <c:pt idx="3583">
                  <c:v>0.67079999999999995</c:v>
                </c:pt>
                <c:pt idx="3584">
                  <c:v>0.6724</c:v>
                </c:pt>
                <c:pt idx="3585">
                  <c:v>0.66590000000000005</c:v>
                </c:pt>
                <c:pt idx="3586">
                  <c:v>0.65439999999999998</c:v>
                </c:pt>
                <c:pt idx="3587">
                  <c:v>0.65439999999999998</c:v>
                </c:pt>
                <c:pt idx="3588">
                  <c:v>0.65439999999999998</c:v>
                </c:pt>
                <c:pt idx="3589">
                  <c:v>0.65280000000000005</c:v>
                </c:pt>
                <c:pt idx="3590">
                  <c:v>0.64949999999999997</c:v>
                </c:pt>
                <c:pt idx="3591">
                  <c:v>0.68400000000000005</c:v>
                </c:pt>
                <c:pt idx="3592">
                  <c:v>0.6774</c:v>
                </c:pt>
                <c:pt idx="3593">
                  <c:v>0.70050000000000001</c:v>
                </c:pt>
                <c:pt idx="3594">
                  <c:v>0.70050000000000001</c:v>
                </c:pt>
                <c:pt idx="3595">
                  <c:v>0.70050000000000001</c:v>
                </c:pt>
                <c:pt idx="3596">
                  <c:v>0.78169999999999995</c:v>
                </c:pt>
                <c:pt idx="3597">
                  <c:v>0.73529999999999995</c:v>
                </c:pt>
                <c:pt idx="3598">
                  <c:v>0.78680000000000005</c:v>
                </c:pt>
                <c:pt idx="3599">
                  <c:v>0.78520000000000001</c:v>
                </c:pt>
                <c:pt idx="3600">
                  <c:v>0.77370000000000005</c:v>
                </c:pt>
                <c:pt idx="3601">
                  <c:v>0.77370000000000005</c:v>
                </c:pt>
                <c:pt idx="3602">
                  <c:v>0.77370000000000005</c:v>
                </c:pt>
                <c:pt idx="3603">
                  <c:v>0.77370000000000005</c:v>
                </c:pt>
                <c:pt idx="3604">
                  <c:v>0.72719999999999996</c:v>
                </c:pt>
                <c:pt idx="3605">
                  <c:v>0.72560000000000002</c:v>
                </c:pt>
                <c:pt idx="3606">
                  <c:v>0.73219999999999996</c:v>
                </c:pt>
                <c:pt idx="3607">
                  <c:v>0.74560000000000004</c:v>
                </c:pt>
                <c:pt idx="3608">
                  <c:v>0.74560000000000004</c:v>
                </c:pt>
                <c:pt idx="3609">
                  <c:v>0.74560000000000004</c:v>
                </c:pt>
                <c:pt idx="3610">
                  <c:v>0.76900000000000002</c:v>
                </c:pt>
                <c:pt idx="3611">
                  <c:v>0.78569999999999995</c:v>
                </c:pt>
                <c:pt idx="3612">
                  <c:v>0.8226</c:v>
                </c:pt>
                <c:pt idx="3613">
                  <c:v>0.85619999999999996</c:v>
                </c:pt>
                <c:pt idx="3614">
                  <c:v>0.84289999999999998</c:v>
                </c:pt>
                <c:pt idx="3615">
                  <c:v>0.84289999999999998</c:v>
                </c:pt>
                <c:pt idx="3616">
                  <c:v>0.84289999999999998</c:v>
                </c:pt>
                <c:pt idx="3617">
                  <c:v>0.80100000000000005</c:v>
                </c:pt>
                <c:pt idx="3618">
                  <c:v>0.76759999999999995</c:v>
                </c:pt>
                <c:pt idx="3619">
                  <c:v>0.77100000000000002</c:v>
                </c:pt>
                <c:pt idx="3620">
                  <c:v>0.82299999999999995</c:v>
                </c:pt>
                <c:pt idx="3621">
                  <c:v>0.87370000000000003</c:v>
                </c:pt>
                <c:pt idx="3622">
                  <c:v>0.87370000000000003</c:v>
                </c:pt>
                <c:pt idx="3623">
                  <c:v>0.87370000000000003</c:v>
                </c:pt>
                <c:pt idx="3624">
                  <c:v>0.84340000000000004</c:v>
                </c:pt>
                <c:pt idx="3625">
                  <c:v>0.89929999999999999</c:v>
                </c:pt>
                <c:pt idx="3626">
                  <c:v>0.76290000000000002</c:v>
                </c:pt>
                <c:pt idx="3627">
                  <c:v>0.76290000000000002</c:v>
                </c:pt>
                <c:pt idx="3628">
                  <c:v>0.81850000000000001</c:v>
                </c:pt>
                <c:pt idx="3629">
                  <c:v>0.81850000000000001</c:v>
                </c:pt>
                <c:pt idx="3630">
                  <c:v>0.81850000000000001</c:v>
                </c:pt>
                <c:pt idx="3631">
                  <c:v>0.92349999999999999</c:v>
                </c:pt>
                <c:pt idx="3632">
                  <c:v>0.95950000000000002</c:v>
                </c:pt>
                <c:pt idx="3633">
                  <c:v>0.97529999999999994</c:v>
                </c:pt>
                <c:pt idx="3634">
                  <c:v>0.88149999999999995</c:v>
                </c:pt>
                <c:pt idx="3635">
                  <c:v>0.89629999999999999</c:v>
                </c:pt>
                <c:pt idx="3636">
                  <c:v>0.89629999999999999</c:v>
                </c:pt>
                <c:pt idx="3637">
                  <c:v>0.89629999999999999</c:v>
                </c:pt>
                <c:pt idx="3638">
                  <c:v>0.90610000000000002</c:v>
                </c:pt>
                <c:pt idx="3639">
                  <c:v>0.85699999999999998</c:v>
                </c:pt>
                <c:pt idx="3640">
                  <c:v>0.87009999999999998</c:v>
                </c:pt>
                <c:pt idx="3641">
                  <c:v>0.82930000000000004</c:v>
                </c:pt>
                <c:pt idx="3642">
                  <c:v>0.82430000000000003</c:v>
                </c:pt>
                <c:pt idx="3643">
                  <c:v>0.82430000000000003</c:v>
                </c:pt>
                <c:pt idx="3644">
                  <c:v>0.82430000000000003</c:v>
                </c:pt>
                <c:pt idx="3645">
                  <c:v>0.85370000000000001</c:v>
                </c:pt>
                <c:pt idx="3646">
                  <c:v>0.87990000000000002</c:v>
                </c:pt>
                <c:pt idx="3647">
                  <c:v>0.88160000000000005</c:v>
                </c:pt>
                <c:pt idx="3648">
                  <c:v>0.88160000000000005</c:v>
                </c:pt>
                <c:pt idx="3649">
                  <c:v>0.83730000000000004</c:v>
                </c:pt>
                <c:pt idx="3650">
                  <c:v>0.83730000000000004</c:v>
                </c:pt>
                <c:pt idx="3651">
                  <c:v>0.83730000000000004</c:v>
                </c:pt>
                <c:pt idx="3652">
                  <c:v>0.83889999999999998</c:v>
                </c:pt>
                <c:pt idx="3653">
                  <c:v>0.92600000000000005</c:v>
                </c:pt>
                <c:pt idx="3654">
                  <c:v>0.93600000000000005</c:v>
                </c:pt>
                <c:pt idx="3655">
                  <c:v>0.90629999999999999</c:v>
                </c:pt>
                <c:pt idx="3656">
                  <c:v>0.96589999999999998</c:v>
                </c:pt>
                <c:pt idx="3657">
                  <c:v>0.96589999999999998</c:v>
                </c:pt>
                <c:pt idx="3658">
                  <c:v>0.96589999999999998</c:v>
                </c:pt>
                <c:pt idx="3659">
                  <c:v>0.92279999999999995</c:v>
                </c:pt>
                <c:pt idx="3660">
                  <c:v>0.91790000000000005</c:v>
                </c:pt>
                <c:pt idx="3661">
                  <c:v>0.93610000000000004</c:v>
                </c:pt>
                <c:pt idx="3662">
                  <c:v>0.90629999999999999</c:v>
                </c:pt>
                <c:pt idx="3663">
                  <c:v>0.89639999999999997</c:v>
                </c:pt>
                <c:pt idx="3664">
                  <c:v>0.89639999999999997</c:v>
                </c:pt>
                <c:pt idx="3665">
                  <c:v>0.89639999999999997</c:v>
                </c:pt>
                <c:pt idx="3666">
                  <c:v>0.8931</c:v>
                </c:pt>
                <c:pt idx="3667">
                  <c:v>0.90800000000000003</c:v>
                </c:pt>
                <c:pt idx="3668">
                  <c:v>0.9163</c:v>
                </c:pt>
                <c:pt idx="3669">
                  <c:v>0.93289999999999995</c:v>
                </c:pt>
                <c:pt idx="3670">
                  <c:v>0.94620000000000004</c:v>
                </c:pt>
                <c:pt idx="3671">
                  <c:v>0.94620000000000004</c:v>
                </c:pt>
                <c:pt idx="3672">
                  <c:v>0.94620000000000004</c:v>
                </c:pt>
                <c:pt idx="3673">
                  <c:v>0.93459999999999999</c:v>
                </c:pt>
                <c:pt idx="3674">
                  <c:v>0.91639999999999999</c:v>
                </c:pt>
                <c:pt idx="3675">
                  <c:v>0.94299999999999995</c:v>
                </c:pt>
                <c:pt idx="3676">
                  <c:v>0.92310000000000003</c:v>
                </c:pt>
                <c:pt idx="3677">
                  <c:v>0.92310000000000003</c:v>
                </c:pt>
                <c:pt idx="3678">
                  <c:v>0.92310000000000003</c:v>
                </c:pt>
                <c:pt idx="3679">
                  <c:v>0.92310000000000003</c:v>
                </c:pt>
                <c:pt idx="3680">
                  <c:v>0.92310000000000003</c:v>
                </c:pt>
                <c:pt idx="3681">
                  <c:v>0.93640000000000001</c:v>
                </c:pt>
                <c:pt idx="3682">
                  <c:v>0.92310000000000003</c:v>
                </c:pt>
                <c:pt idx="3683">
                  <c:v>0.91320000000000001</c:v>
                </c:pt>
                <c:pt idx="3684">
                  <c:v>0.91320000000000001</c:v>
                </c:pt>
                <c:pt idx="3685">
                  <c:v>0.91320000000000001</c:v>
                </c:pt>
                <c:pt idx="3686">
                  <c:v>0.91320000000000001</c:v>
                </c:pt>
                <c:pt idx="3687">
                  <c:v>0.91320000000000001</c:v>
                </c:pt>
                <c:pt idx="3688">
                  <c:v>0.95489999999999997</c:v>
                </c:pt>
                <c:pt idx="3689">
                  <c:v>1.0355000000000001</c:v>
                </c:pt>
                <c:pt idx="3690">
                  <c:v>1.0794999999999999</c:v>
                </c:pt>
                <c:pt idx="3691">
                  <c:v>1.1153</c:v>
                </c:pt>
                <c:pt idx="3692">
                  <c:v>1.1153</c:v>
                </c:pt>
                <c:pt idx="3693">
                  <c:v>1.1153</c:v>
                </c:pt>
                <c:pt idx="3694">
                  <c:v>1.1459999999999999</c:v>
                </c:pt>
                <c:pt idx="3695">
                  <c:v>1.1291</c:v>
                </c:pt>
                <c:pt idx="3696">
                  <c:v>1.0831999999999999</c:v>
                </c:pt>
                <c:pt idx="3697">
                  <c:v>1.1292</c:v>
                </c:pt>
                <c:pt idx="3698">
                  <c:v>1.0834999999999999</c:v>
                </c:pt>
                <c:pt idx="3699">
                  <c:v>1.0834999999999999</c:v>
                </c:pt>
                <c:pt idx="3700">
                  <c:v>1.0834999999999999</c:v>
                </c:pt>
                <c:pt idx="3701">
                  <c:v>1.0834999999999999</c:v>
                </c:pt>
                <c:pt idx="3702">
                  <c:v>1.0886</c:v>
                </c:pt>
                <c:pt idx="3703">
                  <c:v>1.0802</c:v>
                </c:pt>
                <c:pt idx="3704">
                  <c:v>1.1057999999999999</c:v>
                </c:pt>
                <c:pt idx="3705">
                  <c:v>1.0854999999999999</c:v>
                </c:pt>
                <c:pt idx="3706">
                  <c:v>1.0854999999999999</c:v>
                </c:pt>
                <c:pt idx="3707">
                  <c:v>1.0854999999999999</c:v>
                </c:pt>
                <c:pt idx="3708">
                  <c:v>1.0295000000000001</c:v>
                </c:pt>
                <c:pt idx="3709">
                  <c:v>1.0347</c:v>
                </c:pt>
                <c:pt idx="3710">
                  <c:v>1.0161</c:v>
                </c:pt>
                <c:pt idx="3711">
                  <c:v>1.0448999999999999</c:v>
                </c:pt>
                <c:pt idx="3712">
                  <c:v>1.0655000000000001</c:v>
                </c:pt>
                <c:pt idx="3713">
                  <c:v>1.0655000000000001</c:v>
                </c:pt>
                <c:pt idx="3714">
                  <c:v>1.0655000000000001</c:v>
                </c:pt>
                <c:pt idx="3715">
                  <c:v>1.0791999999999999</c:v>
                </c:pt>
                <c:pt idx="3716">
                  <c:v>1.0963000000000001</c:v>
                </c:pt>
                <c:pt idx="3717">
                  <c:v>1.1374</c:v>
                </c:pt>
                <c:pt idx="3718">
                  <c:v>1.1392</c:v>
                </c:pt>
                <c:pt idx="3719">
                  <c:v>1.1635</c:v>
                </c:pt>
                <c:pt idx="3720">
                  <c:v>1.1635</c:v>
                </c:pt>
                <c:pt idx="3721">
                  <c:v>1.1635</c:v>
                </c:pt>
                <c:pt idx="3722">
                  <c:v>1.1705000000000001</c:v>
                </c:pt>
                <c:pt idx="3723">
                  <c:v>1.1568000000000001</c:v>
                </c:pt>
                <c:pt idx="3724">
                  <c:v>1.1225000000000001</c:v>
                </c:pt>
                <c:pt idx="3725">
                  <c:v>1.1632</c:v>
                </c:pt>
                <c:pt idx="3726">
                  <c:v>1.2081999999999999</c:v>
                </c:pt>
                <c:pt idx="3727">
                  <c:v>1.2081999999999999</c:v>
                </c:pt>
                <c:pt idx="3728">
                  <c:v>1.2081999999999999</c:v>
                </c:pt>
                <c:pt idx="3729">
                  <c:v>1.2081999999999999</c:v>
                </c:pt>
                <c:pt idx="3730">
                  <c:v>1.3141</c:v>
                </c:pt>
                <c:pt idx="3731">
                  <c:v>1.2703</c:v>
                </c:pt>
                <c:pt idx="3732">
                  <c:v>1.2955999999999999</c:v>
                </c:pt>
                <c:pt idx="3733">
                  <c:v>1.3364</c:v>
                </c:pt>
                <c:pt idx="3734">
                  <c:v>1.3364</c:v>
                </c:pt>
                <c:pt idx="3735">
                  <c:v>1.3364</c:v>
                </c:pt>
                <c:pt idx="3736">
                  <c:v>1.3653</c:v>
                </c:pt>
                <c:pt idx="3737">
                  <c:v>1.3416000000000001</c:v>
                </c:pt>
                <c:pt idx="3738">
                  <c:v>1.3755999999999999</c:v>
                </c:pt>
                <c:pt idx="3739">
                  <c:v>1.5199</c:v>
                </c:pt>
                <c:pt idx="3740">
                  <c:v>1.4049</c:v>
                </c:pt>
                <c:pt idx="3741">
                  <c:v>1.4049</c:v>
                </c:pt>
                <c:pt idx="3742">
                  <c:v>1.4049</c:v>
                </c:pt>
                <c:pt idx="3743">
                  <c:v>1.417</c:v>
                </c:pt>
                <c:pt idx="3744">
                  <c:v>1.3914</c:v>
                </c:pt>
                <c:pt idx="3745">
                  <c:v>1.4807999999999999</c:v>
                </c:pt>
                <c:pt idx="3746">
                  <c:v>1.5640000000000001</c:v>
                </c:pt>
                <c:pt idx="3747">
                  <c:v>1.5661</c:v>
                </c:pt>
                <c:pt idx="3748">
                  <c:v>1.5661</c:v>
                </c:pt>
                <c:pt idx="3749">
                  <c:v>1.5661</c:v>
                </c:pt>
                <c:pt idx="3750">
                  <c:v>1.5907</c:v>
                </c:pt>
                <c:pt idx="3751">
                  <c:v>1.5263</c:v>
                </c:pt>
                <c:pt idx="3752">
                  <c:v>1.5178</c:v>
                </c:pt>
                <c:pt idx="3753">
                  <c:v>1.5369999999999999</c:v>
                </c:pt>
                <c:pt idx="3754">
                  <c:v>1.6247</c:v>
                </c:pt>
                <c:pt idx="3755">
                  <c:v>1.6247</c:v>
                </c:pt>
                <c:pt idx="3756">
                  <c:v>1.6247</c:v>
                </c:pt>
                <c:pt idx="3757">
                  <c:v>1.6055000000000001</c:v>
                </c:pt>
                <c:pt idx="3758">
                  <c:v>1.6179000000000001</c:v>
                </c:pt>
                <c:pt idx="3759">
                  <c:v>1.6427</c:v>
                </c:pt>
                <c:pt idx="3760">
                  <c:v>1.7082000000000002</c:v>
                </c:pt>
                <c:pt idx="3761">
                  <c:v>1.7210000000000001</c:v>
                </c:pt>
                <c:pt idx="3762">
                  <c:v>1.7210000000000001</c:v>
                </c:pt>
                <c:pt idx="3763">
                  <c:v>1.7210000000000001</c:v>
                </c:pt>
                <c:pt idx="3764">
                  <c:v>1.6945999999999999</c:v>
                </c:pt>
                <c:pt idx="3765">
                  <c:v>1.6206</c:v>
                </c:pt>
                <c:pt idx="3766">
                  <c:v>1.6084000000000001</c:v>
                </c:pt>
                <c:pt idx="3767">
                  <c:v>1.6332</c:v>
                </c:pt>
                <c:pt idx="3768">
                  <c:v>1.6760000000000002</c:v>
                </c:pt>
                <c:pt idx="3769">
                  <c:v>1.6760000000000002</c:v>
                </c:pt>
                <c:pt idx="3770">
                  <c:v>1.6760000000000002</c:v>
                </c:pt>
                <c:pt idx="3771">
                  <c:v>1.7081</c:v>
                </c:pt>
                <c:pt idx="3772">
                  <c:v>1.7029000000000001</c:v>
                </c:pt>
                <c:pt idx="3773">
                  <c:v>1.7403999999999999</c:v>
                </c:pt>
                <c:pt idx="3774">
                  <c:v>1.6699000000000002</c:v>
                </c:pt>
                <c:pt idx="3775">
                  <c:v>1.7216</c:v>
                </c:pt>
                <c:pt idx="3776">
                  <c:v>1.7216</c:v>
                </c:pt>
                <c:pt idx="3777">
                  <c:v>1.7216</c:v>
                </c:pt>
                <c:pt idx="3778">
                  <c:v>1.7002999999999999</c:v>
                </c:pt>
                <c:pt idx="3779">
                  <c:v>1.6560000000000001</c:v>
                </c:pt>
                <c:pt idx="3780">
                  <c:v>1.6739000000000002</c:v>
                </c:pt>
                <c:pt idx="3781">
                  <c:v>1.6192</c:v>
                </c:pt>
                <c:pt idx="3782">
                  <c:v>1.6585000000000001</c:v>
                </c:pt>
                <c:pt idx="3783">
                  <c:v>1.6585000000000001</c:v>
                </c:pt>
                <c:pt idx="3784">
                  <c:v>1.6585000000000001</c:v>
                </c:pt>
                <c:pt idx="3785">
                  <c:v>1.6657</c:v>
                </c:pt>
                <c:pt idx="3786">
                  <c:v>1.6145</c:v>
                </c:pt>
                <c:pt idx="3787">
                  <c:v>1.6322999999999999</c:v>
                </c:pt>
                <c:pt idx="3788">
                  <c:v>1.5758999999999999</c:v>
                </c:pt>
                <c:pt idx="3789">
                  <c:v>1.5798000000000001</c:v>
                </c:pt>
                <c:pt idx="3790">
                  <c:v>1.5798000000000001</c:v>
                </c:pt>
                <c:pt idx="3791">
                  <c:v>1.5798000000000001</c:v>
                </c:pt>
                <c:pt idx="3792">
                  <c:v>1.6047</c:v>
                </c:pt>
                <c:pt idx="3793">
                  <c:v>1.5589</c:v>
                </c:pt>
                <c:pt idx="3794">
                  <c:v>1.5554999999999999</c:v>
                </c:pt>
                <c:pt idx="3795">
                  <c:v>1.538</c:v>
                </c:pt>
                <c:pt idx="3796">
                  <c:v>1.5577000000000001</c:v>
                </c:pt>
                <c:pt idx="3797">
                  <c:v>1.5577000000000001</c:v>
                </c:pt>
                <c:pt idx="3798">
                  <c:v>1.5577000000000001</c:v>
                </c:pt>
                <c:pt idx="3799">
                  <c:v>1.5667</c:v>
                </c:pt>
                <c:pt idx="3800">
                  <c:v>1.6215999999999999</c:v>
                </c:pt>
                <c:pt idx="3801">
                  <c:v>1.6093999999999999</c:v>
                </c:pt>
                <c:pt idx="3802">
                  <c:v>1.6343000000000001</c:v>
                </c:pt>
                <c:pt idx="3803">
                  <c:v>1.6259000000000001</c:v>
                </c:pt>
                <c:pt idx="3804">
                  <c:v>1.6259000000000001</c:v>
                </c:pt>
                <c:pt idx="3805">
                  <c:v>1.6259000000000001</c:v>
                </c:pt>
                <c:pt idx="3806">
                  <c:v>1.5975999999999999</c:v>
                </c:pt>
                <c:pt idx="3807">
                  <c:v>1.5924</c:v>
                </c:pt>
                <c:pt idx="3808">
                  <c:v>1.5659999999999998</c:v>
                </c:pt>
                <c:pt idx="3809">
                  <c:v>1.5695999999999999</c:v>
                </c:pt>
                <c:pt idx="3810">
                  <c:v>1.5770999999999999</c:v>
                </c:pt>
                <c:pt idx="3811">
                  <c:v>1.5770999999999999</c:v>
                </c:pt>
                <c:pt idx="3812">
                  <c:v>1.5770999999999999</c:v>
                </c:pt>
                <c:pt idx="3813">
                  <c:v>1.6019999999999999</c:v>
                </c:pt>
                <c:pt idx="3814">
                  <c:v>1.6217000000000001</c:v>
                </c:pt>
                <c:pt idx="3815">
                  <c:v>1.6916</c:v>
                </c:pt>
                <c:pt idx="3816">
                  <c:v>1.6574</c:v>
                </c:pt>
                <c:pt idx="3817">
                  <c:v>1.6284000000000001</c:v>
                </c:pt>
                <c:pt idx="3818">
                  <c:v>1.6284000000000001</c:v>
                </c:pt>
                <c:pt idx="3819">
                  <c:v>1.6284000000000001</c:v>
                </c:pt>
                <c:pt idx="3820">
                  <c:v>1.6488</c:v>
                </c:pt>
                <c:pt idx="3821">
                  <c:v>1.6369</c:v>
                </c:pt>
                <c:pt idx="3822">
                  <c:v>1.671</c:v>
                </c:pt>
                <c:pt idx="3823">
                  <c:v>1.625</c:v>
                </c:pt>
                <c:pt idx="3824">
                  <c:v>1.6215999999999999</c:v>
                </c:pt>
                <c:pt idx="3825">
                  <c:v>1.6215999999999999</c:v>
                </c:pt>
                <c:pt idx="3826">
                  <c:v>1.6215999999999999</c:v>
                </c:pt>
                <c:pt idx="3827">
                  <c:v>1.6012</c:v>
                </c:pt>
                <c:pt idx="3828">
                  <c:v>1.5588</c:v>
                </c:pt>
                <c:pt idx="3829">
                  <c:v>1.5756999999999999</c:v>
                </c:pt>
                <c:pt idx="3830">
                  <c:v>1.6061999999999999</c:v>
                </c:pt>
                <c:pt idx="3831">
                  <c:v>1.5943000000000001</c:v>
                </c:pt>
                <c:pt idx="3832">
                  <c:v>1.5943000000000001</c:v>
                </c:pt>
                <c:pt idx="3833">
                  <c:v>1.5943000000000001</c:v>
                </c:pt>
                <c:pt idx="3834">
                  <c:v>1.5943000000000001</c:v>
                </c:pt>
                <c:pt idx="3835">
                  <c:v>1.6061999999999999</c:v>
                </c:pt>
                <c:pt idx="3836">
                  <c:v>1.5874999999999999</c:v>
                </c:pt>
                <c:pt idx="3837">
                  <c:v>1.625</c:v>
                </c:pt>
                <c:pt idx="3838">
                  <c:v>1.5533999999999999</c:v>
                </c:pt>
                <c:pt idx="3839">
                  <c:v>1.5533999999999999</c:v>
                </c:pt>
                <c:pt idx="3840">
                  <c:v>1.5533999999999999</c:v>
                </c:pt>
                <c:pt idx="3841">
                  <c:v>1.5687</c:v>
                </c:pt>
                <c:pt idx="3842">
                  <c:v>1.5331000000000001</c:v>
                </c:pt>
                <c:pt idx="3843">
                  <c:v>1.4908000000000001</c:v>
                </c:pt>
                <c:pt idx="3844">
                  <c:v>1.4318</c:v>
                </c:pt>
                <c:pt idx="3845">
                  <c:v>1.4518</c:v>
                </c:pt>
                <c:pt idx="3846">
                  <c:v>1.4518</c:v>
                </c:pt>
                <c:pt idx="3847">
                  <c:v>1.4518</c:v>
                </c:pt>
                <c:pt idx="3848">
                  <c:v>1.494</c:v>
                </c:pt>
                <c:pt idx="3849">
                  <c:v>1.4922</c:v>
                </c:pt>
                <c:pt idx="3850">
                  <c:v>1.5754000000000001</c:v>
                </c:pt>
                <c:pt idx="3851">
                  <c:v>1.504</c:v>
                </c:pt>
                <c:pt idx="3852">
                  <c:v>1.4380999999999999</c:v>
                </c:pt>
                <c:pt idx="3853">
                  <c:v>1.4380999999999999</c:v>
                </c:pt>
                <c:pt idx="3854">
                  <c:v>1.4380999999999999</c:v>
                </c:pt>
                <c:pt idx="3855">
                  <c:v>1.4885999999999999</c:v>
                </c:pt>
                <c:pt idx="3856">
                  <c:v>1.4632000000000001</c:v>
                </c:pt>
                <c:pt idx="3857">
                  <c:v>1.4852000000000001</c:v>
                </c:pt>
                <c:pt idx="3858">
                  <c:v>1.4919</c:v>
                </c:pt>
                <c:pt idx="3859">
                  <c:v>1.5241</c:v>
                </c:pt>
                <c:pt idx="3860">
                  <c:v>1.5241</c:v>
                </c:pt>
                <c:pt idx="3861">
                  <c:v>1.5241</c:v>
                </c:pt>
                <c:pt idx="3862">
                  <c:v>1.4764999999999999</c:v>
                </c:pt>
                <c:pt idx="3863">
                  <c:v>1.4697</c:v>
                </c:pt>
                <c:pt idx="3864">
                  <c:v>1.468</c:v>
                </c:pt>
                <c:pt idx="3865">
                  <c:v>1.4578</c:v>
                </c:pt>
                <c:pt idx="3866">
                  <c:v>1.4238</c:v>
                </c:pt>
                <c:pt idx="3867">
                  <c:v>1.4238</c:v>
                </c:pt>
                <c:pt idx="3868">
                  <c:v>1.4238</c:v>
                </c:pt>
                <c:pt idx="3869">
                  <c:v>1.4238</c:v>
                </c:pt>
                <c:pt idx="3870">
                  <c:v>1.3481000000000001</c:v>
                </c:pt>
                <c:pt idx="3871">
                  <c:v>1.3163</c:v>
                </c:pt>
                <c:pt idx="3872">
                  <c:v>1.2927999999999999</c:v>
                </c:pt>
                <c:pt idx="3873">
                  <c:v>1.3594999999999999</c:v>
                </c:pt>
                <c:pt idx="3874">
                  <c:v>1.3594999999999999</c:v>
                </c:pt>
                <c:pt idx="3875">
                  <c:v>1.3594999999999999</c:v>
                </c:pt>
                <c:pt idx="3876">
                  <c:v>1.3645</c:v>
                </c:pt>
                <c:pt idx="3877">
                  <c:v>1.4166000000000001</c:v>
                </c:pt>
                <c:pt idx="3878">
                  <c:v>1.3458999999999999</c:v>
                </c:pt>
                <c:pt idx="3879">
                  <c:v>1.2988999999999999</c:v>
                </c:pt>
                <c:pt idx="3880">
                  <c:v>1.2903</c:v>
                </c:pt>
                <c:pt idx="3881">
                  <c:v>1.2903</c:v>
                </c:pt>
                <c:pt idx="3882">
                  <c:v>1.2903</c:v>
                </c:pt>
                <c:pt idx="3883">
                  <c:v>1.1888000000000001</c:v>
                </c:pt>
                <c:pt idx="3884">
                  <c:v>1.2218</c:v>
                </c:pt>
                <c:pt idx="3885">
                  <c:v>1.2884</c:v>
                </c:pt>
                <c:pt idx="3886">
                  <c:v>1.2783</c:v>
                </c:pt>
                <c:pt idx="3887">
                  <c:v>1.2763</c:v>
                </c:pt>
                <c:pt idx="3888">
                  <c:v>1.2763</c:v>
                </c:pt>
                <c:pt idx="3889">
                  <c:v>1.2763</c:v>
                </c:pt>
                <c:pt idx="3890">
                  <c:v>1.2896000000000001</c:v>
                </c:pt>
                <c:pt idx="3891">
                  <c:v>1.2411000000000001</c:v>
                </c:pt>
                <c:pt idx="3892">
                  <c:v>1.2326999999999999</c:v>
                </c:pt>
                <c:pt idx="3893">
                  <c:v>1.2692999999999999</c:v>
                </c:pt>
                <c:pt idx="3894">
                  <c:v>1.2222999999999999</c:v>
                </c:pt>
                <c:pt idx="3895">
                  <c:v>1.2222999999999999</c:v>
                </c:pt>
                <c:pt idx="3896">
                  <c:v>1.2222999999999999</c:v>
                </c:pt>
                <c:pt idx="3897">
                  <c:v>1.1773</c:v>
                </c:pt>
                <c:pt idx="3898">
                  <c:v>1.1721999999999999</c:v>
                </c:pt>
                <c:pt idx="3899">
                  <c:v>1.1819999999999999</c:v>
                </c:pt>
                <c:pt idx="3900">
                  <c:v>1.2235</c:v>
                </c:pt>
                <c:pt idx="3901">
                  <c:v>1.2968999999999999</c:v>
                </c:pt>
                <c:pt idx="3902">
                  <c:v>1.2968999999999999</c:v>
                </c:pt>
                <c:pt idx="3903">
                  <c:v>1.2968999999999999</c:v>
                </c:pt>
                <c:pt idx="3904">
                  <c:v>1.3237000000000001</c:v>
                </c:pt>
                <c:pt idx="3905">
                  <c:v>1.349</c:v>
                </c:pt>
                <c:pt idx="3906">
                  <c:v>1.3303</c:v>
                </c:pt>
                <c:pt idx="3907">
                  <c:v>1.359</c:v>
                </c:pt>
                <c:pt idx="3908">
                  <c:v>1.2766999999999999</c:v>
                </c:pt>
                <c:pt idx="3909">
                  <c:v>1.2766999999999999</c:v>
                </c:pt>
                <c:pt idx="3910">
                  <c:v>1.2766999999999999</c:v>
                </c:pt>
                <c:pt idx="3911">
                  <c:v>1.2650000000000001</c:v>
                </c:pt>
                <c:pt idx="3912">
                  <c:v>1.2617</c:v>
                </c:pt>
                <c:pt idx="3913">
                  <c:v>1.2583</c:v>
                </c:pt>
                <c:pt idx="3914">
                  <c:v>1.2433000000000001</c:v>
                </c:pt>
                <c:pt idx="3915">
                  <c:v>1.2549999999999999</c:v>
                </c:pt>
                <c:pt idx="3916">
                  <c:v>1.2549999999999999</c:v>
                </c:pt>
                <c:pt idx="3917">
                  <c:v>1.2549999999999999</c:v>
                </c:pt>
                <c:pt idx="3918">
                  <c:v>1.2566999999999999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B34-471D-973C-573025FE8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306968"/>
        <c:axId val="498303048"/>
      </c:lineChart>
      <c:dateAx>
        <c:axId val="498306968"/>
        <c:scaling>
          <c:orientation val="minMax"/>
          <c:min val="43466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03048"/>
        <c:crosses val="autoZero"/>
        <c:auto val="0"/>
        <c:lblOffset val="100"/>
        <c:baseTimeUnit val="days"/>
        <c:majorUnit val="1"/>
        <c:majorTimeUnit val="years"/>
      </c:dateAx>
      <c:valAx>
        <c:axId val="498303048"/>
        <c:scaling>
          <c:orientation val="minMax"/>
          <c:max val="3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06968"/>
        <c:crosses val="autoZero"/>
        <c:crossBetween val="between"/>
        <c:majorUnit val="1"/>
        <c:minorUnit val="2.0000000000000005E-3"/>
        <c:dispUnits>
          <c:builtInUnit val="hundre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01360940993487E-2"/>
          <c:y val="5.4307864187238764E-2"/>
          <c:w val="0.86287814717604738"/>
          <c:h val="0.81464228446260745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August 23, 2021</c:v>
                </c:pt>
              </c:strCache>
            </c:strRef>
          </c:tx>
          <c:spPr>
            <a:ln w="28575">
              <a:solidFill>
                <a:schemeClr val="accent2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45D-41B9-9C51-DEFAF44861F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A45D-41B9-9C51-DEFAF44861F4}"/>
              </c:ext>
            </c:extLst>
          </c:dPt>
          <c:dPt>
            <c:idx val="19"/>
            <c:marker>
              <c:symbol val="circle"/>
              <c:size val="5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45D-41B9-9C51-DEFAF44861F4}"/>
              </c:ext>
            </c:extLst>
          </c:dPt>
          <c:dPt>
            <c:idx val="59"/>
            <c:marker>
              <c:symbol val="circle"/>
              <c:size val="7"/>
              <c:spPr>
                <a:solidFill>
                  <a:schemeClr val="accent2"/>
                </a:solidFill>
                <a:ln w="28575">
                  <a:solidFill>
                    <a:schemeClr val="accent2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9E3-4276-B984-8397026BB22A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004-29E3-4276-B984-8397026BB22A}"/>
              </c:ext>
            </c:extLst>
          </c:dPt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E8-4685-B841-639944C1A11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11-4063-9F68-B7B771F455A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11-4063-9F68-B7B771F455A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11-4063-9F68-B7B771F455A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11-4063-9F68-B7B771F455AF}"/>
                </c:ext>
              </c:extLst>
            </c:dLbl>
            <c:dLbl>
              <c:idx val="20"/>
              <c:layout>
                <c:manualLayout>
                  <c:x val="-8.5108632254301542E-3"/>
                  <c:y val="1.7004837493123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A3-4F34-BA32-E1816EAD9029}"/>
                </c:ext>
              </c:extLst>
            </c:dLbl>
            <c:dLbl>
              <c:idx val="40"/>
              <c:layout>
                <c:manualLayout>
                  <c:x val="-3.1659011373578357E-2"/>
                  <c:y val="4.0052401449546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A3-4F34-BA32-E1816EAD902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Sheet1!$C$3:$C$127</c:f>
              <c:numCache>
                <c:formatCode>0.00</c:formatCode>
                <c:ptCount val="125"/>
                <c:pt idx="1">
                  <c:v>3.5499999999999997E-2</c:v>
                </c:pt>
                <c:pt idx="2">
                  <c:v>4.0599999999999997E-2</c:v>
                </c:pt>
                <c:pt idx="4">
                  <c:v>5.8299999999999998E-2</c:v>
                </c:pt>
                <c:pt idx="8">
                  <c:v>0.22420000000000001</c:v>
                </c:pt>
                <c:pt idx="12">
                  <c:v>0.4385</c:v>
                </c:pt>
                <c:pt idx="20">
                  <c:v>0.77859999999999996</c:v>
                </c:pt>
                <c:pt idx="40">
                  <c:v>1.2566999999999999</c:v>
                </c:pt>
                <c:pt idx="123">
                  <c:v>1.8769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45D-41B9-9C51-DEFAF44861F4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June 30, 2021</c:v>
                </c:pt>
              </c:strCache>
            </c:strRef>
          </c:tx>
          <c:spPr>
            <a:ln w="28575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Sheet1!$D$3:$D$126</c:f>
              <c:numCache>
                <c:formatCode>0.00</c:formatCode>
                <c:ptCount val="124"/>
                <c:pt idx="1">
                  <c:v>4.0599999999999997E-2</c:v>
                </c:pt>
                <c:pt idx="2">
                  <c:v>4.5600000000000002E-2</c:v>
                </c:pt>
                <c:pt idx="4">
                  <c:v>6.59E-2</c:v>
                </c:pt>
                <c:pt idx="8">
                  <c:v>0.24859999999999999</c:v>
                </c:pt>
                <c:pt idx="12">
                  <c:v>0.46039999999999998</c:v>
                </c:pt>
                <c:pt idx="20">
                  <c:v>0.88939999999999997</c:v>
                </c:pt>
                <c:pt idx="40">
                  <c:v>1.468</c:v>
                </c:pt>
                <c:pt idx="123">
                  <c:v>2.0857000000000001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A8C-47D0-8489-1F64C346C4C2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March 31, 2021</c:v>
                </c:pt>
              </c:strCache>
            </c:strRef>
          </c:tx>
          <c:spPr>
            <a:ln w="28575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dPt>
            <c:idx val="123"/>
            <c:bubble3D val="0"/>
            <c:extLst>
              <c:ext xmlns:c16="http://schemas.microsoft.com/office/drawing/2014/chart" uri="{C3380CC4-5D6E-409C-BE32-E72D297353CC}">
                <c16:uniqueId val="{00000001-421D-4F00-B24F-FECC9B3E09F3}"/>
              </c:ext>
            </c:extLst>
          </c:dPt>
          <c:cat>
            <c:strRef>
              <c:f>Sheet1!$A$3:$A$126</c:f>
              <c:strCache>
                <c:ptCount val="124"/>
                <c:pt idx="1">
                  <c:v>3
M</c:v>
                </c:pt>
                <c:pt idx="4">
                  <c:v>1
Y</c:v>
                </c:pt>
                <c:pt idx="8">
                  <c:v>2
Y</c:v>
                </c:pt>
                <c:pt idx="12">
                  <c:v>3
Y</c:v>
                </c:pt>
                <c:pt idx="16">
                  <c:v>4
Y</c:v>
                </c:pt>
                <c:pt idx="20">
                  <c:v>5
Y</c:v>
                </c:pt>
                <c:pt idx="40">
                  <c:v>10
Y</c:v>
                </c:pt>
                <c:pt idx="123">
                  <c:v>30
Y</c:v>
                </c:pt>
              </c:strCache>
            </c:strRef>
          </c:cat>
          <c:val>
            <c:numRef>
              <c:f>Sheet1!$E$3:$E$126</c:f>
              <c:numCache>
                <c:formatCode>0.00</c:formatCode>
                <c:ptCount val="124"/>
                <c:pt idx="1">
                  <c:v>1.52E-2</c:v>
                </c:pt>
                <c:pt idx="2">
                  <c:v>3.04E-2</c:v>
                </c:pt>
                <c:pt idx="4">
                  <c:v>5.5800000000000002E-2</c:v>
                </c:pt>
                <c:pt idx="8">
                  <c:v>0.1603</c:v>
                </c:pt>
                <c:pt idx="12">
                  <c:v>0.3458</c:v>
                </c:pt>
                <c:pt idx="20">
                  <c:v>0.93930000000000002</c:v>
                </c:pt>
                <c:pt idx="40">
                  <c:v>1.7403999999999999</c:v>
                </c:pt>
                <c:pt idx="123">
                  <c:v>2.4106000000000001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36-4569-96A1-473F38E3B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310496"/>
        <c:axId val="498308536"/>
      </c:lineChart>
      <c:catAx>
        <c:axId val="498310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solidFill>
                      <a:schemeClr val="tx2"/>
                    </a:solidFill>
                  </a:defRPr>
                </a:pPr>
                <a:r>
                  <a:rPr lang="en-US" sz="1100" dirty="0">
                    <a:solidFill>
                      <a:schemeClr val="tx2"/>
                    </a:solidFill>
                  </a:rPr>
                  <a:t>Maturity</a:t>
                </a:r>
              </a:p>
            </c:rich>
          </c:tx>
          <c:layout>
            <c:manualLayout>
              <c:xMode val="edge"/>
              <c:yMode val="edge"/>
              <c:x val="0.46324438611840185"/>
              <c:y val="0.95220357039365233"/>
            </c:manualLayout>
          </c:layout>
          <c:overlay val="0"/>
        </c:title>
        <c:numFmt formatCode="General" sourceLinked="0"/>
        <c:majorTickMark val="none"/>
        <c:minorTickMark val="none"/>
        <c:tickLblPos val="low"/>
        <c:spPr>
          <a:ln w="19050"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en-US"/>
          </a:p>
        </c:txPr>
        <c:crossAx val="498308536"/>
        <c:crosses val="autoZero"/>
        <c:auto val="0"/>
        <c:lblAlgn val="ctr"/>
        <c:lblOffset val="100"/>
        <c:noMultiLvlLbl val="0"/>
      </c:catAx>
      <c:valAx>
        <c:axId val="49830853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tx2"/>
                    </a:solidFill>
                  </a:defRPr>
                </a:pPr>
                <a:r>
                  <a:rPr lang="en-US" sz="1200" dirty="0">
                    <a:solidFill>
                      <a:schemeClr val="tx2"/>
                    </a:solidFill>
                  </a:rPr>
                  <a:t>Yield</a:t>
                </a:r>
              </a:p>
            </c:rich>
          </c:tx>
          <c:overlay val="0"/>
        </c:title>
        <c:numFmt formatCode="0.0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en-US"/>
          </a:p>
        </c:txPr>
        <c:crossAx val="498310496"/>
        <c:crosses val="autoZero"/>
        <c:crossBetween val="midCat"/>
        <c:majorUnit val="0.5"/>
        <c:dispUnits>
          <c:builtInUnit val="hundreds"/>
        </c:dispUnits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666836784290852"/>
          <c:y val="0.63295416007395178"/>
          <c:w val="0.28412097793331387"/>
          <c:h val="0.15701447845245589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2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S&amp;P 500 Closing Price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BB_Data!$K$22:$K$5000</c:f>
              <c:numCache>
                <c:formatCode>m/d/yyyy</c:formatCode>
                <c:ptCount val="4979"/>
                <c:pt idx="0">
                  <c:v>41641</c:v>
                </c:pt>
                <c:pt idx="1">
                  <c:v>41642</c:v>
                </c:pt>
                <c:pt idx="2">
                  <c:v>41643</c:v>
                </c:pt>
                <c:pt idx="3">
                  <c:v>41644</c:v>
                </c:pt>
                <c:pt idx="4">
                  <c:v>41645</c:v>
                </c:pt>
                <c:pt idx="5">
                  <c:v>41646</c:v>
                </c:pt>
                <c:pt idx="6">
                  <c:v>41647</c:v>
                </c:pt>
                <c:pt idx="7">
                  <c:v>41648</c:v>
                </c:pt>
                <c:pt idx="8">
                  <c:v>41649</c:v>
                </c:pt>
                <c:pt idx="9">
                  <c:v>41650</c:v>
                </c:pt>
                <c:pt idx="10">
                  <c:v>41651</c:v>
                </c:pt>
                <c:pt idx="11">
                  <c:v>41652</c:v>
                </c:pt>
                <c:pt idx="12">
                  <c:v>41653</c:v>
                </c:pt>
                <c:pt idx="13">
                  <c:v>41654</c:v>
                </c:pt>
                <c:pt idx="14">
                  <c:v>41655</c:v>
                </c:pt>
                <c:pt idx="15">
                  <c:v>41656</c:v>
                </c:pt>
                <c:pt idx="16">
                  <c:v>41657</c:v>
                </c:pt>
                <c:pt idx="17">
                  <c:v>41658</c:v>
                </c:pt>
                <c:pt idx="18">
                  <c:v>41659</c:v>
                </c:pt>
                <c:pt idx="19">
                  <c:v>41660</c:v>
                </c:pt>
                <c:pt idx="20">
                  <c:v>41661</c:v>
                </c:pt>
                <c:pt idx="21">
                  <c:v>41662</c:v>
                </c:pt>
                <c:pt idx="22">
                  <c:v>41663</c:v>
                </c:pt>
                <c:pt idx="23">
                  <c:v>41664</c:v>
                </c:pt>
                <c:pt idx="24">
                  <c:v>41665</c:v>
                </c:pt>
                <c:pt idx="25">
                  <c:v>41666</c:v>
                </c:pt>
                <c:pt idx="26">
                  <c:v>41667</c:v>
                </c:pt>
                <c:pt idx="27">
                  <c:v>41668</c:v>
                </c:pt>
                <c:pt idx="28">
                  <c:v>41669</c:v>
                </c:pt>
                <c:pt idx="29">
                  <c:v>41670</c:v>
                </c:pt>
                <c:pt idx="30">
                  <c:v>41671</c:v>
                </c:pt>
                <c:pt idx="31">
                  <c:v>41672</c:v>
                </c:pt>
                <c:pt idx="32">
                  <c:v>41673</c:v>
                </c:pt>
                <c:pt idx="33">
                  <c:v>41674</c:v>
                </c:pt>
                <c:pt idx="34">
                  <c:v>41675</c:v>
                </c:pt>
                <c:pt idx="35">
                  <c:v>41676</c:v>
                </c:pt>
                <c:pt idx="36">
                  <c:v>41677</c:v>
                </c:pt>
                <c:pt idx="37">
                  <c:v>41678</c:v>
                </c:pt>
                <c:pt idx="38">
                  <c:v>41679</c:v>
                </c:pt>
                <c:pt idx="39">
                  <c:v>41680</c:v>
                </c:pt>
                <c:pt idx="40">
                  <c:v>41681</c:v>
                </c:pt>
                <c:pt idx="41">
                  <c:v>41682</c:v>
                </c:pt>
                <c:pt idx="42">
                  <c:v>41683</c:v>
                </c:pt>
                <c:pt idx="43">
                  <c:v>41684</c:v>
                </c:pt>
                <c:pt idx="44">
                  <c:v>41685</c:v>
                </c:pt>
                <c:pt idx="45">
                  <c:v>41686</c:v>
                </c:pt>
                <c:pt idx="46">
                  <c:v>41687</c:v>
                </c:pt>
                <c:pt idx="47">
                  <c:v>41688</c:v>
                </c:pt>
                <c:pt idx="48">
                  <c:v>41689</c:v>
                </c:pt>
                <c:pt idx="49">
                  <c:v>41690</c:v>
                </c:pt>
                <c:pt idx="50">
                  <c:v>41691</c:v>
                </c:pt>
                <c:pt idx="51">
                  <c:v>41692</c:v>
                </c:pt>
                <c:pt idx="52">
                  <c:v>41693</c:v>
                </c:pt>
                <c:pt idx="53">
                  <c:v>41694</c:v>
                </c:pt>
                <c:pt idx="54">
                  <c:v>41695</c:v>
                </c:pt>
                <c:pt idx="55">
                  <c:v>41696</c:v>
                </c:pt>
                <c:pt idx="56">
                  <c:v>41697</c:v>
                </c:pt>
                <c:pt idx="57">
                  <c:v>41698</c:v>
                </c:pt>
                <c:pt idx="58">
                  <c:v>41699</c:v>
                </c:pt>
                <c:pt idx="59">
                  <c:v>41700</c:v>
                </c:pt>
                <c:pt idx="60">
                  <c:v>41701</c:v>
                </c:pt>
                <c:pt idx="61">
                  <c:v>41702</c:v>
                </c:pt>
                <c:pt idx="62">
                  <c:v>41703</c:v>
                </c:pt>
                <c:pt idx="63">
                  <c:v>41704</c:v>
                </c:pt>
                <c:pt idx="64">
                  <c:v>41705</c:v>
                </c:pt>
                <c:pt idx="65">
                  <c:v>41706</c:v>
                </c:pt>
                <c:pt idx="66">
                  <c:v>41707</c:v>
                </c:pt>
                <c:pt idx="67">
                  <c:v>41708</c:v>
                </c:pt>
                <c:pt idx="68">
                  <c:v>41709</c:v>
                </c:pt>
                <c:pt idx="69">
                  <c:v>41710</c:v>
                </c:pt>
                <c:pt idx="70">
                  <c:v>41711</c:v>
                </c:pt>
                <c:pt idx="71">
                  <c:v>41712</c:v>
                </c:pt>
                <c:pt idx="72">
                  <c:v>41713</c:v>
                </c:pt>
                <c:pt idx="73">
                  <c:v>41714</c:v>
                </c:pt>
                <c:pt idx="74">
                  <c:v>41715</c:v>
                </c:pt>
                <c:pt idx="75">
                  <c:v>41716</c:v>
                </c:pt>
                <c:pt idx="76">
                  <c:v>41717</c:v>
                </c:pt>
                <c:pt idx="77">
                  <c:v>41718</c:v>
                </c:pt>
                <c:pt idx="78">
                  <c:v>41719</c:v>
                </c:pt>
                <c:pt idx="79">
                  <c:v>41720</c:v>
                </c:pt>
                <c:pt idx="80">
                  <c:v>41721</c:v>
                </c:pt>
                <c:pt idx="81">
                  <c:v>41722</c:v>
                </c:pt>
                <c:pt idx="82">
                  <c:v>41723</c:v>
                </c:pt>
                <c:pt idx="83">
                  <c:v>41724</c:v>
                </c:pt>
                <c:pt idx="84">
                  <c:v>41725</c:v>
                </c:pt>
                <c:pt idx="85">
                  <c:v>41726</c:v>
                </c:pt>
                <c:pt idx="86">
                  <c:v>41727</c:v>
                </c:pt>
                <c:pt idx="87">
                  <c:v>41728</c:v>
                </c:pt>
                <c:pt idx="88">
                  <c:v>41729</c:v>
                </c:pt>
                <c:pt idx="89">
                  <c:v>41730</c:v>
                </c:pt>
                <c:pt idx="90">
                  <c:v>41731</c:v>
                </c:pt>
                <c:pt idx="91">
                  <c:v>41732</c:v>
                </c:pt>
                <c:pt idx="92">
                  <c:v>41733</c:v>
                </c:pt>
                <c:pt idx="93">
                  <c:v>41734</c:v>
                </c:pt>
                <c:pt idx="94">
                  <c:v>41735</c:v>
                </c:pt>
                <c:pt idx="95">
                  <c:v>41736</c:v>
                </c:pt>
                <c:pt idx="96">
                  <c:v>41737</c:v>
                </c:pt>
                <c:pt idx="97">
                  <c:v>41738</c:v>
                </c:pt>
                <c:pt idx="98">
                  <c:v>41739</c:v>
                </c:pt>
                <c:pt idx="99">
                  <c:v>41740</c:v>
                </c:pt>
                <c:pt idx="100">
                  <c:v>41741</c:v>
                </c:pt>
                <c:pt idx="101">
                  <c:v>41742</c:v>
                </c:pt>
                <c:pt idx="102">
                  <c:v>41743</c:v>
                </c:pt>
                <c:pt idx="103">
                  <c:v>41744</c:v>
                </c:pt>
                <c:pt idx="104">
                  <c:v>41745</c:v>
                </c:pt>
                <c:pt idx="105">
                  <c:v>41746</c:v>
                </c:pt>
                <c:pt idx="106">
                  <c:v>41747</c:v>
                </c:pt>
                <c:pt idx="107">
                  <c:v>41748</c:v>
                </c:pt>
                <c:pt idx="108">
                  <c:v>41749</c:v>
                </c:pt>
                <c:pt idx="109">
                  <c:v>41750</c:v>
                </c:pt>
                <c:pt idx="110">
                  <c:v>41751</c:v>
                </c:pt>
                <c:pt idx="111">
                  <c:v>41752</c:v>
                </c:pt>
                <c:pt idx="112">
                  <c:v>41753</c:v>
                </c:pt>
                <c:pt idx="113">
                  <c:v>41754</c:v>
                </c:pt>
                <c:pt idx="114">
                  <c:v>41755</c:v>
                </c:pt>
                <c:pt idx="115">
                  <c:v>41756</c:v>
                </c:pt>
                <c:pt idx="116">
                  <c:v>41757</c:v>
                </c:pt>
                <c:pt idx="117">
                  <c:v>41758</c:v>
                </c:pt>
                <c:pt idx="118">
                  <c:v>41759</c:v>
                </c:pt>
                <c:pt idx="119">
                  <c:v>41760</c:v>
                </c:pt>
                <c:pt idx="120">
                  <c:v>41761</c:v>
                </c:pt>
                <c:pt idx="121">
                  <c:v>41762</c:v>
                </c:pt>
                <c:pt idx="122">
                  <c:v>41763</c:v>
                </c:pt>
                <c:pt idx="123">
                  <c:v>41764</c:v>
                </c:pt>
                <c:pt idx="124">
                  <c:v>41765</c:v>
                </c:pt>
                <c:pt idx="125">
                  <c:v>41766</c:v>
                </c:pt>
                <c:pt idx="126">
                  <c:v>41767</c:v>
                </c:pt>
                <c:pt idx="127">
                  <c:v>41768</c:v>
                </c:pt>
                <c:pt idx="128">
                  <c:v>41769</c:v>
                </c:pt>
                <c:pt idx="129">
                  <c:v>41770</c:v>
                </c:pt>
                <c:pt idx="130">
                  <c:v>41771</c:v>
                </c:pt>
                <c:pt idx="131">
                  <c:v>41772</c:v>
                </c:pt>
                <c:pt idx="132">
                  <c:v>41773</c:v>
                </c:pt>
                <c:pt idx="133">
                  <c:v>41774</c:v>
                </c:pt>
                <c:pt idx="134">
                  <c:v>41775</c:v>
                </c:pt>
                <c:pt idx="135">
                  <c:v>41776</c:v>
                </c:pt>
                <c:pt idx="136">
                  <c:v>41777</c:v>
                </c:pt>
                <c:pt idx="137">
                  <c:v>41778</c:v>
                </c:pt>
                <c:pt idx="138">
                  <c:v>41779</c:v>
                </c:pt>
                <c:pt idx="139">
                  <c:v>41780</c:v>
                </c:pt>
                <c:pt idx="140">
                  <c:v>41781</c:v>
                </c:pt>
                <c:pt idx="141">
                  <c:v>41782</c:v>
                </c:pt>
                <c:pt idx="142">
                  <c:v>41783</c:v>
                </c:pt>
                <c:pt idx="143">
                  <c:v>41784</c:v>
                </c:pt>
                <c:pt idx="144">
                  <c:v>41785</c:v>
                </c:pt>
                <c:pt idx="145">
                  <c:v>41786</c:v>
                </c:pt>
                <c:pt idx="146">
                  <c:v>41787</c:v>
                </c:pt>
                <c:pt idx="147">
                  <c:v>41788</c:v>
                </c:pt>
                <c:pt idx="148">
                  <c:v>41789</c:v>
                </c:pt>
                <c:pt idx="149">
                  <c:v>41790</c:v>
                </c:pt>
                <c:pt idx="150">
                  <c:v>41791</c:v>
                </c:pt>
                <c:pt idx="151">
                  <c:v>41792</c:v>
                </c:pt>
                <c:pt idx="152">
                  <c:v>41793</c:v>
                </c:pt>
                <c:pt idx="153">
                  <c:v>41794</c:v>
                </c:pt>
                <c:pt idx="154">
                  <c:v>41795</c:v>
                </c:pt>
                <c:pt idx="155">
                  <c:v>41796</c:v>
                </c:pt>
                <c:pt idx="156">
                  <c:v>41797</c:v>
                </c:pt>
                <c:pt idx="157">
                  <c:v>41798</c:v>
                </c:pt>
                <c:pt idx="158">
                  <c:v>41799</c:v>
                </c:pt>
                <c:pt idx="159">
                  <c:v>41800</c:v>
                </c:pt>
                <c:pt idx="160">
                  <c:v>41801</c:v>
                </c:pt>
                <c:pt idx="161">
                  <c:v>41802</c:v>
                </c:pt>
                <c:pt idx="162">
                  <c:v>41803</c:v>
                </c:pt>
                <c:pt idx="163">
                  <c:v>41804</c:v>
                </c:pt>
                <c:pt idx="164">
                  <c:v>41805</c:v>
                </c:pt>
                <c:pt idx="165">
                  <c:v>41806</c:v>
                </c:pt>
                <c:pt idx="166">
                  <c:v>41807</c:v>
                </c:pt>
                <c:pt idx="167">
                  <c:v>41808</c:v>
                </c:pt>
                <c:pt idx="168">
                  <c:v>41809</c:v>
                </c:pt>
                <c:pt idx="169">
                  <c:v>41810</c:v>
                </c:pt>
                <c:pt idx="170">
                  <c:v>41811</c:v>
                </c:pt>
                <c:pt idx="171">
                  <c:v>41812</c:v>
                </c:pt>
                <c:pt idx="172">
                  <c:v>41813</c:v>
                </c:pt>
                <c:pt idx="173">
                  <c:v>41814</c:v>
                </c:pt>
                <c:pt idx="174">
                  <c:v>41815</c:v>
                </c:pt>
                <c:pt idx="175">
                  <c:v>41816</c:v>
                </c:pt>
                <c:pt idx="176">
                  <c:v>41817</c:v>
                </c:pt>
                <c:pt idx="177">
                  <c:v>41818</c:v>
                </c:pt>
                <c:pt idx="178">
                  <c:v>41819</c:v>
                </c:pt>
                <c:pt idx="179">
                  <c:v>41820</c:v>
                </c:pt>
                <c:pt idx="180">
                  <c:v>41821</c:v>
                </c:pt>
                <c:pt idx="181">
                  <c:v>41822</c:v>
                </c:pt>
                <c:pt idx="182">
                  <c:v>41823</c:v>
                </c:pt>
                <c:pt idx="183">
                  <c:v>41824</c:v>
                </c:pt>
                <c:pt idx="184">
                  <c:v>41825</c:v>
                </c:pt>
                <c:pt idx="185">
                  <c:v>41826</c:v>
                </c:pt>
                <c:pt idx="186">
                  <c:v>41827</c:v>
                </c:pt>
                <c:pt idx="187">
                  <c:v>41828</c:v>
                </c:pt>
                <c:pt idx="188">
                  <c:v>41829</c:v>
                </c:pt>
                <c:pt idx="189">
                  <c:v>41830</c:v>
                </c:pt>
                <c:pt idx="190">
                  <c:v>41831</c:v>
                </c:pt>
                <c:pt idx="191">
                  <c:v>41832</c:v>
                </c:pt>
                <c:pt idx="192">
                  <c:v>41833</c:v>
                </c:pt>
                <c:pt idx="193">
                  <c:v>41834</c:v>
                </c:pt>
                <c:pt idx="194">
                  <c:v>41835</c:v>
                </c:pt>
                <c:pt idx="195">
                  <c:v>41836</c:v>
                </c:pt>
                <c:pt idx="196">
                  <c:v>41837</c:v>
                </c:pt>
                <c:pt idx="197">
                  <c:v>41838</c:v>
                </c:pt>
                <c:pt idx="198">
                  <c:v>41839</c:v>
                </c:pt>
                <c:pt idx="199">
                  <c:v>41840</c:v>
                </c:pt>
                <c:pt idx="200">
                  <c:v>41841</c:v>
                </c:pt>
                <c:pt idx="201">
                  <c:v>41842</c:v>
                </c:pt>
                <c:pt idx="202">
                  <c:v>41843</c:v>
                </c:pt>
                <c:pt idx="203">
                  <c:v>41844</c:v>
                </c:pt>
                <c:pt idx="204">
                  <c:v>41845</c:v>
                </c:pt>
                <c:pt idx="205">
                  <c:v>41846</c:v>
                </c:pt>
                <c:pt idx="206">
                  <c:v>41847</c:v>
                </c:pt>
                <c:pt idx="207">
                  <c:v>41848</c:v>
                </c:pt>
                <c:pt idx="208">
                  <c:v>41849</c:v>
                </c:pt>
                <c:pt idx="209">
                  <c:v>41850</c:v>
                </c:pt>
                <c:pt idx="210">
                  <c:v>41851</c:v>
                </c:pt>
                <c:pt idx="211">
                  <c:v>41852</c:v>
                </c:pt>
                <c:pt idx="212">
                  <c:v>41853</c:v>
                </c:pt>
                <c:pt idx="213">
                  <c:v>41854</c:v>
                </c:pt>
                <c:pt idx="214">
                  <c:v>41855</c:v>
                </c:pt>
                <c:pt idx="215">
                  <c:v>41856</c:v>
                </c:pt>
                <c:pt idx="216">
                  <c:v>41857</c:v>
                </c:pt>
                <c:pt idx="217">
                  <c:v>41858</c:v>
                </c:pt>
                <c:pt idx="218">
                  <c:v>41859</c:v>
                </c:pt>
                <c:pt idx="219">
                  <c:v>41860</c:v>
                </c:pt>
                <c:pt idx="220">
                  <c:v>41861</c:v>
                </c:pt>
                <c:pt idx="221">
                  <c:v>41862</c:v>
                </c:pt>
                <c:pt idx="222">
                  <c:v>41863</c:v>
                </c:pt>
                <c:pt idx="223">
                  <c:v>41864</c:v>
                </c:pt>
                <c:pt idx="224">
                  <c:v>41865</c:v>
                </c:pt>
                <c:pt idx="225">
                  <c:v>41866</c:v>
                </c:pt>
                <c:pt idx="226">
                  <c:v>41867</c:v>
                </c:pt>
                <c:pt idx="227">
                  <c:v>41868</c:v>
                </c:pt>
                <c:pt idx="228">
                  <c:v>41869</c:v>
                </c:pt>
                <c:pt idx="229">
                  <c:v>41870</c:v>
                </c:pt>
                <c:pt idx="230">
                  <c:v>41871</c:v>
                </c:pt>
                <c:pt idx="231">
                  <c:v>41872</c:v>
                </c:pt>
                <c:pt idx="232">
                  <c:v>41873</c:v>
                </c:pt>
                <c:pt idx="233">
                  <c:v>41874</c:v>
                </c:pt>
                <c:pt idx="234">
                  <c:v>41875</c:v>
                </c:pt>
                <c:pt idx="235">
                  <c:v>41876</c:v>
                </c:pt>
                <c:pt idx="236">
                  <c:v>41877</c:v>
                </c:pt>
                <c:pt idx="237">
                  <c:v>41878</c:v>
                </c:pt>
                <c:pt idx="238">
                  <c:v>41879</c:v>
                </c:pt>
                <c:pt idx="239">
                  <c:v>41880</c:v>
                </c:pt>
                <c:pt idx="240">
                  <c:v>41881</c:v>
                </c:pt>
                <c:pt idx="241">
                  <c:v>41882</c:v>
                </c:pt>
                <c:pt idx="242">
                  <c:v>41883</c:v>
                </c:pt>
                <c:pt idx="243">
                  <c:v>41884</c:v>
                </c:pt>
                <c:pt idx="244">
                  <c:v>41885</c:v>
                </c:pt>
                <c:pt idx="245">
                  <c:v>41886</c:v>
                </c:pt>
                <c:pt idx="246">
                  <c:v>41887</c:v>
                </c:pt>
                <c:pt idx="247">
                  <c:v>41888</c:v>
                </c:pt>
                <c:pt idx="248">
                  <c:v>41889</c:v>
                </c:pt>
                <c:pt idx="249">
                  <c:v>41890</c:v>
                </c:pt>
                <c:pt idx="250">
                  <c:v>41891</c:v>
                </c:pt>
                <c:pt idx="251">
                  <c:v>41892</c:v>
                </c:pt>
                <c:pt idx="252">
                  <c:v>41893</c:v>
                </c:pt>
                <c:pt idx="253">
                  <c:v>41894</c:v>
                </c:pt>
                <c:pt idx="254">
                  <c:v>41895</c:v>
                </c:pt>
                <c:pt idx="255">
                  <c:v>41896</c:v>
                </c:pt>
                <c:pt idx="256">
                  <c:v>41897</c:v>
                </c:pt>
                <c:pt idx="257">
                  <c:v>41898</c:v>
                </c:pt>
                <c:pt idx="258">
                  <c:v>41899</c:v>
                </c:pt>
                <c:pt idx="259">
                  <c:v>41900</c:v>
                </c:pt>
                <c:pt idx="260">
                  <c:v>41901</c:v>
                </c:pt>
                <c:pt idx="261">
                  <c:v>41902</c:v>
                </c:pt>
                <c:pt idx="262">
                  <c:v>41903</c:v>
                </c:pt>
                <c:pt idx="263">
                  <c:v>41904</c:v>
                </c:pt>
                <c:pt idx="264">
                  <c:v>41905</c:v>
                </c:pt>
                <c:pt idx="265">
                  <c:v>41906</c:v>
                </c:pt>
                <c:pt idx="266">
                  <c:v>41907</c:v>
                </c:pt>
                <c:pt idx="267">
                  <c:v>41908</c:v>
                </c:pt>
                <c:pt idx="268">
                  <c:v>41909</c:v>
                </c:pt>
                <c:pt idx="269">
                  <c:v>41910</c:v>
                </c:pt>
                <c:pt idx="270">
                  <c:v>41911</c:v>
                </c:pt>
                <c:pt idx="271">
                  <c:v>41912</c:v>
                </c:pt>
                <c:pt idx="272">
                  <c:v>41913</c:v>
                </c:pt>
                <c:pt idx="273">
                  <c:v>41914</c:v>
                </c:pt>
                <c:pt idx="274">
                  <c:v>41915</c:v>
                </c:pt>
                <c:pt idx="275">
                  <c:v>41916</c:v>
                </c:pt>
                <c:pt idx="276">
                  <c:v>41917</c:v>
                </c:pt>
                <c:pt idx="277">
                  <c:v>41918</c:v>
                </c:pt>
                <c:pt idx="278">
                  <c:v>41919</c:v>
                </c:pt>
                <c:pt idx="279">
                  <c:v>41920</c:v>
                </c:pt>
                <c:pt idx="280">
                  <c:v>41921</c:v>
                </c:pt>
                <c:pt idx="281">
                  <c:v>41922</c:v>
                </c:pt>
                <c:pt idx="282">
                  <c:v>41923</c:v>
                </c:pt>
                <c:pt idx="283">
                  <c:v>41924</c:v>
                </c:pt>
                <c:pt idx="284">
                  <c:v>41925</c:v>
                </c:pt>
                <c:pt idx="285">
                  <c:v>41926</c:v>
                </c:pt>
                <c:pt idx="286">
                  <c:v>41927</c:v>
                </c:pt>
                <c:pt idx="287">
                  <c:v>41928</c:v>
                </c:pt>
                <c:pt idx="288">
                  <c:v>41929</c:v>
                </c:pt>
                <c:pt idx="289">
                  <c:v>41930</c:v>
                </c:pt>
                <c:pt idx="290">
                  <c:v>41931</c:v>
                </c:pt>
                <c:pt idx="291">
                  <c:v>41932</c:v>
                </c:pt>
                <c:pt idx="292">
                  <c:v>41933</c:v>
                </c:pt>
                <c:pt idx="293">
                  <c:v>41934</c:v>
                </c:pt>
                <c:pt idx="294">
                  <c:v>41935</c:v>
                </c:pt>
                <c:pt idx="295">
                  <c:v>41936</c:v>
                </c:pt>
                <c:pt idx="296">
                  <c:v>41937</c:v>
                </c:pt>
                <c:pt idx="297">
                  <c:v>41938</c:v>
                </c:pt>
                <c:pt idx="298">
                  <c:v>41939</c:v>
                </c:pt>
                <c:pt idx="299">
                  <c:v>41940</c:v>
                </c:pt>
                <c:pt idx="300">
                  <c:v>41941</c:v>
                </c:pt>
                <c:pt idx="301">
                  <c:v>41942</c:v>
                </c:pt>
                <c:pt idx="302">
                  <c:v>41943</c:v>
                </c:pt>
                <c:pt idx="303">
                  <c:v>41944</c:v>
                </c:pt>
                <c:pt idx="304">
                  <c:v>41945</c:v>
                </c:pt>
                <c:pt idx="305">
                  <c:v>41946</c:v>
                </c:pt>
                <c:pt idx="306">
                  <c:v>41947</c:v>
                </c:pt>
                <c:pt idx="307">
                  <c:v>41948</c:v>
                </c:pt>
                <c:pt idx="308">
                  <c:v>41949</c:v>
                </c:pt>
                <c:pt idx="309">
                  <c:v>41950</c:v>
                </c:pt>
                <c:pt idx="310">
                  <c:v>41951</c:v>
                </c:pt>
                <c:pt idx="311">
                  <c:v>41952</c:v>
                </c:pt>
                <c:pt idx="312">
                  <c:v>41953</c:v>
                </c:pt>
                <c:pt idx="313">
                  <c:v>41954</c:v>
                </c:pt>
                <c:pt idx="314">
                  <c:v>41955</c:v>
                </c:pt>
                <c:pt idx="315">
                  <c:v>41956</c:v>
                </c:pt>
                <c:pt idx="316">
                  <c:v>41957</c:v>
                </c:pt>
                <c:pt idx="317">
                  <c:v>41958</c:v>
                </c:pt>
                <c:pt idx="318">
                  <c:v>41959</c:v>
                </c:pt>
                <c:pt idx="319">
                  <c:v>41960</c:v>
                </c:pt>
                <c:pt idx="320">
                  <c:v>41961</c:v>
                </c:pt>
                <c:pt idx="321">
                  <c:v>41962</c:v>
                </c:pt>
                <c:pt idx="322">
                  <c:v>41963</c:v>
                </c:pt>
                <c:pt idx="323">
                  <c:v>41964</c:v>
                </c:pt>
                <c:pt idx="324">
                  <c:v>41965</c:v>
                </c:pt>
                <c:pt idx="325">
                  <c:v>41966</c:v>
                </c:pt>
                <c:pt idx="326">
                  <c:v>41967</c:v>
                </c:pt>
                <c:pt idx="327">
                  <c:v>41968</c:v>
                </c:pt>
                <c:pt idx="328">
                  <c:v>41969</c:v>
                </c:pt>
                <c:pt idx="329">
                  <c:v>41970</c:v>
                </c:pt>
                <c:pt idx="330">
                  <c:v>41971</c:v>
                </c:pt>
                <c:pt idx="331">
                  <c:v>41972</c:v>
                </c:pt>
                <c:pt idx="332">
                  <c:v>41973</c:v>
                </c:pt>
                <c:pt idx="333">
                  <c:v>41974</c:v>
                </c:pt>
                <c:pt idx="334">
                  <c:v>41975</c:v>
                </c:pt>
                <c:pt idx="335">
                  <c:v>41976</c:v>
                </c:pt>
                <c:pt idx="336">
                  <c:v>41977</c:v>
                </c:pt>
                <c:pt idx="337">
                  <c:v>41978</c:v>
                </c:pt>
                <c:pt idx="338">
                  <c:v>41979</c:v>
                </c:pt>
                <c:pt idx="339">
                  <c:v>41980</c:v>
                </c:pt>
                <c:pt idx="340">
                  <c:v>41981</c:v>
                </c:pt>
                <c:pt idx="341">
                  <c:v>41982</c:v>
                </c:pt>
                <c:pt idx="342">
                  <c:v>41983</c:v>
                </c:pt>
                <c:pt idx="343">
                  <c:v>41984</c:v>
                </c:pt>
                <c:pt idx="344">
                  <c:v>41985</c:v>
                </c:pt>
                <c:pt idx="345">
                  <c:v>41986</c:v>
                </c:pt>
                <c:pt idx="346">
                  <c:v>41987</c:v>
                </c:pt>
                <c:pt idx="347">
                  <c:v>41988</c:v>
                </c:pt>
                <c:pt idx="348">
                  <c:v>41989</c:v>
                </c:pt>
                <c:pt idx="349">
                  <c:v>41990</c:v>
                </c:pt>
                <c:pt idx="350">
                  <c:v>41991</c:v>
                </c:pt>
                <c:pt idx="351">
                  <c:v>41992</c:v>
                </c:pt>
                <c:pt idx="352">
                  <c:v>41993</c:v>
                </c:pt>
                <c:pt idx="353">
                  <c:v>41994</c:v>
                </c:pt>
                <c:pt idx="354">
                  <c:v>41995</c:v>
                </c:pt>
                <c:pt idx="355">
                  <c:v>41996</c:v>
                </c:pt>
                <c:pt idx="356">
                  <c:v>41997</c:v>
                </c:pt>
                <c:pt idx="357">
                  <c:v>41998</c:v>
                </c:pt>
                <c:pt idx="358">
                  <c:v>41999</c:v>
                </c:pt>
                <c:pt idx="359">
                  <c:v>42000</c:v>
                </c:pt>
                <c:pt idx="360">
                  <c:v>42001</c:v>
                </c:pt>
                <c:pt idx="361">
                  <c:v>42002</c:v>
                </c:pt>
                <c:pt idx="362">
                  <c:v>42003</c:v>
                </c:pt>
                <c:pt idx="363">
                  <c:v>42004</c:v>
                </c:pt>
                <c:pt idx="364">
                  <c:v>42005</c:v>
                </c:pt>
                <c:pt idx="365">
                  <c:v>42006</c:v>
                </c:pt>
                <c:pt idx="366">
                  <c:v>42007</c:v>
                </c:pt>
                <c:pt idx="367">
                  <c:v>42008</c:v>
                </c:pt>
                <c:pt idx="368">
                  <c:v>42009</c:v>
                </c:pt>
                <c:pt idx="369">
                  <c:v>42010</c:v>
                </c:pt>
                <c:pt idx="370">
                  <c:v>42011</c:v>
                </c:pt>
                <c:pt idx="371">
                  <c:v>42012</c:v>
                </c:pt>
                <c:pt idx="372">
                  <c:v>42013</c:v>
                </c:pt>
                <c:pt idx="373">
                  <c:v>42014</c:v>
                </c:pt>
                <c:pt idx="374">
                  <c:v>42015</c:v>
                </c:pt>
                <c:pt idx="375">
                  <c:v>42016</c:v>
                </c:pt>
                <c:pt idx="376">
                  <c:v>42017</c:v>
                </c:pt>
                <c:pt idx="377">
                  <c:v>42018</c:v>
                </c:pt>
                <c:pt idx="378">
                  <c:v>42019</c:v>
                </c:pt>
                <c:pt idx="379">
                  <c:v>42020</c:v>
                </c:pt>
                <c:pt idx="380">
                  <c:v>42021</c:v>
                </c:pt>
                <c:pt idx="381">
                  <c:v>42022</c:v>
                </c:pt>
                <c:pt idx="382">
                  <c:v>42023</c:v>
                </c:pt>
                <c:pt idx="383">
                  <c:v>42024</c:v>
                </c:pt>
                <c:pt idx="384">
                  <c:v>42025</c:v>
                </c:pt>
                <c:pt idx="385">
                  <c:v>42026</c:v>
                </c:pt>
                <c:pt idx="386">
                  <c:v>42027</c:v>
                </c:pt>
                <c:pt idx="387">
                  <c:v>42028</c:v>
                </c:pt>
                <c:pt idx="388">
                  <c:v>42029</c:v>
                </c:pt>
                <c:pt idx="389">
                  <c:v>42030</c:v>
                </c:pt>
                <c:pt idx="390">
                  <c:v>42031</c:v>
                </c:pt>
                <c:pt idx="391">
                  <c:v>42032</c:v>
                </c:pt>
                <c:pt idx="392">
                  <c:v>42033</c:v>
                </c:pt>
                <c:pt idx="393">
                  <c:v>42034</c:v>
                </c:pt>
                <c:pt idx="394">
                  <c:v>42035</c:v>
                </c:pt>
                <c:pt idx="395">
                  <c:v>42036</c:v>
                </c:pt>
                <c:pt idx="396">
                  <c:v>42037</c:v>
                </c:pt>
                <c:pt idx="397">
                  <c:v>42038</c:v>
                </c:pt>
                <c:pt idx="398">
                  <c:v>42039</c:v>
                </c:pt>
                <c:pt idx="399">
                  <c:v>42040</c:v>
                </c:pt>
                <c:pt idx="400">
                  <c:v>42041</c:v>
                </c:pt>
                <c:pt idx="401">
                  <c:v>42042</c:v>
                </c:pt>
                <c:pt idx="402">
                  <c:v>42043</c:v>
                </c:pt>
                <c:pt idx="403">
                  <c:v>42044</c:v>
                </c:pt>
                <c:pt idx="404">
                  <c:v>42045</c:v>
                </c:pt>
                <c:pt idx="405">
                  <c:v>42046</c:v>
                </c:pt>
                <c:pt idx="406">
                  <c:v>42047</c:v>
                </c:pt>
                <c:pt idx="407">
                  <c:v>42048</c:v>
                </c:pt>
                <c:pt idx="408">
                  <c:v>42049</c:v>
                </c:pt>
                <c:pt idx="409">
                  <c:v>42050</c:v>
                </c:pt>
                <c:pt idx="410">
                  <c:v>42051</c:v>
                </c:pt>
                <c:pt idx="411">
                  <c:v>42052</c:v>
                </c:pt>
                <c:pt idx="412">
                  <c:v>42053</c:v>
                </c:pt>
                <c:pt idx="413">
                  <c:v>42054</c:v>
                </c:pt>
                <c:pt idx="414">
                  <c:v>42055</c:v>
                </c:pt>
                <c:pt idx="415">
                  <c:v>42056</c:v>
                </c:pt>
                <c:pt idx="416">
                  <c:v>42057</c:v>
                </c:pt>
                <c:pt idx="417">
                  <c:v>42058</c:v>
                </c:pt>
                <c:pt idx="418">
                  <c:v>42059</c:v>
                </c:pt>
                <c:pt idx="419">
                  <c:v>42060</c:v>
                </c:pt>
                <c:pt idx="420">
                  <c:v>42061</c:v>
                </c:pt>
                <c:pt idx="421">
                  <c:v>42062</c:v>
                </c:pt>
                <c:pt idx="422">
                  <c:v>42063</c:v>
                </c:pt>
                <c:pt idx="423">
                  <c:v>42064</c:v>
                </c:pt>
                <c:pt idx="424">
                  <c:v>42065</c:v>
                </c:pt>
                <c:pt idx="425">
                  <c:v>42066</c:v>
                </c:pt>
                <c:pt idx="426">
                  <c:v>42067</c:v>
                </c:pt>
                <c:pt idx="427">
                  <c:v>42068</c:v>
                </c:pt>
                <c:pt idx="428">
                  <c:v>42069</c:v>
                </c:pt>
                <c:pt idx="429">
                  <c:v>42070</c:v>
                </c:pt>
                <c:pt idx="430">
                  <c:v>42071</c:v>
                </c:pt>
                <c:pt idx="431">
                  <c:v>42072</c:v>
                </c:pt>
                <c:pt idx="432">
                  <c:v>42073</c:v>
                </c:pt>
                <c:pt idx="433">
                  <c:v>42074</c:v>
                </c:pt>
                <c:pt idx="434">
                  <c:v>42075</c:v>
                </c:pt>
                <c:pt idx="435">
                  <c:v>42076</c:v>
                </c:pt>
                <c:pt idx="436">
                  <c:v>42077</c:v>
                </c:pt>
                <c:pt idx="437">
                  <c:v>42078</c:v>
                </c:pt>
                <c:pt idx="438">
                  <c:v>42079</c:v>
                </c:pt>
                <c:pt idx="439">
                  <c:v>42080</c:v>
                </c:pt>
                <c:pt idx="440">
                  <c:v>42081</c:v>
                </c:pt>
                <c:pt idx="441">
                  <c:v>42082</c:v>
                </c:pt>
                <c:pt idx="442">
                  <c:v>42083</c:v>
                </c:pt>
                <c:pt idx="443">
                  <c:v>42084</c:v>
                </c:pt>
                <c:pt idx="444">
                  <c:v>42085</c:v>
                </c:pt>
                <c:pt idx="445">
                  <c:v>42086</c:v>
                </c:pt>
                <c:pt idx="446">
                  <c:v>42087</c:v>
                </c:pt>
                <c:pt idx="447">
                  <c:v>42088</c:v>
                </c:pt>
                <c:pt idx="448">
                  <c:v>42089</c:v>
                </c:pt>
                <c:pt idx="449">
                  <c:v>42090</c:v>
                </c:pt>
                <c:pt idx="450">
                  <c:v>42091</c:v>
                </c:pt>
                <c:pt idx="451">
                  <c:v>42092</c:v>
                </c:pt>
                <c:pt idx="452">
                  <c:v>42093</c:v>
                </c:pt>
                <c:pt idx="453">
                  <c:v>42094</c:v>
                </c:pt>
                <c:pt idx="454">
                  <c:v>42095</c:v>
                </c:pt>
                <c:pt idx="455">
                  <c:v>42096</c:v>
                </c:pt>
                <c:pt idx="456">
                  <c:v>42097</c:v>
                </c:pt>
                <c:pt idx="457">
                  <c:v>42098</c:v>
                </c:pt>
                <c:pt idx="458">
                  <c:v>42099</c:v>
                </c:pt>
                <c:pt idx="459">
                  <c:v>42100</c:v>
                </c:pt>
                <c:pt idx="460">
                  <c:v>42101</c:v>
                </c:pt>
                <c:pt idx="461">
                  <c:v>42102</c:v>
                </c:pt>
                <c:pt idx="462">
                  <c:v>42103</c:v>
                </c:pt>
                <c:pt idx="463">
                  <c:v>42104</c:v>
                </c:pt>
                <c:pt idx="464">
                  <c:v>42105</c:v>
                </c:pt>
                <c:pt idx="465">
                  <c:v>42106</c:v>
                </c:pt>
                <c:pt idx="466">
                  <c:v>42107</c:v>
                </c:pt>
                <c:pt idx="467">
                  <c:v>42108</c:v>
                </c:pt>
                <c:pt idx="468">
                  <c:v>42109</c:v>
                </c:pt>
                <c:pt idx="469">
                  <c:v>42110</c:v>
                </c:pt>
                <c:pt idx="470">
                  <c:v>42111</c:v>
                </c:pt>
                <c:pt idx="471">
                  <c:v>42112</c:v>
                </c:pt>
                <c:pt idx="472">
                  <c:v>42113</c:v>
                </c:pt>
                <c:pt idx="473">
                  <c:v>42114</c:v>
                </c:pt>
                <c:pt idx="474">
                  <c:v>42115</c:v>
                </c:pt>
                <c:pt idx="475">
                  <c:v>42116</c:v>
                </c:pt>
                <c:pt idx="476">
                  <c:v>42117</c:v>
                </c:pt>
                <c:pt idx="477">
                  <c:v>42118</c:v>
                </c:pt>
                <c:pt idx="478">
                  <c:v>42119</c:v>
                </c:pt>
                <c:pt idx="479">
                  <c:v>42120</c:v>
                </c:pt>
                <c:pt idx="480">
                  <c:v>42121</c:v>
                </c:pt>
                <c:pt idx="481">
                  <c:v>42122</c:v>
                </c:pt>
                <c:pt idx="482">
                  <c:v>42123</c:v>
                </c:pt>
                <c:pt idx="483">
                  <c:v>42124</c:v>
                </c:pt>
                <c:pt idx="484">
                  <c:v>42125</c:v>
                </c:pt>
                <c:pt idx="485">
                  <c:v>42126</c:v>
                </c:pt>
                <c:pt idx="486">
                  <c:v>42127</c:v>
                </c:pt>
                <c:pt idx="487">
                  <c:v>42128</c:v>
                </c:pt>
                <c:pt idx="488">
                  <c:v>42129</c:v>
                </c:pt>
                <c:pt idx="489">
                  <c:v>42130</c:v>
                </c:pt>
                <c:pt idx="490">
                  <c:v>42131</c:v>
                </c:pt>
                <c:pt idx="491">
                  <c:v>42132</c:v>
                </c:pt>
                <c:pt idx="492">
                  <c:v>42133</c:v>
                </c:pt>
                <c:pt idx="493">
                  <c:v>42134</c:v>
                </c:pt>
                <c:pt idx="494">
                  <c:v>42135</c:v>
                </c:pt>
                <c:pt idx="495">
                  <c:v>42136</c:v>
                </c:pt>
                <c:pt idx="496">
                  <c:v>42137</c:v>
                </c:pt>
                <c:pt idx="497">
                  <c:v>42138</c:v>
                </c:pt>
                <c:pt idx="498">
                  <c:v>42139</c:v>
                </c:pt>
                <c:pt idx="499">
                  <c:v>42140</c:v>
                </c:pt>
                <c:pt idx="500">
                  <c:v>42141</c:v>
                </c:pt>
                <c:pt idx="501">
                  <c:v>42142</c:v>
                </c:pt>
                <c:pt idx="502">
                  <c:v>42143</c:v>
                </c:pt>
                <c:pt idx="503">
                  <c:v>42144</c:v>
                </c:pt>
                <c:pt idx="504">
                  <c:v>42145</c:v>
                </c:pt>
                <c:pt idx="505">
                  <c:v>42146</c:v>
                </c:pt>
                <c:pt idx="506">
                  <c:v>42147</c:v>
                </c:pt>
                <c:pt idx="507">
                  <c:v>42148</c:v>
                </c:pt>
                <c:pt idx="508">
                  <c:v>42149</c:v>
                </c:pt>
                <c:pt idx="509">
                  <c:v>42150</c:v>
                </c:pt>
                <c:pt idx="510">
                  <c:v>42151</c:v>
                </c:pt>
                <c:pt idx="511">
                  <c:v>42152</c:v>
                </c:pt>
                <c:pt idx="512">
                  <c:v>42153</c:v>
                </c:pt>
                <c:pt idx="513">
                  <c:v>42154</c:v>
                </c:pt>
                <c:pt idx="514">
                  <c:v>42155</c:v>
                </c:pt>
                <c:pt idx="515">
                  <c:v>42156</c:v>
                </c:pt>
                <c:pt idx="516">
                  <c:v>42157</c:v>
                </c:pt>
                <c:pt idx="517">
                  <c:v>42158</c:v>
                </c:pt>
                <c:pt idx="518">
                  <c:v>42159</c:v>
                </c:pt>
                <c:pt idx="519">
                  <c:v>42160</c:v>
                </c:pt>
                <c:pt idx="520">
                  <c:v>42161</c:v>
                </c:pt>
                <c:pt idx="521">
                  <c:v>42162</c:v>
                </c:pt>
                <c:pt idx="522">
                  <c:v>42163</c:v>
                </c:pt>
                <c:pt idx="523">
                  <c:v>42164</c:v>
                </c:pt>
                <c:pt idx="524">
                  <c:v>42165</c:v>
                </c:pt>
                <c:pt idx="525">
                  <c:v>42166</c:v>
                </c:pt>
                <c:pt idx="526">
                  <c:v>42167</c:v>
                </c:pt>
                <c:pt idx="527">
                  <c:v>42168</c:v>
                </c:pt>
                <c:pt idx="528">
                  <c:v>42169</c:v>
                </c:pt>
                <c:pt idx="529">
                  <c:v>42170</c:v>
                </c:pt>
                <c:pt idx="530">
                  <c:v>42171</c:v>
                </c:pt>
                <c:pt idx="531">
                  <c:v>42172</c:v>
                </c:pt>
                <c:pt idx="532">
                  <c:v>42173</c:v>
                </c:pt>
                <c:pt idx="533">
                  <c:v>42174</c:v>
                </c:pt>
                <c:pt idx="534">
                  <c:v>42175</c:v>
                </c:pt>
                <c:pt idx="535">
                  <c:v>42176</c:v>
                </c:pt>
                <c:pt idx="536">
                  <c:v>42177</c:v>
                </c:pt>
                <c:pt idx="537">
                  <c:v>42178</c:v>
                </c:pt>
                <c:pt idx="538">
                  <c:v>42179</c:v>
                </c:pt>
                <c:pt idx="539">
                  <c:v>42180</c:v>
                </c:pt>
                <c:pt idx="540">
                  <c:v>42181</c:v>
                </c:pt>
                <c:pt idx="541">
                  <c:v>42182</c:v>
                </c:pt>
                <c:pt idx="542">
                  <c:v>42183</c:v>
                </c:pt>
                <c:pt idx="543">
                  <c:v>42184</c:v>
                </c:pt>
                <c:pt idx="544">
                  <c:v>42185</c:v>
                </c:pt>
                <c:pt idx="545">
                  <c:v>42186</c:v>
                </c:pt>
                <c:pt idx="546">
                  <c:v>42187</c:v>
                </c:pt>
                <c:pt idx="547">
                  <c:v>42188</c:v>
                </c:pt>
                <c:pt idx="548">
                  <c:v>42189</c:v>
                </c:pt>
                <c:pt idx="549">
                  <c:v>42190</c:v>
                </c:pt>
                <c:pt idx="550">
                  <c:v>42191</c:v>
                </c:pt>
                <c:pt idx="551">
                  <c:v>42192</c:v>
                </c:pt>
                <c:pt idx="552">
                  <c:v>42193</c:v>
                </c:pt>
                <c:pt idx="553">
                  <c:v>42194</c:v>
                </c:pt>
                <c:pt idx="554">
                  <c:v>42195</c:v>
                </c:pt>
                <c:pt idx="555">
                  <c:v>42196</c:v>
                </c:pt>
                <c:pt idx="556">
                  <c:v>42197</c:v>
                </c:pt>
                <c:pt idx="557">
                  <c:v>42198</c:v>
                </c:pt>
                <c:pt idx="558">
                  <c:v>42199</c:v>
                </c:pt>
                <c:pt idx="559">
                  <c:v>42200</c:v>
                </c:pt>
                <c:pt idx="560">
                  <c:v>42201</c:v>
                </c:pt>
                <c:pt idx="561">
                  <c:v>42202</c:v>
                </c:pt>
                <c:pt idx="562">
                  <c:v>42203</c:v>
                </c:pt>
                <c:pt idx="563">
                  <c:v>42204</c:v>
                </c:pt>
                <c:pt idx="564">
                  <c:v>42205</c:v>
                </c:pt>
                <c:pt idx="565">
                  <c:v>42206</c:v>
                </c:pt>
                <c:pt idx="566">
                  <c:v>42207</c:v>
                </c:pt>
                <c:pt idx="567">
                  <c:v>42208</c:v>
                </c:pt>
                <c:pt idx="568">
                  <c:v>42209</c:v>
                </c:pt>
                <c:pt idx="569">
                  <c:v>42210</c:v>
                </c:pt>
                <c:pt idx="570">
                  <c:v>42211</c:v>
                </c:pt>
                <c:pt idx="571">
                  <c:v>42212</c:v>
                </c:pt>
                <c:pt idx="572">
                  <c:v>42213</c:v>
                </c:pt>
                <c:pt idx="573">
                  <c:v>42214</c:v>
                </c:pt>
                <c:pt idx="574">
                  <c:v>42215</c:v>
                </c:pt>
                <c:pt idx="575">
                  <c:v>42216</c:v>
                </c:pt>
                <c:pt idx="576">
                  <c:v>42217</c:v>
                </c:pt>
                <c:pt idx="577">
                  <c:v>42218</c:v>
                </c:pt>
                <c:pt idx="578">
                  <c:v>42219</c:v>
                </c:pt>
                <c:pt idx="579">
                  <c:v>42220</c:v>
                </c:pt>
                <c:pt idx="580">
                  <c:v>42221</c:v>
                </c:pt>
                <c:pt idx="581">
                  <c:v>42222</c:v>
                </c:pt>
                <c:pt idx="582">
                  <c:v>42223</c:v>
                </c:pt>
                <c:pt idx="583">
                  <c:v>42224</c:v>
                </c:pt>
                <c:pt idx="584">
                  <c:v>42225</c:v>
                </c:pt>
                <c:pt idx="585">
                  <c:v>42226</c:v>
                </c:pt>
                <c:pt idx="586">
                  <c:v>42227</c:v>
                </c:pt>
                <c:pt idx="587">
                  <c:v>42228</c:v>
                </c:pt>
                <c:pt idx="588">
                  <c:v>42229</c:v>
                </c:pt>
                <c:pt idx="589">
                  <c:v>42230</c:v>
                </c:pt>
                <c:pt idx="590">
                  <c:v>42231</c:v>
                </c:pt>
                <c:pt idx="591">
                  <c:v>42232</c:v>
                </c:pt>
                <c:pt idx="592">
                  <c:v>42233</c:v>
                </c:pt>
                <c:pt idx="593">
                  <c:v>42234</c:v>
                </c:pt>
                <c:pt idx="594">
                  <c:v>42235</c:v>
                </c:pt>
                <c:pt idx="595">
                  <c:v>42236</c:v>
                </c:pt>
                <c:pt idx="596">
                  <c:v>42237</c:v>
                </c:pt>
                <c:pt idx="597">
                  <c:v>42238</c:v>
                </c:pt>
                <c:pt idx="598">
                  <c:v>42239</c:v>
                </c:pt>
                <c:pt idx="599">
                  <c:v>42240</c:v>
                </c:pt>
                <c:pt idx="600">
                  <c:v>42241</c:v>
                </c:pt>
                <c:pt idx="601">
                  <c:v>42242</c:v>
                </c:pt>
                <c:pt idx="602">
                  <c:v>42243</c:v>
                </c:pt>
                <c:pt idx="603">
                  <c:v>42244</c:v>
                </c:pt>
                <c:pt idx="604">
                  <c:v>42245</c:v>
                </c:pt>
                <c:pt idx="605">
                  <c:v>42246</c:v>
                </c:pt>
                <c:pt idx="606">
                  <c:v>42247</c:v>
                </c:pt>
                <c:pt idx="607">
                  <c:v>42248</c:v>
                </c:pt>
                <c:pt idx="608">
                  <c:v>42249</c:v>
                </c:pt>
                <c:pt idx="609">
                  <c:v>42250</c:v>
                </c:pt>
                <c:pt idx="610">
                  <c:v>42251</c:v>
                </c:pt>
                <c:pt idx="611">
                  <c:v>42252</c:v>
                </c:pt>
                <c:pt idx="612">
                  <c:v>42253</c:v>
                </c:pt>
                <c:pt idx="613">
                  <c:v>42254</c:v>
                </c:pt>
                <c:pt idx="614">
                  <c:v>42255</c:v>
                </c:pt>
                <c:pt idx="615">
                  <c:v>42256</c:v>
                </c:pt>
                <c:pt idx="616">
                  <c:v>42257</c:v>
                </c:pt>
                <c:pt idx="617">
                  <c:v>42258</c:v>
                </c:pt>
                <c:pt idx="618">
                  <c:v>42259</c:v>
                </c:pt>
                <c:pt idx="619">
                  <c:v>42260</c:v>
                </c:pt>
                <c:pt idx="620">
                  <c:v>42261</c:v>
                </c:pt>
                <c:pt idx="621">
                  <c:v>42262</c:v>
                </c:pt>
                <c:pt idx="622">
                  <c:v>42263</c:v>
                </c:pt>
                <c:pt idx="623">
                  <c:v>42264</c:v>
                </c:pt>
                <c:pt idx="624">
                  <c:v>42265</c:v>
                </c:pt>
                <c:pt idx="625">
                  <c:v>42266</c:v>
                </c:pt>
                <c:pt idx="626">
                  <c:v>42267</c:v>
                </c:pt>
                <c:pt idx="627">
                  <c:v>42268</c:v>
                </c:pt>
                <c:pt idx="628">
                  <c:v>42269</c:v>
                </c:pt>
                <c:pt idx="629">
                  <c:v>42270</c:v>
                </c:pt>
                <c:pt idx="630">
                  <c:v>42271</c:v>
                </c:pt>
                <c:pt idx="631">
                  <c:v>42272</c:v>
                </c:pt>
                <c:pt idx="632">
                  <c:v>42273</c:v>
                </c:pt>
                <c:pt idx="633">
                  <c:v>42274</c:v>
                </c:pt>
                <c:pt idx="634">
                  <c:v>42275</c:v>
                </c:pt>
                <c:pt idx="635">
                  <c:v>42276</c:v>
                </c:pt>
                <c:pt idx="636">
                  <c:v>42277</c:v>
                </c:pt>
                <c:pt idx="637">
                  <c:v>42278</c:v>
                </c:pt>
                <c:pt idx="638">
                  <c:v>42279</c:v>
                </c:pt>
                <c:pt idx="639">
                  <c:v>42280</c:v>
                </c:pt>
                <c:pt idx="640">
                  <c:v>42281</c:v>
                </c:pt>
                <c:pt idx="641">
                  <c:v>42282</c:v>
                </c:pt>
                <c:pt idx="642">
                  <c:v>42283</c:v>
                </c:pt>
                <c:pt idx="643">
                  <c:v>42284</c:v>
                </c:pt>
                <c:pt idx="644">
                  <c:v>42285</c:v>
                </c:pt>
                <c:pt idx="645">
                  <c:v>42286</c:v>
                </c:pt>
                <c:pt idx="646">
                  <c:v>42287</c:v>
                </c:pt>
                <c:pt idx="647">
                  <c:v>42288</c:v>
                </c:pt>
                <c:pt idx="648">
                  <c:v>42289</c:v>
                </c:pt>
                <c:pt idx="649">
                  <c:v>42290</c:v>
                </c:pt>
                <c:pt idx="650">
                  <c:v>42291</c:v>
                </c:pt>
                <c:pt idx="651">
                  <c:v>42292</c:v>
                </c:pt>
                <c:pt idx="652">
                  <c:v>42293</c:v>
                </c:pt>
                <c:pt idx="653">
                  <c:v>42294</c:v>
                </c:pt>
                <c:pt idx="654">
                  <c:v>42295</c:v>
                </c:pt>
                <c:pt idx="655">
                  <c:v>42296</c:v>
                </c:pt>
                <c:pt idx="656">
                  <c:v>42297</c:v>
                </c:pt>
                <c:pt idx="657">
                  <c:v>42298</c:v>
                </c:pt>
                <c:pt idx="658">
                  <c:v>42299</c:v>
                </c:pt>
                <c:pt idx="659">
                  <c:v>42300</c:v>
                </c:pt>
                <c:pt idx="660">
                  <c:v>42301</c:v>
                </c:pt>
                <c:pt idx="661">
                  <c:v>42302</c:v>
                </c:pt>
                <c:pt idx="662">
                  <c:v>42303</c:v>
                </c:pt>
                <c:pt idx="663">
                  <c:v>42304</c:v>
                </c:pt>
                <c:pt idx="664">
                  <c:v>42305</c:v>
                </c:pt>
                <c:pt idx="665">
                  <c:v>42306</c:v>
                </c:pt>
                <c:pt idx="666">
                  <c:v>42307</c:v>
                </c:pt>
                <c:pt idx="667">
                  <c:v>42308</c:v>
                </c:pt>
                <c:pt idx="668">
                  <c:v>42309</c:v>
                </c:pt>
                <c:pt idx="669">
                  <c:v>42310</c:v>
                </c:pt>
                <c:pt idx="670">
                  <c:v>42311</c:v>
                </c:pt>
                <c:pt idx="671">
                  <c:v>42312</c:v>
                </c:pt>
                <c:pt idx="672">
                  <c:v>42313</c:v>
                </c:pt>
                <c:pt idx="673">
                  <c:v>42314</c:v>
                </c:pt>
                <c:pt idx="674">
                  <c:v>42315</c:v>
                </c:pt>
                <c:pt idx="675">
                  <c:v>42316</c:v>
                </c:pt>
                <c:pt idx="676">
                  <c:v>42317</c:v>
                </c:pt>
                <c:pt idx="677">
                  <c:v>42318</c:v>
                </c:pt>
                <c:pt idx="678">
                  <c:v>42319</c:v>
                </c:pt>
                <c:pt idx="679">
                  <c:v>42320</c:v>
                </c:pt>
                <c:pt idx="680">
                  <c:v>42321</c:v>
                </c:pt>
                <c:pt idx="681">
                  <c:v>42322</c:v>
                </c:pt>
                <c:pt idx="682">
                  <c:v>42323</c:v>
                </c:pt>
                <c:pt idx="683">
                  <c:v>42324</c:v>
                </c:pt>
                <c:pt idx="684">
                  <c:v>42325</c:v>
                </c:pt>
                <c:pt idx="685">
                  <c:v>42326</c:v>
                </c:pt>
                <c:pt idx="686">
                  <c:v>42327</c:v>
                </c:pt>
                <c:pt idx="687">
                  <c:v>42328</c:v>
                </c:pt>
                <c:pt idx="688">
                  <c:v>42329</c:v>
                </c:pt>
                <c:pt idx="689">
                  <c:v>42330</c:v>
                </c:pt>
                <c:pt idx="690">
                  <c:v>42331</c:v>
                </c:pt>
                <c:pt idx="691">
                  <c:v>42332</c:v>
                </c:pt>
                <c:pt idx="692">
                  <c:v>42333</c:v>
                </c:pt>
                <c:pt idx="693">
                  <c:v>42334</c:v>
                </c:pt>
                <c:pt idx="694">
                  <c:v>42335</c:v>
                </c:pt>
                <c:pt idx="695">
                  <c:v>42336</c:v>
                </c:pt>
                <c:pt idx="696">
                  <c:v>42337</c:v>
                </c:pt>
                <c:pt idx="697">
                  <c:v>42338</c:v>
                </c:pt>
                <c:pt idx="698">
                  <c:v>42339</c:v>
                </c:pt>
                <c:pt idx="699">
                  <c:v>42340</c:v>
                </c:pt>
                <c:pt idx="700">
                  <c:v>42341</c:v>
                </c:pt>
                <c:pt idx="701">
                  <c:v>42342</c:v>
                </c:pt>
                <c:pt idx="702">
                  <c:v>42343</c:v>
                </c:pt>
                <c:pt idx="703">
                  <c:v>42344</c:v>
                </c:pt>
                <c:pt idx="704">
                  <c:v>42345</c:v>
                </c:pt>
                <c:pt idx="705">
                  <c:v>42346</c:v>
                </c:pt>
                <c:pt idx="706">
                  <c:v>42347</c:v>
                </c:pt>
                <c:pt idx="707">
                  <c:v>42348</c:v>
                </c:pt>
                <c:pt idx="708">
                  <c:v>42349</c:v>
                </c:pt>
                <c:pt idx="709">
                  <c:v>42350</c:v>
                </c:pt>
                <c:pt idx="710">
                  <c:v>42351</c:v>
                </c:pt>
                <c:pt idx="711">
                  <c:v>42352</c:v>
                </c:pt>
                <c:pt idx="712">
                  <c:v>42353</c:v>
                </c:pt>
                <c:pt idx="713">
                  <c:v>42354</c:v>
                </c:pt>
                <c:pt idx="714">
                  <c:v>42355</c:v>
                </c:pt>
                <c:pt idx="715">
                  <c:v>42356</c:v>
                </c:pt>
                <c:pt idx="716">
                  <c:v>42357</c:v>
                </c:pt>
                <c:pt idx="717">
                  <c:v>42358</c:v>
                </c:pt>
                <c:pt idx="718">
                  <c:v>42359</c:v>
                </c:pt>
                <c:pt idx="719">
                  <c:v>42360</c:v>
                </c:pt>
                <c:pt idx="720">
                  <c:v>42361</c:v>
                </c:pt>
                <c:pt idx="721">
                  <c:v>42362</c:v>
                </c:pt>
                <c:pt idx="722">
                  <c:v>42363</c:v>
                </c:pt>
                <c:pt idx="723">
                  <c:v>42364</c:v>
                </c:pt>
                <c:pt idx="724">
                  <c:v>42365</c:v>
                </c:pt>
                <c:pt idx="725">
                  <c:v>42366</c:v>
                </c:pt>
                <c:pt idx="726">
                  <c:v>42367</c:v>
                </c:pt>
                <c:pt idx="727">
                  <c:v>42368</c:v>
                </c:pt>
                <c:pt idx="728">
                  <c:v>42369</c:v>
                </c:pt>
                <c:pt idx="729">
                  <c:v>42370</c:v>
                </c:pt>
                <c:pt idx="730">
                  <c:v>42371</c:v>
                </c:pt>
                <c:pt idx="731">
                  <c:v>42372</c:v>
                </c:pt>
                <c:pt idx="732">
                  <c:v>42373</c:v>
                </c:pt>
                <c:pt idx="733">
                  <c:v>42374</c:v>
                </c:pt>
                <c:pt idx="734">
                  <c:v>42375</c:v>
                </c:pt>
                <c:pt idx="735">
                  <c:v>42376</c:v>
                </c:pt>
                <c:pt idx="736">
                  <c:v>42377</c:v>
                </c:pt>
                <c:pt idx="737">
                  <c:v>42378</c:v>
                </c:pt>
                <c:pt idx="738">
                  <c:v>42379</c:v>
                </c:pt>
                <c:pt idx="739">
                  <c:v>42380</c:v>
                </c:pt>
                <c:pt idx="740">
                  <c:v>42381</c:v>
                </c:pt>
                <c:pt idx="741">
                  <c:v>42382</c:v>
                </c:pt>
                <c:pt idx="742">
                  <c:v>42383</c:v>
                </c:pt>
                <c:pt idx="743">
                  <c:v>42384</c:v>
                </c:pt>
                <c:pt idx="744">
                  <c:v>42385</c:v>
                </c:pt>
                <c:pt idx="745">
                  <c:v>42386</c:v>
                </c:pt>
                <c:pt idx="746">
                  <c:v>42387</c:v>
                </c:pt>
                <c:pt idx="747">
                  <c:v>42388</c:v>
                </c:pt>
                <c:pt idx="748">
                  <c:v>42389</c:v>
                </c:pt>
                <c:pt idx="749">
                  <c:v>42390</c:v>
                </c:pt>
                <c:pt idx="750">
                  <c:v>42391</c:v>
                </c:pt>
                <c:pt idx="751">
                  <c:v>42392</c:v>
                </c:pt>
                <c:pt idx="752">
                  <c:v>42393</c:v>
                </c:pt>
                <c:pt idx="753">
                  <c:v>42394</c:v>
                </c:pt>
                <c:pt idx="754">
                  <c:v>42395</c:v>
                </c:pt>
                <c:pt idx="755">
                  <c:v>42396</c:v>
                </c:pt>
                <c:pt idx="756">
                  <c:v>42397</c:v>
                </c:pt>
                <c:pt idx="757">
                  <c:v>42398</c:v>
                </c:pt>
                <c:pt idx="758">
                  <c:v>42399</c:v>
                </c:pt>
                <c:pt idx="759">
                  <c:v>42400</c:v>
                </c:pt>
                <c:pt idx="760">
                  <c:v>42401</c:v>
                </c:pt>
                <c:pt idx="761">
                  <c:v>42402</c:v>
                </c:pt>
                <c:pt idx="762">
                  <c:v>42403</c:v>
                </c:pt>
                <c:pt idx="763">
                  <c:v>42404</c:v>
                </c:pt>
                <c:pt idx="764">
                  <c:v>42405</c:v>
                </c:pt>
                <c:pt idx="765">
                  <c:v>42406</c:v>
                </c:pt>
                <c:pt idx="766">
                  <c:v>42407</c:v>
                </c:pt>
                <c:pt idx="767">
                  <c:v>42408</c:v>
                </c:pt>
                <c:pt idx="768">
                  <c:v>42409</c:v>
                </c:pt>
                <c:pt idx="769">
                  <c:v>42410</c:v>
                </c:pt>
                <c:pt idx="770">
                  <c:v>42411</c:v>
                </c:pt>
                <c:pt idx="771">
                  <c:v>42412</c:v>
                </c:pt>
                <c:pt idx="772">
                  <c:v>42413</c:v>
                </c:pt>
                <c:pt idx="773">
                  <c:v>42414</c:v>
                </c:pt>
                <c:pt idx="774">
                  <c:v>42415</c:v>
                </c:pt>
                <c:pt idx="775">
                  <c:v>42416</c:v>
                </c:pt>
                <c:pt idx="776">
                  <c:v>42417</c:v>
                </c:pt>
                <c:pt idx="777">
                  <c:v>42418</c:v>
                </c:pt>
                <c:pt idx="778">
                  <c:v>42419</c:v>
                </c:pt>
                <c:pt idx="779">
                  <c:v>42420</c:v>
                </c:pt>
                <c:pt idx="780">
                  <c:v>42421</c:v>
                </c:pt>
                <c:pt idx="781">
                  <c:v>42422</c:v>
                </c:pt>
                <c:pt idx="782">
                  <c:v>42423</c:v>
                </c:pt>
                <c:pt idx="783">
                  <c:v>42424</c:v>
                </c:pt>
                <c:pt idx="784">
                  <c:v>42425</c:v>
                </c:pt>
                <c:pt idx="785">
                  <c:v>42426</c:v>
                </c:pt>
                <c:pt idx="786">
                  <c:v>42427</c:v>
                </c:pt>
                <c:pt idx="787">
                  <c:v>42428</c:v>
                </c:pt>
                <c:pt idx="788">
                  <c:v>42429</c:v>
                </c:pt>
                <c:pt idx="789">
                  <c:v>42430</c:v>
                </c:pt>
                <c:pt idx="790">
                  <c:v>42431</c:v>
                </c:pt>
                <c:pt idx="791">
                  <c:v>42432</c:v>
                </c:pt>
                <c:pt idx="792">
                  <c:v>42433</c:v>
                </c:pt>
                <c:pt idx="793">
                  <c:v>42434</c:v>
                </c:pt>
                <c:pt idx="794">
                  <c:v>42435</c:v>
                </c:pt>
                <c:pt idx="795">
                  <c:v>42436</c:v>
                </c:pt>
                <c:pt idx="796">
                  <c:v>42437</c:v>
                </c:pt>
                <c:pt idx="797">
                  <c:v>42438</c:v>
                </c:pt>
                <c:pt idx="798">
                  <c:v>42439</c:v>
                </c:pt>
                <c:pt idx="799">
                  <c:v>42440</c:v>
                </c:pt>
                <c:pt idx="800">
                  <c:v>42441</c:v>
                </c:pt>
                <c:pt idx="801">
                  <c:v>42442</c:v>
                </c:pt>
                <c:pt idx="802">
                  <c:v>42443</c:v>
                </c:pt>
                <c:pt idx="803">
                  <c:v>42444</c:v>
                </c:pt>
                <c:pt idx="804">
                  <c:v>42445</c:v>
                </c:pt>
                <c:pt idx="805">
                  <c:v>42446</c:v>
                </c:pt>
                <c:pt idx="806">
                  <c:v>42447</c:v>
                </c:pt>
                <c:pt idx="807">
                  <c:v>42448</c:v>
                </c:pt>
                <c:pt idx="808">
                  <c:v>42449</c:v>
                </c:pt>
                <c:pt idx="809">
                  <c:v>42450</c:v>
                </c:pt>
                <c:pt idx="810">
                  <c:v>42451</c:v>
                </c:pt>
                <c:pt idx="811">
                  <c:v>42452</c:v>
                </c:pt>
                <c:pt idx="812">
                  <c:v>42453</c:v>
                </c:pt>
                <c:pt idx="813">
                  <c:v>42454</c:v>
                </c:pt>
                <c:pt idx="814">
                  <c:v>42455</c:v>
                </c:pt>
                <c:pt idx="815">
                  <c:v>42456</c:v>
                </c:pt>
                <c:pt idx="816">
                  <c:v>42457</c:v>
                </c:pt>
                <c:pt idx="817">
                  <c:v>42458</c:v>
                </c:pt>
                <c:pt idx="818">
                  <c:v>42459</c:v>
                </c:pt>
                <c:pt idx="819">
                  <c:v>42460</c:v>
                </c:pt>
                <c:pt idx="820">
                  <c:v>42461</c:v>
                </c:pt>
                <c:pt idx="821">
                  <c:v>42462</c:v>
                </c:pt>
                <c:pt idx="822">
                  <c:v>42463</c:v>
                </c:pt>
                <c:pt idx="823">
                  <c:v>42464</c:v>
                </c:pt>
                <c:pt idx="824">
                  <c:v>42465</c:v>
                </c:pt>
                <c:pt idx="825">
                  <c:v>42466</c:v>
                </c:pt>
                <c:pt idx="826">
                  <c:v>42467</c:v>
                </c:pt>
                <c:pt idx="827">
                  <c:v>42468</c:v>
                </c:pt>
                <c:pt idx="828">
                  <c:v>42469</c:v>
                </c:pt>
                <c:pt idx="829">
                  <c:v>42470</c:v>
                </c:pt>
                <c:pt idx="830">
                  <c:v>42471</c:v>
                </c:pt>
                <c:pt idx="831">
                  <c:v>42472</c:v>
                </c:pt>
                <c:pt idx="832">
                  <c:v>42473</c:v>
                </c:pt>
                <c:pt idx="833">
                  <c:v>42474</c:v>
                </c:pt>
                <c:pt idx="834">
                  <c:v>42475</c:v>
                </c:pt>
                <c:pt idx="835">
                  <c:v>42476</c:v>
                </c:pt>
                <c:pt idx="836">
                  <c:v>42477</c:v>
                </c:pt>
                <c:pt idx="837">
                  <c:v>42478</c:v>
                </c:pt>
                <c:pt idx="838">
                  <c:v>42479</c:v>
                </c:pt>
                <c:pt idx="839">
                  <c:v>42480</c:v>
                </c:pt>
                <c:pt idx="840">
                  <c:v>42481</c:v>
                </c:pt>
                <c:pt idx="841">
                  <c:v>42482</c:v>
                </c:pt>
                <c:pt idx="842">
                  <c:v>42483</c:v>
                </c:pt>
                <c:pt idx="843">
                  <c:v>42484</c:v>
                </c:pt>
                <c:pt idx="844">
                  <c:v>42485</c:v>
                </c:pt>
                <c:pt idx="845">
                  <c:v>42486</c:v>
                </c:pt>
                <c:pt idx="846">
                  <c:v>42487</c:v>
                </c:pt>
                <c:pt idx="847">
                  <c:v>42488</c:v>
                </c:pt>
                <c:pt idx="848">
                  <c:v>42489</c:v>
                </c:pt>
                <c:pt idx="849">
                  <c:v>42490</c:v>
                </c:pt>
                <c:pt idx="850">
                  <c:v>42491</c:v>
                </c:pt>
                <c:pt idx="851">
                  <c:v>42492</c:v>
                </c:pt>
                <c:pt idx="852">
                  <c:v>42493</c:v>
                </c:pt>
                <c:pt idx="853">
                  <c:v>42494</c:v>
                </c:pt>
                <c:pt idx="854">
                  <c:v>42495</c:v>
                </c:pt>
                <c:pt idx="855">
                  <c:v>42496</c:v>
                </c:pt>
                <c:pt idx="856">
                  <c:v>42497</c:v>
                </c:pt>
                <c:pt idx="857">
                  <c:v>42498</c:v>
                </c:pt>
                <c:pt idx="858">
                  <c:v>42499</c:v>
                </c:pt>
                <c:pt idx="859">
                  <c:v>42500</c:v>
                </c:pt>
                <c:pt idx="860">
                  <c:v>42501</c:v>
                </c:pt>
                <c:pt idx="861">
                  <c:v>42502</c:v>
                </c:pt>
                <c:pt idx="862">
                  <c:v>42503</c:v>
                </c:pt>
                <c:pt idx="863">
                  <c:v>42504</c:v>
                </c:pt>
                <c:pt idx="864">
                  <c:v>42505</c:v>
                </c:pt>
                <c:pt idx="865">
                  <c:v>42506</c:v>
                </c:pt>
                <c:pt idx="866">
                  <c:v>42507</c:v>
                </c:pt>
                <c:pt idx="867">
                  <c:v>42508</c:v>
                </c:pt>
                <c:pt idx="868">
                  <c:v>42509</c:v>
                </c:pt>
                <c:pt idx="869">
                  <c:v>42510</c:v>
                </c:pt>
                <c:pt idx="870">
                  <c:v>42511</c:v>
                </c:pt>
                <c:pt idx="871">
                  <c:v>42512</c:v>
                </c:pt>
                <c:pt idx="872">
                  <c:v>42513</c:v>
                </c:pt>
                <c:pt idx="873">
                  <c:v>42514</c:v>
                </c:pt>
                <c:pt idx="874">
                  <c:v>42515</c:v>
                </c:pt>
                <c:pt idx="875">
                  <c:v>42516</c:v>
                </c:pt>
                <c:pt idx="876">
                  <c:v>42517</c:v>
                </c:pt>
                <c:pt idx="877">
                  <c:v>42518</c:v>
                </c:pt>
                <c:pt idx="878">
                  <c:v>42519</c:v>
                </c:pt>
                <c:pt idx="879">
                  <c:v>42520</c:v>
                </c:pt>
                <c:pt idx="880">
                  <c:v>42521</c:v>
                </c:pt>
                <c:pt idx="881">
                  <c:v>42522</c:v>
                </c:pt>
                <c:pt idx="882">
                  <c:v>42523</c:v>
                </c:pt>
                <c:pt idx="883">
                  <c:v>42524</c:v>
                </c:pt>
                <c:pt idx="884">
                  <c:v>42525</c:v>
                </c:pt>
                <c:pt idx="885">
                  <c:v>42526</c:v>
                </c:pt>
                <c:pt idx="886">
                  <c:v>42527</c:v>
                </c:pt>
                <c:pt idx="887">
                  <c:v>42528</c:v>
                </c:pt>
                <c:pt idx="888">
                  <c:v>42529</c:v>
                </c:pt>
                <c:pt idx="889">
                  <c:v>42530</c:v>
                </c:pt>
                <c:pt idx="890">
                  <c:v>42531</c:v>
                </c:pt>
                <c:pt idx="891">
                  <c:v>42532</c:v>
                </c:pt>
                <c:pt idx="892">
                  <c:v>42533</c:v>
                </c:pt>
                <c:pt idx="893">
                  <c:v>42534</c:v>
                </c:pt>
                <c:pt idx="894">
                  <c:v>42535</c:v>
                </c:pt>
                <c:pt idx="895">
                  <c:v>42536</c:v>
                </c:pt>
                <c:pt idx="896">
                  <c:v>42537</c:v>
                </c:pt>
                <c:pt idx="897">
                  <c:v>42538</c:v>
                </c:pt>
                <c:pt idx="898">
                  <c:v>42539</c:v>
                </c:pt>
                <c:pt idx="899">
                  <c:v>42540</c:v>
                </c:pt>
                <c:pt idx="900">
                  <c:v>42541</c:v>
                </c:pt>
                <c:pt idx="901">
                  <c:v>42542</c:v>
                </c:pt>
                <c:pt idx="902">
                  <c:v>42543</c:v>
                </c:pt>
                <c:pt idx="903">
                  <c:v>42544</c:v>
                </c:pt>
                <c:pt idx="904">
                  <c:v>42545</c:v>
                </c:pt>
                <c:pt idx="905">
                  <c:v>42546</c:v>
                </c:pt>
                <c:pt idx="906">
                  <c:v>42547</c:v>
                </c:pt>
                <c:pt idx="907">
                  <c:v>42548</c:v>
                </c:pt>
                <c:pt idx="908">
                  <c:v>42549</c:v>
                </c:pt>
                <c:pt idx="909">
                  <c:v>42550</c:v>
                </c:pt>
                <c:pt idx="910">
                  <c:v>42551</c:v>
                </c:pt>
                <c:pt idx="911">
                  <c:v>42552</c:v>
                </c:pt>
                <c:pt idx="912">
                  <c:v>42553</c:v>
                </c:pt>
                <c:pt idx="913">
                  <c:v>42554</c:v>
                </c:pt>
                <c:pt idx="914">
                  <c:v>42555</c:v>
                </c:pt>
                <c:pt idx="915">
                  <c:v>42556</c:v>
                </c:pt>
                <c:pt idx="916">
                  <c:v>42557</c:v>
                </c:pt>
                <c:pt idx="917">
                  <c:v>42558</c:v>
                </c:pt>
                <c:pt idx="918">
                  <c:v>42559</c:v>
                </c:pt>
                <c:pt idx="919">
                  <c:v>42560</c:v>
                </c:pt>
                <c:pt idx="920">
                  <c:v>42561</c:v>
                </c:pt>
                <c:pt idx="921">
                  <c:v>42562</c:v>
                </c:pt>
                <c:pt idx="922">
                  <c:v>42563</c:v>
                </c:pt>
                <c:pt idx="923">
                  <c:v>42564</c:v>
                </c:pt>
                <c:pt idx="924">
                  <c:v>42565</c:v>
                </c:pt>
                <c:pt idx="925">
                  <c:v>42566</c:v>
                </c:pt>
                <c:pt idx="926">
                  <c:v>42567</c:v>
                </c:pt>
                <c:pt idx="927">
                  <c:v>42568</c:v>
                </c:pt>
                <c:pt idx="928">
                  <c:v>42569</c:v>
                </c:pt>
                <c:pt idx="929">
                  <c:v>42570</c:v>
                </c:pt>
                <c:pt idx="930">
                  <c:v>42571</c:v>
                </c:pt>
                <c:pt idx="931">
                  <c:v>42572</c:v>
                </c:pt>
                <c:pt idx="932">
                  <c:v>42573</c:v>
                </c:pt>
                <c:pt idx="933">
                  <c:v>42574</c:v>
                </c:pt>
                <c:pt idx="934">
                  <c:v>42575</c:v>
                </c:pt>
                <c:pt idx="935">
                  <c:v>42576</c:v>
                </c:pt>
                <c:pt idx="936">
                  <c:v>42577</c:v>
                </c:pt>
                <c:pt idx="937">
                  <c:v>42578</c:v>
                </c:pt>
                <c:pt idx="938">
                  <c:v>42579</c:v>
                </c:pt>
                <c:pt idx="939">
                  <c:v>42580</c:v>
                </c:pt>
                <c:pt idx="940">
                  <c:v>42581</c:v>
                </c:pt>
                <c:pt idx="941">
                  <c:v>42582</c:v>
                </c:pt>
                <c:pt idx="942">
                  <c:v>42583</c:v>
                </c:pt>
                <c:pt idx="943">
                  <c:v>42584</c:v>
                </c:pt>
                <c:pt idx="944">
                  <c:v>42585</c:v>
                </c:pt>
                <c:pt idx="945">
                  <c:v>42586</c:v>
                </c:pt>
                <c:pt idx="946">
                  <c:v>42587</c:v>
                </c:pt>
                <c:pt idx="947">
                  <c:v>42588</c:v>
                </c:pt>
                <c:pt idx="948">
                  <c:v>42589</c:v>
                </c:pt>
                <c:pt idx="949">
                  <c:v>42590</c:v>
                </c:pt>
                <c:pt idx="950">
                  <c:v>42591</c:v>
                </c:pt>
                <c:pt idx="951">
                  <c:v>42592</c:v>
                </c:pt>
                <c:pt idx="952">
                  <c:v>42593</c:v>
                </c:pt>
                <c:pt idx="953">
                  <c:v>42594</c:v>
                </c:pt>
                <c:pt idx="954">
                  <c:v>42595</c:v>
                </c:pt>
                <c:pt idx="955">
                  <c:v>42596</c:v>
                </c:pt>
                <c:pt idx="956">
                  <c:v>42597</c:v>
                </c:pt>
                <c:pt idx="957">
                  <c:v>42598</c:v>
                </c:pt>
                <c:pt idx="958">
                  <c:v>42599</c:v>
                </c:pt>
                <c:pt idx="959">
                  <c:v>42600</c:v>
                </c:pt>
                <c:pt idx="960">
                  <c:v>42601</c:v>
                </c:pt>
                <c:pt idx="961">
                  <c:v>42602</c:v>
                </c:pt>
                <c:pt idx="962">
                  <c:v>42603</c:v>
                </c:pt>
                <c:pt idx="963">
                  <c:v>42604</c:v>
                </c:pt>
                <c:pt idx="964">
                  <c:v>42605</c:v>
                </c:pt>
                <c:pt idx="965">
                  <c:v>42606</c:v>
                </c:pt>
                <c:pt idx="966">
                  <c:v>42607</c:v>
                </c:pt>
                <c:pt idx="967">
                  <c:v>42608</c:v>
                </c:pt>
                <c:pt idx="968">
                  <c:v>42609</c:v>
                </c:pt>
                <c:pt idx="969">
                  <c:v>42610</c:v>
                </c:pt>
                <c:pt idx="970">
                  <c:v>42611</c:v>
                </c:pt>
                <c:pt idx="971">
                  <c:v>42612</c:v>
                </c:pt>
                <c:pt idx="972">
                  <c:v>42613</c:v>
                </c:pt>
                <c:pt idx="973">
                  <c:v>42614</c:v>
                </c:pt>
                <c:pt idx="974">
                  <c:v>42615</c:v>
                </c:pt>
                <c:pt idx="975">
                  <c:v>42616</c:v>
                </c:pt>
                <c:pt idx="976">
                  <c:v>42617</c:v>
                </c:pt>
                <c:pt idx="977">
                  <c:v>42618</c:v>
                </c:pt>
                <c:pt idx="978">
                  <c:v>42619</c:v>
                </c:pt>
                <c:pt idx="979">
                  <c:v>42620</c:v>
                </c:pt>
                <c:pt idx="980">
                  <c:v>42621</c:v>
                </c:pt>
                <c:pt idx="981">
                  <c:v>42622</c:v>
                </c:pt>
                <c:pt idx="982">
                  <c:v>42623</c:v>
                </c:pt>
                <c:pt idx="983">
                  <c:v>42624</c:v>
                </c:pt>
                <c:pt idx="984">
                  <c:v>42625</c:v>
                </c:pt>
                <c:pt idx="985">
                  <c:v>42626</c:v>
                </c:pt>
                <c:pt idx="986">
                  <c:v>42627</c:v>
                </c:pt>
                <c:pt idx="987">
                  <c:v>42628</c:v>
                </c:pt>
                <c:pt idx="988">
                  <c:v>42629</c:v>
                </c:pt>
                <c:pt idx="989">
                  <c:v>42630</c:v>
                </c:pt>
                <c:pt idx="990">
                  <c:v>42631</c:v>
                </c:pt>
                <c:pt idx="991">
                  <c:v>42632</c:v>
                </c:pt>
                <c:pt idx="992">
                  <c:v>42633</c:v>
                </c:pt>
                <c:pt idx="993">
                  <c:v>42634</c:v>
                </c:pt>
                <c:pt idx="994">
                  <c:v>42635</c:v>
                </c:pt>
                <c:pt idx="995">
                  <c:v>42636</c:v>
                </c:pt>
                <c:pt idx="996">
                  <c:v>42637</c:v>
                </c:pt>
                <c:pt idx="997">
                  <c:v>42638</c:v>
                </c:pt>
                <c:pt idx="998">
                  <c:v>42639</c:v>
                </c:pt>
                <c:pt idx="999">
                  <c:v>42640</c:v>
                </c:pt>
                <c:pt idx="1000">
                  <c:v>42641</c:v>
                </c:pt>
                <c:pt idx="1001">
                  <c:v>42642</c:v>
                </c:pt>
                <c:pt idx="1002">
                  <c:v>42643</c:v>
                </c:pt>
                <c:pt idx="1003">
                  <c:v>42644</c:v>
                </c:pt>
                <c:pt idx="1004">
                  <c:v>42645</c:v>
                </c:pt>
                <c:pt idx="1005">
                  <c:v>42646</c:v>
                </c:pt>
                <c:pt idx="1006">
                  <c:v>42647</c:v>
                </c:pt>
                <c:pt idx="1007">
                  <c:v>42648</c:v>
                </c:pt>
                <c:pt idx="1008">
                  <c:v>42649</c:v>
                </c:pt>
                <c:pt idx="1009">
                  <c:v>42650</c:v>
                </c:pt>
                <c:pt idx="1010">
                  <c:v>42651</c:v>
                </c:pt>
                <c:pt idx="1011">
                  <c:v>42652</c:v>
                </c:pt>
                <c:pt idx="1012">
                  <c:v>42653</c:v>
                </c:pt>
                <c:pt idx="1013">
                  <c:v>42654</c:v>
                </c:pt>
                <c:pt idx="1014">
                  <c:v>42655</c:v>
                </c:pt>
                <c:pt idx="1015">
                  <c:v>42656</c:v>
                </c:pt>
                <c:pt idx="1016">
                  <c:v>42657</c:v>
                </c:pt>
                <c:pt idx="1017">
                  <c:v>42658</c:v>
                </c:pt>
                <c:pt idx="1018">
                  <c:v>42659</c:v>
                </c:pt>
                <c:pt idx="1019">
                  <c:v>42660</c:v>
                </c:pt>
                <c:pt idx="1020">
                  <c:v>42661</c:v>
                </c:pt>
                <c:pt idx="1021">
                  <c:v>42662</c:v>
                </c:pt>
                <c:pt idx="1022">
                  <c:v>42663</c:v>
                </c:pt>
                <c:pt idx="1023">
                  <c:v>42664</c:v>
                </c:pt>
                <c:pt idx="1024">
                  <c:v>42665</c:v>
                </c:pt>
                <c:pt idx="1025">
                  <c:v>42666</c:v>
                </c:pt>
                <c:pt idx="1026">
                  <c:v>42667</c:v>
                </c:pt>
                <c:pt idx="1027">
                  <c:v>42668</c:v>
                </c:pt>
                <c:pt idx="1028">
                  <c:v>42669</c:v>
                </c:pt>
                <c:pt idx="1029">
                  <c:v>42670</c:v>
                </c:pt>
                <c:pt idx="1030">
                  <c:v>42671</c:v>
                </c:pt>
                <c:pt idx="1031">
                  <c:v>42672</c:v>
                </c:pt>
                <c:pt idx="1032">
                  <c:v>42673</c:v>
                </c:pt>
                <c:pt idx="1033">
                  <c:v>42674</c:v>
                </c:pt>
                <c:pt idx="1034">
                  <c:v>42675</c:v>
                </c:pt>
                <c:pt idx="1035">
                  <c:v>42676</c:v>
                </c:pt>
                <c:pt idx="1036">
                  <c:v>42677</c:v>
                </c:pt>
                <c:pt idx="1037">
                  <c:v>42678</c:v>
                </c:pt>
                <c:pt idx="1038">
                  <c:v>42679</c:v>
                </c:pt>
                <c:pt idx="1039">
                  <c:v>42680</c:v>
                </c:pt>
                <c:pt idx="1040">
                  <c:v>42681</c:v>
                </c:pt>
                <c:pt idx="1041">
                  <c:v>42682</c:v>
                </c:pt>
                <c:pt idx="1042">
                  <c:v>42683</c:v>
                </c:pt>
                <c:pt idx="1043">
                  <c:v>42684</c:v>
                </c:pt>
                <c:pt idx="1044">
                  <c:v>42685</c:v>
                </c:pt>
                <c:pt idx="1045">
                  <c:v>42686</c:v>
                </c:pt>
                <c:pt idx="1046">
                  <c:v>42687</c:v>
                </c:pt>
                <c:pt idx="1047">
                  <c:v>42688</c:v>
                </c:pt>
                <c:pt idx="1048">
                  <c:v>42689</c:v>
                </c:pt>
                <c:pt idx="1049">
                  <c:v>42690</c:v>
                </c:pt>
                <c:pt idx="1050">
                  <c:v>42691</c:v>
                </c:pt>
                <c:pt idx="1051">
                  <c:v>42692</c:v>
                </c:pt>
                <c:pt idx="1052">
                  <c:v>42693</c:v>
                </c:pt>
                <c:pt idx="1053">
                  <c:v>42694</c:v>
                </c:pt>
                <c:pt idx="1054">
                  <c:v>42695</c:v>
                </c:pt>
                <c:pt idx="1055">
                  <c:v>42696</c:v>
                </c:pt>
                <c:pt idx="1056">
                  <c:v>42697</c:v>
                </c:pt>
                <c:pt idx="1057">
                  <c:v>42698</c:v>
                </c:pt>
                <c:pt idx="1058">
                  <c:v>42699</c:v>
                </c:pt>
                <c:pt idx="1059">
                  <c:v>42700</c:v>
                </c:pt>
                <c:pt idx="1060">
                  <c:v>42701</c:v>
                </c:pt>
                <c:pt idx="1061">
                  <c:v>42702</c:v>
                </c:pt>
                <c:pt idx="1062">
                  <c:v>42703</c:v>
                </c:pt>
                <c:pt idx="1063">
                  <c:v>42704</c:v>
                </c:pt>
                <c:pt idx="1064">
                  <c:v>42705</c:v>
                </c:pt>
                <c:pt idx="1065">
                  <c:v>42706</c:v>
                </c:pt>
                <c:pt idx="1066">
                  <c:v>42707</c:v>
                </c:pt>
                <c:pt idx="1067">
                  <c:v>42708</c:v>
                </c:pt>
                <c:pt idx="1068">
                  <c:v>42709</c:v>
                </c:pt>
                <c:pt idx="1069">
                  <c:v>42710</c:v>
                </c:pt>
                <c:pt idx="1070">
                  <c:v>42711</c:v>
                </c:pt>
                <c:pt idx="1071">
                  <c:v>42712</c:v>
                </c:pt>
                <c:pt idx="1072">
                  <c:v>42713</c:v>
                </c:pt>
                <c:pt idx="1073">
                  <c:v>42714</c:v>
                </c:pt>
                <c:pt idx="1074">
                  <c:v>42715</c:v>
                </c:pt>
                <c:pt idx="1075">
                  <c:v>42716</c:v>
                </c:pt>
                <c:pt idx="1076">
                  <c:v>42717</c:v>
                </c:pt>
                <c:pt idx="1077">
                  <c:v>42718</c:v>
                </c:pt>
                <c:pt idx="1078">
                  <c:v>42719</c:v>
                </c:pt>
                <c:pt idx="1079">
                  <c:v>42720</c:v>
                </c:pt>
                <c:pt idx="1080">
                  <c:v>42721</c:v>
                </c:pt>
                <c:pt idx="1081">
                  <c:v>42722</c:v>
                </c:pt>
                <c:pt idx="1082">
                  <c:v>42723</c:v>
                </c:pt>
                <c:pt idx="1083">
                  <c:v>42724</c:v>
                </c:pt>
                <c:pt idx="1084">
                  <c:v>42725</c:v>
                </c:pt>
                <c:pt idx="1085">
                  <c:v>42726</c:v>
                </c:pt>
                <c:pt idx="1086">
                  <c:v>42727</c:v>
                </c:pt>
                <c:pt idx="1087">
                  <c:v>42728</c:v>
                </c:pt>
                <c:pt idx="1088">
                  <c:v>42729</c:v>
                </c:pt>
                <c:pt idx="1089">
                  <c:v>42730</c:v>
                </c:pt>
                <c:pt idx="1090">
                  <c:v>42731</c:v>
                </c:pt>
                <c:pt idx="1091">
                  <c:v>42732</c:v>
                </c:pt>
                <c:pt idx="1092">
                  <c:v>42733</c:v>
                </c:pt>
                <c:pt idx="1093">
                  <c:v>42734</c:v>
                </c:pt>
                <c:pt idx="1094">
                  <c:v>42735</c:v>
                </c:pt>
                <c:pt idx="1095">
                  <c:v>42736</c:v>
                </c:pt>
                <c:pt idx="1096">
                  <c:v>42737</c:v>
                </c:pt>
                <c:pt idx="1097">
                  <c:v>42738</c:v>
                </c:pt>
                <c:pt idx="1098">
                  <c:v>42739</c:v>
                </c:pt>
                <c:pt idx="1099">
                  <c:v>42740</c:v>
                </c:pt>
                <c:pt idx="1100">
                  <c:v>42741</c:v>
                </c:pt>
                <c:pt idx="1101">
                  <c:v>42742</c:v>
                </c:pt>
                <c:pt idx="1102">
                  <c:v>42743</c:v>
                </c:pt>
                <c:pt idx="1103">
                  <c:v>42744</c:v>
                </c:pt>
                <c:pt idx="1104">
                  <c:v>42745</c:v>
                </c:pt>
                <c:pt idx="1105">
                  <c:v>42746</c:v>
                </c:pt>
                <c:pt idx="1106">
                  <c:v>42747</c:v>
                </c:pt>
                <c:pt idx="1107">
                  <c:v>42748</c:v>
                </c:pt>
                <c:pt idx="1108">
                  <c:v>42749</c:v>
                </c:pt>
                <c:pt idx="1109">
                  <c:v>42750</c:v>
                </c:pt>
                <c:pt idx="1110">
                  <c:v>42751</c:v>
                </c:pt>
                <c:pt idx="1111">
                  <c:v>42752</c:v>
                </c:pt>
                <c:pt idx="1112">
                  <c:v>42753</c:v>
                </c:pt>
                <c:pt idx="1113">
                  <c:v>42754</c:v>
                </c:pt>
                <c:pt idx="1114">
                  <c:v>42755</c:v>
                </c:pt>
                <c:pt idx="1115">
                  <c:v>42756</c:v>
                </c:pt>
                <c:pt idx="1116">
                  <c:v>42757</c:v>
                </c:pt>
                <c:pt idx="1117">
                  <c:v>42758</c:v>
                </c:pt>
                <c:pt idx="1118">
                  <c:v>42759</c:v>
                </c:pt>
                <c:pt idx="1119">
                  <c:v>42760</c:v>
                </c:pt>
                <c:pt idx="1120">
                  <c:v>42761</c:v>
                </c:pt>
                <c:pt idx="1121">
                  <c:v>42762</c:v>
                </c:pt>
                <c:pt idx="1122">
                  <c:v>42763</c:v>
                </c:pt>
                <c:pt idx="1123">
                  <c:v>42764</c:v>
                </c:pt>
                <c:pt idx="1124">
                  <c:v>42765</c:v>
                </c:pt>
                <c:pt idx="1125">
                  <c:v>42766</c:v>
                </c:pt>
                <c:pt idx="1126">
                  <c:v>42767</c:v>
                </c:pt>
                <c:pt idx="1127">
                  <c:v>42768</c:v>
                </c:pt>
                <c:pt idx="1128">
                  <c:v>42769</c:v>
                </c:pt>
                <c:pt idx="1129">
                  <c:v>42770</c:v>
                </c:pt>
                <c:pt idx="1130">
                  <c:v>42771</c:v>
                </c:pt>
                <c:pt idx="1131">
                  <c:v>42772</c:v>
                </c:pt>
                <c:pt idx="1132">
                  <c:v>42773</c:v>
                </c:pt>
                <c:pt idx="1133">
                  <c:v>42774</c:v>
                </c:pt>
                <c:pt idx="1134">
                  <c:v>42775</c:v>
                </c:pt>
                <c:pt idx="1135">
                  <c:v>42776</c:v>
                </c:pt>
                <c:pt idx="1136">
                  <c:v>42777</c:v>
                </c:pt>
                <c:pt idx="1137">
                  <c:v>42778</c:v>
                </c:pt>
                <c:pt idx="1138">
                  <c:v>42779</c:v>
                </c:pt>
                <c:pt idx="1139">
                  <c:v>42780</c:v>
                </c:pt>
                <c:pt idx="1140">
                  <c:v>42781</c:v>
                </c:pt>
                <c:pt idx="1141">
                  <c:v>42782</c:v>
                </c:pt>
                <c:pt idx="1142">
                  <c:v>42783</c:v>
                </c:pt>
                <c:pt idx="1143">
                  <c:v>42784</c:v>
                </c:pt>
                <c:pt idx="1144">
                  <c:v>42785</c:v>
                </c:pt>
                <c:pt idx="1145">
                  <c:v>42786</c:v>
                </c:pt>
                <c:pt idx="1146">
                  <c:v>42787</c:v>
                </c:pt>
                <c:pt idx="1147">
                  <c:v>42788</c:v>
                </c:pt>
                <c:pt idx="1148">
                  <c:v>42789</c:v>
                </c:pt>
                <c:pt idx="1149">
                  <c:v>42790</c:v>
                </c:pt>
                <c:pt idx="1150">
                  <c:v>42791</c:v>
                </c:pt>
                <c:pt idx="1151">
                  <c:v>42792</c:v>
                </c:pt>
                <c:pt idx="1152">
                  <c:v>42793</c:v>
                </c:pt>
                <c:pt idx="1153">
                  <c:v>42794</c:v>
                </c:pt>
                <c:pt idx="1154">
                  <c:v>42795</c:v>
                </c:pt>
                <c:pt idx="1155">
                  <c:v>42796</c:v>
                </c:pt>
                <c:pt idx="1156">
                  <c:v>42797</c:v>
                </c:pt>
                <c:pt idx="1157">
                  <c:v>42798</c:v>
                </c:pt>
                <c:pt idx="1158">
                  <c:v>42799</c:v>
                </c:pt>
                <c:pt idx="1159">
                  <c:v>42800</c:v>
                </c:pt>
                <c:pt idx="1160">
                  <c:v>42801</c:v>
                </c:pt>
                <c:pt idx="1161">
                  <c:v>42802</c:v>
                </c:pt>
                <c:pt idx="1162">
                  <c:v>42803</c:v>
                </c:pt>
                <c:pt idx="1163">
                  <c:v>42804</c:v>
                </c:pt>
                <c:pt idx="1164">
                  <c:v>42805</c:v>
                </c:pt>
                <c:pt idx="1165">
                  <c:v>42806</c:v>
                </c:pt>
                <c:pt idx="1166">
                  <c:v>42807</c:v>
                </c:pt>
                <c:pt idx="1167">
                  <c:v>42808</c:v>
                </c:pt>
                <c:pt idx="1168">
                  <c:v>42809</c:v>
                </c:pt>
                <c:pt idx="1169">
                  <c:v>42810</c:v>
                </c:pt>
                <c:pt idx="1170">
                  <c:v>42811</c:v>
                </c:pt>
                <c:pt idx="1171">
                  <c:v>42812</c:v>
                </c:pt>
                <c:pt idx="1172">
                  <c:v>42813</c:v>
                </c:pt>
                <c:pt idx="1173">
                  <c:v>42814</c:v>
                </c:pt>
                <c:pt idx="1174">
                  <c:v>42815</c:v>
                </c:pt>
                <c:pt idx="1175">
                  <c:v>42816</c:v>
                </c:pt>
                <c:pt idx="1176">
                  <c:v>42817</c:v>
                </c:pt>
                <c:pt idx="1177">
                  <c:v>42818</c:v>
                </c:pt>
                <c:pt idx="1178">
                  <c:v>42819</c:v>
                </c:pt>
                <c:pt idx="1179">
                  <c:v>42820</c:v>
                </c:pt>
                <c:pt idx="1180">
                  <c:v>42821</c:v>
                </c:pt>
                <c:pt idx="1181">
                  <c:v>42822</c:v>
                </c:pt>
                <c:pt idx="1182">
                  <c:v>42823</c:v>
                </c:pt>
                <c:pt idx="1183">
                  <c:v>42824</c:v>
                </c:pt>
                <c:pt idx="1184">
                  <c:v>42825</c:v>
                </c:pt>
                <c:pt idx="1185">
                  <c:v>42826</c:v>
                </c:pt>
                <c:pt idx="1186">
                  <c:v>42827</c:v>
                </c:pt>
                <c:pt idx="1187">
                  <c:v>42828</c:v>
                </c:pt>
                <c:pt idx="1188">
                  <c:v>42829</c:v>
                </c:pt>
                <c:pt idx="1189">
                  <c:v>42830</c:v>
                </c:pt>
                <c:pt idx="1190">
                  <c:v>42831</c:v>
                </c:pt>
                <c:pt idx="1191">
                  <c:v>42832</c:v>
                </c:pt>
                <c:pt idx="1192">
                  <c:v>42833</c:v>
                </c:pt>
                <c:pt idx="1193">
                  <c:v>42834</c:v>
                </c:pt>
                <c:pt idx="1194">
                  <c:v>42835</c:v>
                </c:pt>
                <c:pt idx="1195">
                  <c:v>42836</c:v>
                </c:pt>
                <c:pt idx="1196">
                  <c:v>42837</c:v>
                </c:pt>
                <c:pt idx="1197">
                  <c:v>42838</c:v>
                </c:pt>
                <c:pt idx="1198">
                  <c:v>42839</c:v>
                </c:pt>
                <c:pt idx="1199">
                  <c:v>42840</c:v>
                </c:pt>
                <c:pt idx="1200">
                  <c:v>42841</c:v>
                </c:pt>
                <c:pt idx="1201">
                  <c:v>42842</c:v>
                </c:pt>
                <c:pt idx="1202">
                  <c:v>42843</c:v>
                </c:pt>
                <c:pt idx="1203">
                  <c:v>42844</c:v>
                </c:pt>
                <c:pt idx="1204">
                  <c:v>42845</c:v>
                </c:pt>
                <c:pt idx="1205">
                  <c:v>42846</c:v>
                </c:pt>
                <c:pt idx="1206">
                  <c:v>42847</c:v>
                </c:pt>
                <c:pt idx="1207">
                  <c:v>42848</c:v>
                </c:pt>
                <c:pt idx="1208">
                  <c:v>42849</c:v>
                </c:pt>
                <c:pt idx="1209">
                  <c:v>42850</c:v>
                </c:pt>
                <c:pt idx="1210">
                  <c:v>42851</c:v>
                </c:pt>
                <c:pt idx="1211">
                  <c:v>42852</c:v>
                </c:pt>
                <c:pt idx="1212">
                  <c:v>42853</c:v>
                </c:pt>
                <c:pt idx="1213">
                  <c:v>42854</c:v>
                </c:pt>
                <c:pt idx="1214">
                  <c:v>42855</c:v>
                </c:pt>
                <c:pt idx="1215">
                  <c:v>42856</c:v>
                </c:pt>
                <c:pt idx="1216">
                  <c:v>42857</c:v>
                </c:pt>
                <c:pt idx="1217">
                  <c:v>42858</c:v>
                </c:pt>
                <c:pt idx="1218">
                  <c:v>42859</c:v>
                </c:pt>
                <c:pt idx="1219">
                  <c:v>42860</c:v>
                </c:pt>
                <c:pt idx="1220">
                  <c:v>42861</c:v>
                </c:pt>
                <c:pt idx="1221">
                  <c:v>42862</c:v>
                </c:pt>
                <c:pt idx="1222">
                  <c:v>42863</c:v>
                </c:pt>
                <c:pt idx="1223">
                  <c:v>42864</c:v>
                </c:pt>
                <c:pt idx="1224">
                  <c:v>42865</c:v>
                </c:pt>
                <c:pt idx="1225">
                  <c:v>42866</c:v>
                </c:pt>
                <c:pt idx="1226">
                  <c:v>42867</c:v>
                </c:pt>
                <c:pt idx="1227">
                  <c:v>42868</c:v>
                </c:pt>
                <c:pt idx="1228">
                  <c:v>42869</c:v>
                </c:pt>
                <c:pt idx="1229">
                  <c:v>42870</c:v>
                </c:pt>
                <c:pt idx="1230">
                  <c:v>42871</c:v>
                </c:pt>
                <c:pt idx="1231">
                  <c:v>42872</c:v>
                </c:pt>
                <c:pt idx="1232">
                  <c:v>42873</c:v>
                </c:pt>
                <c:pt idx="1233">
                  <c:v>42874</c:v>
                </c:pt>
                <c:pt idx="1234">
                  <c:v>42875</c:v>
                </c:pt>
                <c:pt idx="1235">
                  <c:v>42876</c:v>
                </c:pt>
                <c:pt idx="1236">
                  <c:v>42877</c:v>
                </c:pt>
                <c:pt idx="1237">
                  <c:v>42878</c:v>
                </c:pt>
                <c:pt idx="1238">
                  <c:v>42879</c:v>
                </c:pt>
                <c:pt idx="1239">
                  <c:v>42880</c:v>
                </c:pt>
                <c:pt idx="1240">
                  <c:v>42881</c:v>
                </c:pt>
                <c:pt idx="1241">
                  <c:v>42882</c:v>
                </c:pt>
                <c:pt idx="1242">
                  <c:v>42883</c:v>
                </c:pt>
                <c:pt idx="1243">
                  <c:v>42884</c:v>
                </c:pt>
                <c:pt idx="1244">
                  <c:v>42885</c:v>
                </c:pt>
                <c:pt idx="1245">
                  <c:v>42886</c:v>
                </c:pt>
                <c:pt idx="1246">
                  <c:v>42887</c:v>
                </c:pt>
                <c:pt idx="1247">
                  <c:v>42888</c:v>
                </c:pt>
                <c:pt idx="1248">
                  <c:v>42889</c:v>
                </c:pt>
                <c:pt idx="1249">
                  <c:v>42890</c:v>
                </c:pt>
                <c:pt idx="1250">
                  <c:v>42891</c:v>
                </c:pt>
                <c:pt idx="1251">
                  <c:v>42892</c:v>
                </c:pt>
                <c:pt idx="1252">
                  <c:v>42893</c:v>
                </c:pt>
                <c:pt idx="1253">
                  <c:v>42894</c:v>
                </c:pt>
                <c:pt idx="1254">
                  <c:v>42895</c:v>
                </c:pt>
                <c:pt idx="1255">
                  <c:v>42896</c:v>
                </c:pt>
                <c:pt idx="1256">
                  <c:v>42897</c:v>
                </c:pt>
                <c:pt idx="1257">
                  <c:v>42898</c:v>
                </c:pt>
                <c:pt idx="1258">
                  <c:v>42899</c:v>
                </c:pt>
                <c:pt idx="1259">
                  <c:v>42900</c:v>
                </c:pt>
                <c:pt idx="1260">
                  <c:v>42901</c:v>
                </c:pt>
                <c:pt idx="1261">
                  <c:v>42902</c:v>
                </c:pt>
                <c:pt idx="1262">
                  <c:v>42903</c:v>
                </c:pt>
                <c:pt idx="1263">
                  <c:v>42904</c:v>
                </c:pt>
                <c:pt idx="1264">
                  <c:v>42905</c:v>
                </c:pt>
                <c:pt idx="1265">
                  <c:v>42906</c:v>
                </c:pt>
                <c:pt idx="1266">
                  <c:v>42907</c:v>
                </c:pt>
                <c:pt idx="1267">
                  <c:v>42908</c:v>
                </c:pt>
                <c:pt idx="1268">
                  <c:v>42909</c:v>
                </c:pt>
                <c:pt idx="1269">
                  <c:v>42910</c:v>
                </c:pt>
                <c:pt idx="1270">
                  <c:v>42911</c:v>
                </c:pt>
                <c:pt idx="1271">
                  <c:v>42912</c:v>
                </c:pt>
                <c:pt idx="1272">
                  <c:v>42913</c:v>
                </c:pt>
                <c:pt idx="1273">
                  <c:v>42914</c:v>
                </c:pt>
                <c:pt idx="1274">
                  <c:v>42915</c:v>
                </c:pt>
                <c:pt idx="1275">
                  <c:v>42916</c:v>
                </c:pt>
                <c:pt idx="1276">
                  <c:v>42917</c:v>
                </c:pt>
                <c:pt idx="1277">
                  <c:v>42918</c:v>
                </c:pt>
                <c:pt idx="1278">
                  <c:v>42919</c:v>
                </c:pt>
                <c:pt idx="1279">
                  <c:v>42920</c:v>
                </c:pt>
                <c:pt idx="1280">
                  <c:v>42921</c:v>
                </c:pt>
                <c:pt idx="1281">
                  <c:v>42922</c:v>
                </c:pt>
                <c:pt idx="1282">
                  <c:v>42923</c:v>
                </c:pt>
                <c:pt idx="1283">
                  <c:v>42924</c:v>
                </c:pt>
                <c:pt idx="1284">
                  <c:v>42925</c:v>
                </c:pt>
                <c:pt idx="1285">
                  <c:v>42926</c:v>
                </c:pt>
                <c:pt idx="1286">
                  <c:v>42927</c:v>
                </c:pt>
                <c:pt idx="1287">
                  <c:v>42928</c:v>
                </c:pt>
                <c:pt idx="1288">
                  <c:v>42929</c:v>
                </c:pt>
                <c:pt idx="1289">
                  <c:v>42930</c:v>
                </c:pt>
                <c:pt idx="1290">
                  <c:v>42931</c:v>
                </c:pt>
                <c:pt idx="1291">
                  <c:v>42932</c:v>
                </c:pt>
                <c:pt idx="1292">
                  <c:v>42933</c:v>
                </c:pt>
                <c:pt idx="1293">
                  <c:v>42934</c:v>
                </c:pt>
                <c:pt idx="1294">
                  <c:v>42935</c:v>
                </c:pt>
                <c:pt idx="1295">
                  <c:v>42936</c:v>
                </c:pt>
                <c:pt idx="1296">
                  <c:v>42937</c:v>
                </c:pt>
                <c:pt idx="1297">
                  <c:v>42938</c:v>
                </c:pt>
                <c:pt idx="1298">
                  <c:v>42939</c:v>
                </c:pt>
                <c:pt idx="1299">
                  <c:v>42940</c:v>
                </c:pt>
                <c:pt idx="1300">
                  <c:v>42941</c:v>
                </c:pt>
                <c:pt idx="1301">
                  <c:v>42942</c:v>
                </c:pt>
                <c:pt idx="1302">
                  <c:v>42943</c:v>
                </c:pt>
                <c:pt idx="1303">
                  <c:v>42944</c:v>
                </c:pt>
                <c:pt idx="1304">
                  <c:v>42945</c:v>
                </c:pt>
                <c:pt idx="1305">
                  <c:v>42946</c:v>
                </c:pt>
                <c:pt idx="1306">
                  <c:v>42947</c:v>
                </c:pt>
                <c:pt idx="1307">
                  <c:v>42948</c:v>
                </c:pt>
                <c:pt idx="1308">
                  <c:v>42949</c:v>
                </c:pt>
                <c:pt idx="1309">
                  <c:v>42950</c:v>
                </c:pt>
                <c:pt idx="1310">
                  <c:v>42951</c:v>
                </c:pt>
                <c:pt idx="1311">
                  <c:v>42952</c:v>
                </c:pt>
                <c:pt idx="1312">
                  <c:v>42953</c:v>
                </c:pt>
                <c:pt idx="1313">
                  <c:v>42954</c:v>
                </c:pt>
                <c:pt idx="1314">
                  <c:v>42955</c:v>
                </c:pt>
                <c:pt idx="1315">
                  <c:v>42956</c:v>
                </c:pt>
                <c:pt idx="1316">
                  <c:v>42957</c:v>
                </c:pt>
                <c:pt idx="1317">
                  <c:v>42958</c:v>
                </c:pt>
                <c:pt idx="1318">
                  <c:v>42959</c:v>
                </c:pt>
                <c:pt idx="1319">
                  <c:v>42960</c:v>
                </c:pt>
                <c:pt idx="1320">
                  <c:v>42961</c:v>
                </c:pt>
                <c:pt idx="1321">
                  <c:v>42962</c:v>
                </c:pt>
                <c:pt idx="1322">
                  <c:v>42963</c:v>
                </c:pt>
                <c:pt idx="1323">
                  <c:v>42964</c:v>
                </c:pt>
                <c:pt idx="1324">
                  <c:v>42965</c:v>
                </c:pt>
                <c:pt idx="1325">
                  <c:v>42966</c:v>
                </c:pt>
                <c:pt idx="1326">
                  <c:v>42967</c:v>
                </c:pt>
                <c:pt idx="1327">
                  <c:v>42968</c:v>
                </c:pt>
                <c:pt idx="1328">
                  <c:v>42969</c:v>
                </c:pt>
                <c:pt idx="1329">
                  <c:v>42970</c:v>
                </c:pt>
                <c:pt idx="1330">
                  <c:v>42971</c:v>
                </c:pt>
                <c:pt idx="1331">
                  <c:v>42972</c:v>
                </c:pt>
                <c:pt idx="1332">
                  <c:v>42973</c:v>
                </c:pt>
                <c:pt idx="1333">
                  <c:v>42974</c:v>
                </c:pt>
                <c:pt idx="1334">
                  <c:v>42975</c:v>
                </c:pt>
                <c:pt idx="1335">
                  <c:v>42976</c:v>
                </c:pt>
                <c:pt idx="1336">
                  <c:v>42977</c:v>
                </c:pt>
                <c:pt idx="1337">
                  <c:v>42978</c:v>
                </c:pt>
                <c:pt idx="1338">
                  <c:v>42979</c:v>
                </c:pt>
                <c:pt idx="1339">
                  <c:v>42980</c:v>
                </c:pt>
                <c:pt idx="1340">
                  <c:v>42981</c:v>
                </c:pt>
                <c:pt idx="1341">
                  <c:v>42982</c:v>
                </c:pt>
                <c:pt idx="1342">
                  <c:v>42983</c:v>
                </c:pt>
                <c:pt idx="1343">
                  <c:v>42984</c:v>
                </c:pt>
                <c:pt idx="1344">
                  <c:v>42985</c:v>
                </c:pt>
                <c:pt idx="1345">
                  <c:v>42986</c:v>
                </c:pt>
                <c:pt idx="1346">
                  <c:v>42987</c:v>
                </c:pt>
                <c:pt idx="1347">
                  <c:v>42988</c:v>
                </c:pt>
                <c:pt idx="1348">
                  <c:v>42989</c:v>
                </c:pt>
                <c:pt idx="1349">
                  <c:v>42990</c:v>
                </c:pt>
                <c:pt idx="1350">
                  <c:v>42991</c:v>
                </c:pt>
                <c:pt idx="1351">
                  <c:v>42992</c:v>
                </c:pt>
                <c:pt idx="1352">
                  <c:v>42993</c:v>
                </c:pt>
                <c:pt idx="1353">
                  <c:v>42994</c:v>
                </c:pt>
                <c:pt idx="1354">
                  <c:v>42995</c:v>
                </c:pt>
                <c:pt idx="1355">
                  <c:v>42996</c:v>
                </c:pt>
                <c:pt idx="1356">
                  <c:v>42997</c:v>
                </c:pt>
                <c:pt idx="1357">
                  <c:v>42998</c:v>
                </c:pt>
                <c:pt idx="1358">
                  <c:v>42999</c:v>
                </c:pt>
                <c:pt idx="1359">
                  <c:v>43000</c:v>
                </c:pt>
                <c:pt idx="1360">
                  <c:v>43001</c:v>
                </c:pt>
                <c:pt idx="1361">
                  <c:v>43002</c:v>
                </c:pt>
                <c:pt idx="1362">
                  <c:v>43003</c:v>
                </c:pt>
                <c:pt idx="1363">
                  <c:v>43004</c:v>
                </c:pt>
                <c:pt idx="1364">
                  <c:v>43005</c:v>
                </c:pt>
                <c:pt idx="1365">
                  <c:v>43006</c:v>
                </c:pt>
                <c:pt idx="1366">
                  <c:v>43007</c:v>
                </c:pt>
                <c:pt idx="1367">
                  <c:v>43008</c:v>
                </c:pt>
                <c:pt idx="1368">
                  <c:v>43009</c:v>
                </c:pt>
                <c:pt idx="1369">
                  <c:v>43010</c:v>
                </c:pt>
                <c:pt idx="1370">
                  <c:v>43011</c:v>
                </c:pt>
                <c:pt idx="1371">
                  <c:v>43012</c:v>
                </c:pt>
                <c:pt idx="1372">
                  <c:v>43013</c:v>
                </c:pt>
                <c:pt idx="1373">
                  <c:v>43014</c:v>
                </c:pt>
                <c:pt idx="1374">
                  <c:v>43015</c:v>
                </c:pt>
                <c:pt idx="1375">
                  <c:v>43016</c:v>
                </c:pt>
                <c:pt idx="1376">
                  <c:v>43017</c:v>
                </c:pt>
                <c:pt idx="1377">
                  <c:v>43018</c:v>
                </c:pt>
                <c:pt idx="1378">
                  <c:v>43019</c:v>
                </c:pt>
                <c:pt idx="1379">
                  <c:v>43020</c:v>
                </c:pt>
                <c:pt idx="1380">
                  <c:v>43021</c:v>
                </c:pt>
                <c:pt idx="1381">
                  <c:v>43022</c:v>
                </c:pt>
                <c:pt idx="1382">
                  <c:v>43023</c:v>
                </c:pt>
                <c:pt idx="1383">
                  <c:v>43024</c:v>
                </c:pt>
                <c:pt idx="1384">
                  <c:v>43025</c:v>
                </c:pt>
                <c:pt idx="1385">
                  <c:v>43026</c:v>
                </c:pt>
                <c:pt idx="1386">
                  <c:v>43027</c:v>
                </c:pt>
                <c:pt idx="1387">
                  <c:v>43028</c:v>
                </c:pt>
                <c:pt idx="1388">
                  <c:v>43029</c:v>
                </c:pt>
                <c:pt idx="1389">
                  <c:v>43030</c:v>
                </c:pt>
                <c:pt idx="1390">
                  <c:v>43031</c:v>
                </c:pt>
                <c:pt idx="1391">
                  <c:v>43032</c:v>
                </c:pt>
                <c:pt idx="1392">
                  <c:v>43033</c:v>
                </c:pt>
                <c:pt idx="1393">
                  <c:v>43034</c:v>
                </c:pt>
                <c:pt idx="1394">
                  <c:v>43035</c:v>
                </c:pt>
                <c:pt idx="1395">
                  <c:v>43036</c:v>
                </c:pt>
                <c:pt idx="1396">
                  <c:v>43037</c:v>
                </c:pt>
                <c:pt idx="1397">
                  <c:v>43038</c:v>
                </c:pt>
                <c:pt idx="1398">
                  <c:v>43039</c:v>
                </c:pt>
                <c:pt idx="1399">
                  <c:v>43040</c:v>
                </c:pt>
                <c:pt idx="1400">
                  <c:v>43041</c:v>
                </c:pt>
                <c:pt idx="1401">
                  <c:v>43042</c:v>
                </c:pt>
                <c:pt idx="1402">
                  <c:v>43043</c:v>
                </c:pt>
                <c:pt idx="1403">
                  <c:v>43044</c:v>
                </c:pt>
                <c:pt idx="1404">
                  <c:v>43045</c:v>
                </c:pt>
                <c:pt idx="1405">
                  <c:v>43046</c:v>
                </c:pt>
                <c:pt idx="1406">
                  <c:v>43047</c:v>
                </c:pt>
                <c:pt idx="1407">
                  <c:v>43048</c:v>
                </c:pt>
                <c:pt idx="1408">
                  <c:v>43049</c:v>
                </c:pt>
                <c:pt idx="1409">
                  <c:v>43050</c:v>
                </c:pt>
                <c:pt idx="1410">
                  <c:v>43051</c:v>
                </c:pt>
                <c:pt idx="1411">
                  <c:v>43052</c:v>
                </c:pt>
                <c:pt idx="1412">
                  <c:v>43053</c:v>
                </c:pt>
                <c:pt idx="1413">
                  <c:v>43054</c:v>
                </c:pt>
                <c:pt idx="1414">
                  <c:v>43055</c:v>
                </c:pt>
                <c:pt idx="1415">
                  <c:v>43056</c:v>
                </c:pt>
                <c:pt idx="1416">
                  <c:v>43057</c:v>
                </c:pt>
                <c:pt idx="1417">
                  <c:v>43058</c:v>
                </c:pt>
                <c:pt idx="1418">
                  <c:v>43059</c:v>
                </c:pt>
                <c:pt idx="1419">
                  <c:v>43060</c:v>
                </c:pt>
                <c:pt idx="1420">
                  <c:v>43061</c:v>
                </c:pt>
                <c:pt idx="1421">
                  <c:v>43062</c:v>
                </c:pt>
                <c:pt idx="1422">
                  <c:v>43063</c:v>
                </c:pt>
                <c:pt idx="1423">
                  <c:v>43064</c:v>
                </c:pt>
                <c:pt idx="1424">
                  <c:v>43065</c:v>
                </c:pt>
                <c:pt idx="1425">
                  <c:v>43066</c:v>
                </c:pt>
                <c:pt idx="1426">
                  <c:v>43067</c:v>
                </c:pt>
                <c:pt idx="1427">
                  <c:v>43068</c:v>
                </c:pt>
                <c:pt idx="1428">
                  <c:v>43069</c:v>
                </c:pt>
                <c:pt idx="1429">
                  <c:v>43070</c:v>
                </c:pt>
                <c:pt idx="1430">
                  <c:v>43071</c:v>
                </c:pt>
                <c:pt idx="1431">
                  <c:v>43072</c:v>
                </c:pt>
                <c:pt idx="1432">
                  <c:v>43073</c:v>
                </c:pt>
                <c:pt idx="1433">
                  <c:v>43074</c:v>
                </c:pt>
                <c:pt idx="1434">
                  <c:v>43075</c:v>
                </c:pt>
                <c:pt idx="1435">
                  <c:v>43076</c:v>
                </c:pt>
                <c:pt idx="1436">
                  <c:v>43077</c:v>
                </c:pt>
                <c:pt idx="1437">
                  <c:v>43078</c:v>
                </c:pt>
                <c:pt idx="1438">
                  <c:v>43079</c:v>
                </c:pt>
                <c:pt idx="1439">
                  <c:v>43080</c:v>
                </c:pt>
                <c:pt idx="1440">
                  <c:v>43081</c:v>
                </c:pt>
                <c:pt idx="1441">
                  <c:v>43082</c:v>
                </c:pt>
                <c:pt idx="1442">
                  <c:v>43083</c:v>
                </c:pt>
                <c:pt idx="1443">
                  <c:v>43084</c:v>
                </c:pt>
                <c:pt idx="1444">
                  <c:v>43085</c:v>
                </c:pt>
                <c:pt idx="1445">
                  <c:v>43086</c:v>
                </c:pt>
                <c:pt idx="1446">
                  <c:v>43087</c:v>
                </c:pt>
                <c:pt idx="1447">
                  <c:v>43088</c:v>
                </c:pt>
                <c:pt idx="1448">
                  <c:v>43089</c:v>
                </c:pt>
                <c:pt idx="1449">
                  <c:v>43090</c:v>
                </c:pt>
                <c:pt idx="1450">
                  <c:v>43091</c:v>
                </c:pt>
                <c:pt idx="1451">
                  <c:v>43092</c:v>
                </c:pt>
                <c:pt idx="1452">
                  <c:v>43093</c:v>
                </c:pt>
                <c:pt idx="1453">
                  <c:v>43094</c:v>
                </c:pt>
                <c:pt idx="1454">
                  <c:v>43095</c:v>
                </c:pt>
                <c:pt idx="1455">
                  <c:v>43096</c:v>
                </c:pt>
                <c:pt idx="1456">
                  <c:v>43097</c:v>
                </c:pt>
                <c:pt idx="1457">
                  <c:v>43098</c:v>
                </c:pt>
                <c:pt idx="1458">
                  <c:v>43099</c:v>
                </c:pt>
                <c:pt idx="1459">
                  <c:v>43100</c:v>
                </c:pt>
                <c:pt idx="1460">
                  <c:v>43101</c:v>
                </c:pt>
                <c:pt idx="1461">
                  <c:v>43102</c:v>
                </c:pt>
                <c:pt idx="1462">
                  <c:v>43103</c:v>
                </c:pt>
                <c:pt idx="1463">
                  <c:v>43104</c:v>
                </c:pt>
                <c:pt idx="1464">
                  <c:v>43105</c:v>
                </c:pt>
                <c:pt idx="1465">
                  <c:v>43106</c:v>
                </c:pt>
                <c:pt idx="1466">
                  <c:v>43107</c:v>
                </c:pt>
                <c:pt idx="1467">
                  <c:v>43108</c:v>
                </c:pt>
                <c:pt idx="1468">
                  <c:v>43109</c:v>
                </c:pt>
                <c:pt idx="1469">
                  <c:v>43110</c:v>
                </c:pt>
                <c:pt idx="1470">
                  <c:v>43111</c:v>
                </c:pt>
                <c:pt idx="1471">
                  <c:v>43112</c:v>
                </c:pt>
                <c:pt idx="1472">
                  <c:v>43113</c:v>
                </c:pt>
                <c:pt idx="1473">
                  <c:v>43114</c:v>
                </c:pt>
                <c:pt idx="1474">
                  <c:v>43115</c:v>
                </c:pt>
                <c:pt idx="1475">
                  <c:v>43116</c:v>
                </c:pt>
                <c:pt idx="1476">
                  <c:v>43117</c:v>
                </c:pt>
                <c:pt idx="1477">
                  <c:v>43118</c:v>
                </c:pt>
                <c:pt idx="1478">
                  <c:v>43119</c:v>
                </c:pt>
                <c:pt idx="1479">
                  <c:v>43120</c:v>
                </c:pt>
                <c:pt idx="1480">
                  <c:v>43121</c:v>
                </c:pt>
                <c:pt idx="1481">
                  <c:v>43122</c:v>
                </c:pt>
                <c:pt idx="1482">
                  <c:v>43123</c:v>
                </c:pt>
                <c:pt idx="1483">
                  <c:v>43124</c:v>
                </c:pt>
                <c:pt idx="1484">
                  <c:v>43125</c:v>
                </c:pt>
                <c:pt idx="1485">
                  <c:v>43126</c:v>
                </c:pt>
                <c:pt idx="1486">
                  <c:v>43127</c:v>
                </c:pt>
                <c:pt idx="1487">
                  <c:v>43128</c:v>
                </c:pt>
                <c:pt idx="1488">
                  <c:v>43129</c:v>
                </c:pt>
                <c:pt idx="1489">
                  <c:v>43130</c:v>
                </c:pt>
                <c:pt idx="1490">
                  <c:v>43131</c:v>
                </c:pt>
                <c:pt idx="1491">
                  <c:v>43132</c:v>
                </c:pt>
                <c:pt idx="1492">
                  <c:v>43133</c:v>
                </c:pt>
                <c:pt idx="1493">
                  <c:v>43134</c:v>
                </c:pt>
                <c:pt idx="1494">
                  <c:v>43135</c:v>
                </c:pt>
                <c:pt idx="1495">
                  <c:v>43136</c:v>
                </c:pt>
                <c:pt idx="1496">
                  <c:v>43137</c:v>
                </c:pt>
                <c:pt idx="1497">
                  <c:v>43138</c:v>
                </c:pt>
                <c:pt idx="1498">
                  <c:v>43139</c:v>
                </c:pt>
                <c:pt idx="1499">
                  <c:v>43140</c:v>
                </c:pt>
                <c:pt idx="1500">
                  <c:v>43141</c:v>
                </c:pt>
                <c:pt idx="1501">
                  <c:v>43142</c:v>
                </c:pt>
                <c:pt idx="1502">
                  <c:v>43143</c:v>
                </c:pt>
                <c:pt idx="1503">
                  <c:v>43144</c:v>
                </c:pt>
                <c:pt idx="1504">
                  <c:v>43145</c:v>
                </c:pt>
                <c:pt idx="1505">
                  <c:v>43146</c:v>
                </c:pt>
                <c:pt idx="1506">
                  <c:v>43147</c:v>
                </c:pt>
                <c:pt idx="1507">
                  <c:v>43148</c:v>
                </c:pt>
                <c:pt idx="1508">
                  <c:v>43149</c:v>
                </c:pt>
                <c:pt idx="1509">
                  <c:v>43150</c:v>
                </c:pt>
                <c:pt idx="1510">
                  <c:v>43151</c:v>
                </c:pt>
                <c:pt idx="1511">
                  <c:v>43152</c:v>
                </c:pt>
                <c:pt idx="1512">
                  <c:v>43153</c:v>
                </c:pt>
                <c:pt idx="1513">
                  <c:v>43154</c:v>
                </c:pt>
                <c:pt idx="1514">
                  <c:v>43155</c:v>
                </c:pt>
                <c:pt idx="1515">
                  <c:v>43156</c:v>
                </c:pt>
                <c:pt idx="1516">
                  <c:v>43157</c:v>
                </c:pt>
                <c:pt idx="1517">
                  <c:v>43158</c:v>
                </c:pt>
                <c:pt idx="1518">
                  <c:v>43159</c:v>
                </c:pt>
                <c:pt idx="1519">
                  <c:v>43160</c:v>
                </c:pt>
                <c:pt idx="1520">
                  <c:v>43161</c:v>
                </c:pt>
                <c:pt idx="1521">
                  <c:v>43162</c:v>
                </c:pt>
                <c:pt idx="1522">
                  <c:v>43163</c:v>
                </c:pt>
                <c:pt idx="1523">
                  <c:v>43164</c:v>
                </c:pt>
                <c:pt idx="1524">
                  <c:v>43165</c:v>
                </c:pt>
                <c:pt idx="1525">
                  <c:v>43166</c:v>
                </c:pt>
                <c:pt idx="1526">
                  <c:v>43167</c:v>
                </c:pt>
                <c:pt idx="1527">
                  <c:v>43168</c:v>
                </c:pt>
                <c:pt idx="1528">
                  <c:v>43169</c:v>
                </c:pt>
                <c:pt idx="1529">
                  <c:v>43170</c:v>
                </c:pt>
                <c:pt idx="1530">
                  <c:v>43171</c:v>
                </c:pt>
                <c:pt idx="1531">
                  <c:v>43172</c:v>
                </c:pt>
                <c:pt idx="1532">
                  <c:v>43173</c:v>
                </c:pt>
                <c:pt idx="1533">
                  <c:v>43174</c:v>
                </c:pt>
                <c:pt idx="1534">
                  <c:v>43175</c:v>
                </c:pt>
                <c:pt idx="1535">
                  <c:v>43176</c:v>
                </c:pt>
                <c:pt idx="1536">
                  <c:v>43177</c:v>
                </c:pt>
                <c:pt idx="1537">
                  <c:v>43178</c:v>
                </c:pt>
                <c:pt idx="1538">
                  <c:v>43179</c:v>
                </c:pt>
                <c:pt idx="1539">
                  <c:v>43180</c:v>
                </c:pt>
                <c:pt idx="1540">
                  <c:v>43181</c:v>
                </c:pt>
                <c:pt idx="1541">
                  <c:v>43182</c:v>
                </c:pt>
                <c:pt idx="1542">
                  <c:v>43183</c:v>
                </c:pt>
                <c:pt idx="1543">
                  <c:v>43184</c:v>
                </c:pt>
                <c:pt idx="1544">
                  <c:v>43185</c:v>
                </c:pt>
                <c:pt idx="1545">
                  <c:v>43186</c:v>
                </c:pt>
                <c:pt idx="1546">
                  <c:v>43187</c:v>
                </c:pt>
                <c:pt idx="1547">
                  <c:v>43188</c:v>
                </c:pt>
                <c:pt idx="1548">
                  <c:v>43189</c:v>
                </c:pt>
                <c:pt idx="1549">
                  <c:v>43190</c:v>
                </c:pt>
                <c:pt idx="1550">
                  <c:v>43191</c:v>
                </c:pt>
                <c:pt idx="1551">
                  <c:v>43192</c:v>
                </c:pt>
                <c:pt idx="1552">
                  <c:v>43193</c:v>
                </c:pt>
                <c:pt idx="1553">
                  <c:v>43194</c:v>
                </c:pt>
                <c:pt idx="1554">
                  <c:v>43195</c:v>
                </c:pt>
                <c:pt idx="1555">
                  <c:v>43196</c:v>
                </c:pt>
                <c:pt idx="1556">
                  <c:v>43197</c:v>
                </c:pt>
                <c:pt idx="1557">
                  <c:v>43198</c:v>
                </c:pt>
                <c:pt idx="1558">
                  <c:v>43199</c:v>
                </c:pt>
                <c:pt idx="1559">
                  <c:v>43200</c:v>
                </c:pt>
                <c:pt idx="1560">
                  <c:v>43201</c:v>
                </c:pt>
                <c:pt idx="1561">
                  <c:v>43202</c:v>
                </c:pt>
                <c:pt idx="1562">
                  <c:v>43203</c:v>
                </c:pt>
                <c:pt idx="1563">
                  <c:v>43204</c:v>
                </c:pt>
                <c:pt idx="1564">
                  <c:v>43205</c:v>
                </c:pt>
                <c:pt idx="1565">
                  <c:v>43206</c:v>
                </c:pt>
                <c:pt idx="1566">
                  <c:v>43207</c:v>
                </c:pt>
                <c:pt idx="1567">
                  <c:v>43208</c:v>
                </c:pt>
                <c:pt idx="1568">
                  <c:v>43209</c:v>
                </c:pt>
                <c:pt idx="1569">
                  <c:v>43210</c:v>
                </c:pt>
                <c:pt idx="1570">
                  <c:v>43211</c:v>
                </c:pt>
                <c:pt idx="1571">
                  <c:v>43212</c:v>
                </c:pt>
                <c:pt idx="1572">
                  <c:v>43213</c:v>
                </c:pt>
                <c:pt idx="1573">
                  <c:v>43214</c:v>
                </c:pt>
                <c:pt idx="1574">
                  <c:v>43215</c:v>
                </c:pt>
                <c:pt idx="1575">
                  <c:v>43216</c:v>
                </c:pt>
                <c:pt idx="1576">
                  <c:v>43217</c:v>
                </c:pt>
                <c:pt idx="1577">
                  <c:v>43218</c:v>
                </c:pt>
                <c:pt idx="1578">
                  <c:v>43219</c:v>
                </c:pt>
                <c:pt idx="1579">
                  <c:v>43220</c:v>
                </c:pt>
                <c:pt idx="1580">
                  <c:v>43221</c:v>
                </c:pt>
                <c:pt idx="1581">
                  <c:v>43222</c:v>
                </c:pt>
                <c:pt idx="1582">
                  <c:v>43223</c:v>
                </c:pt>
                <c:pt idx="1583">
                  <c:v>43224</c:v>
                </c:pt>
                <c:pt idx="1584">
                  <c:v>43225</c:v>
                </c:pt>
                <c:pt idx="1585">
                  <c:v>43226</c:v>
                </c:pt>
                <c:pt idx="1586">
                  <c:v>43227</c:v>
                </c:pt>
                <c:pt idx="1587">
                  <c:v>43228</c:v>
                </c:pt>
                <c:pt idx="1588">
                  <c:v>43229</c:v>
                </c:pt>
                <c:pt idx="1589">
                  <c:v>43230</c:v>
                </c:pt>
                <c:pt idx="1590">
                  <c:v>43231</c:v>
                </c:pt>
                <c:pt idx="1591">
                  <c:v>43232</c:v>
                </c:pt>
                <c:pt idx="1592">
                  <c:v>43233</c:v>
                </c:pt>
                <c:pt idx="1593">
                  <c:v>43234</c:v>
                </c:pt>
                <c:pt idx="1594">
                  <c:v>43235</c:v>
                </c:pt>
                <c:pt idx="1595">
                  <c:v>43236</c:v>
                </c:pt>
                <c:pt idx="1596">
                  <c:v>43237</c:v>
                </c:pt>
                <c:pt idx="1597">
                  <c:v>43238</c:v>
                </c:pt>
                <c:pt idx="1598">
                  <c:v>43239</c:v>
                </c:pt>
                <c:pt idx="1599">
                  <c:v>43240</c:v>
                </c:pt>
                <c:pt idx="1600">
                  <c:v>43241</c:v>
                </c:pt>
                <c:pt idx="1601">
                  <c:v>43242</c:v>
                </c:pt>
                <c:pt idx="1602">
                  <c:v>43243</c:v>
                </c:pt>
                <c:pt idx="1603">
                  <c:v>43244</c:v>
                </c:pt>
                <c:pt idx="1604">
                  <c:v>43245</c:v>
                </c:pt>
                <c:pt idx="1605">
                  <c:v>43246</c:v>
                </c:pt>
                <c:pt idx="1606">
                  <c:v>43247</c:v>
                </c:pt>
                <c:pt idx="1607">
                  <c:v>43248</c:v>
                </c:pt>
                <c:pt idx="1608">
                  <c:v>43249</c:v>
                </c:pt>
                <c:pt idx="1609">
                  <c:v>43250</c:v>
                </c:pt>
                <c:pt idx="1610">
                  <c:v>43251</c:v>
                </c:pt>
                <c:pt idx="1611">
                  <c:v>43252</c:v>
                </c:pt>
                <c:pt idx="1612">
                  <c:v>43253</c:v>
                </c:pt>
                <c:pt idx="1613">
                  <c:v>43254</c:v>
                </c:pt>
                <c:pt idx="1614">
                  <c:v>43255</c:v>
                </c:pt>
                <c:pt idx="1615">
                  <c:v>43256</c:v>
                </c:pt>
                <c:pt idx="1616">
                  <c:v>43257</c:v>
                </c:pt>
                <c:pt idx="1617">
                  <c:v>43258</c:v>
                </c:pt>
                <c:pt idx="1618">
                  <c:v>43259</c:v>
                </c:pt>
                <c:pt idx="1619">
                  <c:v>43260</c:v>
                </c:pt>
                <c:pt idx="1620">
                  <c:v>43261</c:v>
                </c:pt>
                <c:pt idx="1621">
                  <c:v>43262</c:v>
                </c:pt>
                <c:pt idx="1622">
                  <c:v>43263</c:v>
                </c:pt>
                <c:pt idx="1623">
                  <c:v>43264</c:v>
                </c:pt>
                <c:pt idx="1624">
                  <c:v>43265</c:v>
                </c:pt>
                <c:pt idx="1625">
                  <c:v>43266</c:v>
                </c:pt>
                <c:pt idx="1626">
                  <c:v>43267</c:v>
                </c:pt>
                <c:pt idx="1627">
                  <c:v>43268</c:v>
                </c:pt>
                <c:pt idx="1628">
                  <c:v>43269</c:v>
                </c:pt>
                <c:pt idx="1629">
                  <c:v>43270</c:v>
                </c:pt>
                <c:pt idx="1630">
                  <c:v>43271</c:v>
                </c:pt>
                <c:pt idx="1631">
                  <c:v>43272</c:v>
                </c:pt>
                <c:pt idx="1632">
                  <c:v>43273</c:v>
                </c:pt>
                <c:pt idx="1633">
                  <c:v>43274</c:v>
                </c:pt>
                <c:pt idx="1634">
                  <c:v>43275</c:v>
                </c:pt>
                <c:pt idx="1635">
                  <c:v>43276</c:v>
                </c:pt>
                <c:pt idx="1636">
                  <c:v>43277</c:v>
                </c:pt>
                <c:pt idx="1637">
                  <c:v>43278</c:v>
                </c:pt>
                <c:pt idx="1638">
                  <c:v>43279</c:v>
                </c:pt>
                <c:pt idx="1639">
                  <c:v>43280</c:v>
                </c:pt>
                <c:pt idx="1640">
                  <c:v>43281</c:v>
                </c:pt>
                <c:pt idx="1641">
                  <c:v>43282</c:v>
                </c:pt>
                <c:pt idx="1642">
                  <c:v>43283</c:v>
                </c:pt>
                <c:pt idx="1643">
                  <c:v>43284</c:v>
                </c:pt>
                <c:pt idx="1644">
                  <c:v>43285</c:v>
                </c:pt>
                <c:pt idx="1645">
                  <c:v>43286</c:v>
                </c:pt>
                <c:pt idx="1646">
                  <c:v>43287</c:v>
                </c:pt>
                <c:pt idx="1647">
                  <c:v>43288</c:v>
                </c:pt>
                <c:pt idx="1648">
                  <c:v>43289</c:v>
                </c:pt>
                <c:pt idx="1649">
                  <c:v>43290</c:v>
                </c:pt>
                <c:pt idx="1650">
                  <c:v>43291</c:v>
                </c:pt>
                <c:pt idx="1651">
                  <c:v>43292</c:v>
                </c:pt>
                <c:pt idx="1652">
                  <c:v>43293</c:v>
                </c:pt>
                <c:pt idx="1653">
                  <c:v>43294</c:v>
                </c:pt>
                <c:pt idx="1654">
                  <c:v>43295</c:v>
                </c:pt>
                <c:pt idx="1655">
                  <c:v>43296</c:v>
                </c:pt>
                <c:pt idx="1656">
                  <c:v>43297</c:v>
                </c:pt>
                <c:pt idx="1657">
                  <c:v>43298</c:v>
                </c:pt>
                <c:pt idx="1658">
                  <c:v>43299</c:v>
                </c:pt>
                <c:pt idx="1659">
                  <c:v>43300</c:v>
                </c:pt>
                <c:pt idx="1660">
                  <c:v>43301</c:v>
                </c:pt>
                <c:pt idx="1661">
                  <c:v>43302</c:v>
                </c:pt>
                <c:pt idx="1662">
                  <c:v>43303</c:v>
                </c:pt>
                <c:pt idx="1663">
                  <c:v>43304</c:v>
                </c:pt>
                <c:pt idx="1664">
                  <c:v>43305</c:v>
                </c:pt>
                <c:pt idx="1665">
                  <c:v>43306</c:v>
                </c:pt>
                <c:pt idx="1666">
                  <c:v>43307</c:v>
                </c:pt>
                <c:pt idx="1667">
                  <c:v>43308</c:v>
                </c:pt>
                <c:pt idx="1668">
                  <c:v>43309</c:v>
                </c:pt>
                <c:pt idx="1669">
                  <c:v>43310</c:v>
                </c:pt>
                <c:pt idx="1670">
                  <c:v>43311</c:v>
                </c:pt>
                <c:pt idx="1671">
                  <c:v>43312</c:v>
                </c:pt>
                <c:pt idx="1672">
                  <c:v>43313</c:v>
                </c:pt>
                <c:pt idx="1673">
                  <c:v>43314</c:v>
                </c:pt>
                <c:pt idx="1674">
                  <c:v>43315</c:v>
                </c:pt>
                <c:pt idx="1675">
                  <c:v>43316</c:v>
                </c:pt>
                <c:pt idx="1676">
                  <c:v>43317</c:v>
                </c:pt>
                <c:pt idx="1677">
                  <c:v>43318</c:v>
                </c:pt>
                <c:pt idx="1678">
                  <c:v>43319</c:v>
                </c:pt>
                <c:pt idx="1679">
                  <c:v>43320</c:v>
                </c:pt>
                <c:pt idx="1680">
                  <c:v>43321</c:v>
                </c:pt>
                <c:pt idx="1681">
                  <c:v>43322</c:v>
                </c:pt>
                <c:pt idx="1682">
                  <c:v>43323</c:v>
                </c:pt>
                <c:pt idx="1683">
                  <c:v>43324</c:v>
                </c:pt>
                <c:pt idx="1684">
                  <c:v>43325</c:v>
                </c:pt>
                <c:pt idx="1685">
                  <c:v>43326</c:v>
                </c:pt>
                <c:pt idx="1686">
                  <c:v>43327</c:v>
                </c:pt>
                <c:pt idx="1687">
                  <c:v>43328</c:v>
                </c:pt>
                <c:pt idx="1688">
                  <c:v>43329</c:v>
                </c:pt>
                <c:pt idx="1689">
                  <c:v>43330</c:v>
                </c:pt>
                <c:pt idx="1690">
                  <c:v>43331</c:v>
                </c:pt>
                <c:pt idx="1691">
                  <c:v>43332</c:v>
                </c:pt>
                <c:pt idx="1692">
                  <c:v>43333</c:v>
                </c:pt>
                <c:pt idx="1693">
                  <c:v>43334</c:v>
                </c:pt>
                <c:pt idx="1694">
                  <c:v>43335</c:v>
                </c:pt>
                <c:pt idx="1695">
                  <c:v>43336</c:v>
                </c:pt>
                <c:pt idx="1696">
                  <c:v>43337</c:v>
                </c:pt>
                <c:pt idx="1697">
                  <c:v>43338</c:v>
                </c:pt>
                <c:pt idx="1698">
                  <c:v>43339</c:v>
                </c:pt>
                <c:pt idx="1699">
                  <c:v>43340</c:v>
                </c:pt>
                <c:pt idx="1700">
                  <c:v>43341</c:v>
                </c:pt>
                <c:pt idx="1701">
                  <c:v>43342</c:v>
                </c:pt>
                <c:pt idx="1702">
                  <c:v>43343</c:v>
                </c:pt>
                <c:pt idx="1703">
                  <c:v>43344</c:v>
                </c:pt>
                <c:pt idx="1704">
                  <c:v>43345</c:v>
                </c:pt>
                <c:pt idx="1705">
                  <c:v>43346</c:v>
                </c:pt>
                <c:pt idx="1706">
                  <c:v>43347</c:v>
                </c:pt>
                <c:pt idx="1707">
                  <c:v>43348</c:v>
                </c:pt>
                <c:pt idx="1708">
                  <c:v>43349</c:v>
                </c:pt>
                <c:pt idx="1709">
                  <c:v>43350</c:v>
                </c:pt>
                <c:pt idx="1710">
                  <c:v>43351</c:v>
                </c:pt>
                <c:pt idx="1711">
                  <c:v>43352</c:v>
                </c:pt>
                <c:pt idx="1712">
                  <c:v>43353</c:v>
                </c:pt>
                <c:pt idx="1713">
                  <c:v>43354</c:v>
                </c:pt>
                <c:pt idx="1714">
                  <c:v>43355</c:v>
                </c:pt>
                <c:pt idx="1715">
                  <c:v>43356</c:v>
                </c:pt>
                <c:pt idx="1716">
                  <c:v>43357</c:v>
                </c:pt>
                <c:pt idx="1717">
                  <c:v>43358</c:v>
                </c:pt>
                <c:pt idx="1718">
                  <c:v>43359</c:v>
                </c:pt>
                <c:pt idx="1719">
                  <c:v>43360</c:v>
                </c:pt>
                <c:pt idx="1720">
                  <c:v>43361</c:v>
                </c:pt>
                <c:pt idx="1721">
                  <c:v>43362</c:v>
                </c:pt>
                <c:pt idx="1722">
                  <c:v>43363</c:v>
                </c:pt>
                <c:pt idx="1723">
                  <c:v>43364</c:v>
                </c:pt>
                <c:pt idx="1724">
                  <c:v>43365</c:v>
                </c:pt>
                <c:pt idx="1725">
                  <c:v>43366</c:v>
                </c:pt>
                <c:pt idx="1726">
                  <c:v>43367</c:v>
                </c:pt>
                <c:pt idx="1727">
                  <c:v>43368</c:v>
                </c:pt>
                <c:pt idx="1728">
                  <c:v>43369</c:v>
                </c:pt>
                <c:pt idx="1729">
                  <c:v>43370</c:v>
                </c:pt>
                <c:pt idx="1730">
                  <c:v>43371</c:v>
                </c:pt>
                <c:pt idx="1731">
                  <c:v>43372</c:v>
                </c:pt>
                <c:pt idx="1732">
                  <c:v>43373</c:v>
                </c:pt>
                <c:pt idx="1733">
                  <c:v>43374</c:v>
                </c:pt>
                <c:pt idx="1734">
                  <c:v>43375</c:v>
                </c:pt>
                <c:pt idx="1735">
                  <c:v>43376</c:v>
                </c:pt>
                <c:pt idx="1736">
                  <c:v>43377</c:v>
                </c:pt>
                <c:pt idx="1737">
                  <c:v>43378</c:v>
                </c:pt>
                <c:pt idx="1738">
                  <c:v>43379</c:v>
                </c:pt>
                <c:pt idx="1739">
                  <c:v>43380</c:v>
                </c:pt>
                <c:pt idx="1740">
                  <c:v>43381</c:v>
                </c:pt>
                <c:pt idx="1741">
                  <c:v>43382</c:v>
                </c:pt>
                <c:pt idx="1742">
                  <c:v>43383</c:v>
                </c:pt>
                <c:pt idx="1743">
                  <c:v>43384</c:v>
                </c:pt>
                <c:pt idx="1744">
                  <c:v>43385</c:v>
                </c:pt>
                <c:pt idx="1745">
                  <c:v>43386</c:v>
                </c:pt>
                <c:pt idx="1746">
                  <c:v>43387</c:v>
                </c:pt>
                <c:pt idx="1747">
                  <c:v>43388</c:v>
                </c:pt>
                <c:pt idx="1748">
                  <c:v>43389</c:v>
                </c:pt>
                <c:pt idx="1749">
                  <c:v>43390</c:v>
                </c:pt>
                <c:pt idx="1750">
                  <c:v>43391</c:v>
                </c:pt>
                <c:pt idx="1751">
                  <c:v>43392</c:v>
                </c:pt>
                <c:pt idx="1752">
                  <c:v>43393</c:v>
                </c:pt>
                <c:pt idx="1753">
                  <c:v>43394</c:v>
                </c:pt>
                <c:pt idx="1754">
                  <c:v>43395</c:v>
                </c:pt>
                <c:pt idx="1755">
                  <c:v>43396</c:v>
                </c:pt>
                <c:pt idx="1756">
                  <c:v>43397</c:v>
                </c:pt>
                <c:pt idx="1757">
                  <c:v>43398</c:v>
                </c:pt>
                <c:pt idx="1758">
                  <c:v>43399</c:v>
                </c:pt>
                <c:pt idx="1759">
                  <c:v>43400</c:v>
                </c:pt>
                <c:pt idx="1760">
                  <c:v>43401</c:v>
                </c:pt>
                <c:pt idx="1761">
                  <c:v>43402</c:v>
                </c:pt>
                <c:pt idx="1762">
                  <c:v>43403</c:v>
                </c:pt>
                <c:pt idx="1763">
                  <c:v>43404</c:v>
                </c:pt>
                <c:pt idx="1764">
                  <c:v>43405</c:v>
                </c:pt>
                <c:pt idx="1765">
                  <c:v>43406</c:v>
                </c:pt>
                <c:pt idx="1766">
                  <c:v>43407</c:v>
                </c:pt>
                <c:pt idx="1767">
                  <c:v>43408</c:v>
                </c:pt>
                <c:pt idx="1768">
                  <c:v>43409</c:v>
                </c:pt>
                <c:pt idx="1769">
                  <c:v>43410</c:v>
                </c:pt>
                <c:pt idx="1770">
                  <c:v>43411</c:v>
                </c:pt>
                <c:pt idx="1771">
                  <c:v>43412</c:v>
                </c:pt>
                <c:pt idx="1772">
                  <c:v>43413</c:v>
                </c:pt>
                <c:pt idx="1773">
                  <c:v>43414</c:v>
                </c:pt>
                <c:pt idx="1774">
                  <c:v>43415</c:v>
                </c:pt>
                <c:pt idx="1775">
                  <c:v>43416</c:v>
                </c:pt>
                <c:pt idx="1776">
                  <c:v>43417</c:v>
                </c:pt>
                <c:pt idx="1777">
                  <c:v>43418</c:v>
                </c:pt>
                <c:pt idx="1778">
                  <c:v>43419</c:v>
                </c:pt>
                <c:pt idx="1779">
                  <c:v>43420</c:v>
                </c:pt>
                <c:pt idx="1780">
                  <c:v>43421</c:v>
                </c:pt>
                <c:pt idx="1781">
                  <c:v>43422</c:v>
                </c:pt>
                <c:pt idx="1782">
                  <c:v>43423</c:v>
                </c:pt>
                <c:pt idx="1783">
                  <c:v>43424</c:v>
                </c:pt>
                <c:pt idx="1784">
                  <c:v>43425</c:v>
                </c:pt>
                <c:pt idx="1785">
                  <c:v>43426</c:v>
                </c:pt>
                <c:pt idx="1786">
                  <c:v>43427</c:v>
                </c:pt>
                <c:pt idx="1787">
                  <c:v>43428</c:v>
                </c:pt>
                <c:pt idx="1788">
                  <c:v>43429</c:v>
                </c:pt>
                <c:pt idx="1789">
                  <c:v>43430</c:v>
                </c:pt>
                <c:pt idx="1790">
                  <c:v>43431</c:v>
                </c:pt>
                <c:pt idx="1791">
                  <c:v>43432</c:v>
                </c:pt>
                <c:pt idx="1792">
                  <c:v>43433</c:v>
                </c:pt>
                <c:pt idx="1793">
                  <c:v>43434</c:v>
                </c:pt>
                <c:pt idx="1794">
                  <c:v>43435</c:v>
                </c:pt>
                <c:pt idx="1795">
                  <c:v>43436</c:v>
                </c:pt>
                <c:pt idx="1796">
                  <c:v>43437</c:v>
                </c:pt>
                <c:pt idx="1797">
                  <c:v>43438</c:v>
                </c:pt>
                <c:pt idx="1798">
                  <c:v>43439</c:v>
                </c:pt>
                <c:pt idx="1799">
                  <c:v>43440</c:v>
                </c:pt>
                <c:pt idx="1800">
                  <c:v>43441</c:v>
                </c:pt>
                <c:pt idx="1801">
                  <c:v>43442</c:v>
                </c:pt>
                <c:pt idx="1802">
                  <c:v>43443</c:v>
                </c:pt>
                <c:pt idx="1803">
                  <c:v>43444</c:v>
                </c:pt>
                <c:pt idx="1804">
                  <c:v>43445</c:v>
                </c:pt>
                <c:pt idx="1805">
                  <c:v>43446</c:v>
                </c:pt>
                <c:pt idx="1806">
                  <c:v>43447</c:v>
                </c:pt>
                <c:pt idx="1807">
                  <c:v>43448</c:v>
                </c:pt>
                <c:pt idx="1808">
                  <c:v>43449</c:v>
                </c:pt>
                <c:pt idx="1809">
                  <c:v>43450</c:v>
                </c:pt>
                <c:pt idx="1810">
                  <c:v>43451</c:v>
                </c:pt>
                <c:pt idx="1811">
                  <c:v>43452</c:v>
                </c:pt>
                <c:pt idx="1812">
                  <c:v>43453</c:v>
                </c:pt>
                <c:pt idx="1813">
                  <c:v>43454</c:v>
                </c:pt>
                <c:pt idx="1814">
                  <c:v>43455</c:v>
                </c:pt>
                <c:pt idx="1815">
                  <c:v>43456</c:v>
                </c:pt>
                <c:pt idx="1816">
                  <c:v>43457</c:v>
                </c:pt>
                <c:pt idx="1817">
                  <c:v>43458</c:v>
                </c:pt>
                <c:pt idx="1818">
                  <c:v>43459</c:v>
                </c:pt>
                <c:pt idx="1819">
                  <c:v>43460</c:v>
                </c:pt>
                <c:pt idx="1820">
                  <c:v>43461</c:v>
                </c:pt>
                <c:pt idx="1821">
                  <c:v>43462</c:v>
                </c:pt>
                <c:pt idx="1822">
                  <c:v>43463</c:v>
                </c:pt>
                <c:pt idx="1823">
                  <c:v>43464</c:v>
                </c:pt>
                <c:pt idx="1824">
                  <c:v>43465</c:v>
                </c:pt>
                <c:pt idx="1825">
                  <c:v>43466</c:v>
                </c:pt>
                <c:pt idx="1826">
                  <c:v>43467</c:v>
                </c:pt>
                <c:pt idx="1827">
                  <c:v>43468</c:v>
                </c:pt>
                <c:pt idx="1828">
                  <c:v>43469</c:v>
                </c:pt>
                <c:pt idx="1829">
                  <c:v>43470</c:v>
                </c:pt>
                <c:pt idx="1830">
                  <c:v>43471</c:v>
                </c:pt>
                <c:pt idx="1831">
                  <c:v>43472</c:v>
                </c:pt>
                <c:pt idx="1832">
                  <c:v>43473</c:v>
                </c:pt>
                <c:pt idx="1833">
                  <c:v>43474</c:v>
                </c:pt>
                <c:pt idx="1834">
                  <c:v>43475</c:v>
                </c:pt>
                <c:pt idx="1835">
                  <c:v>43476</c:v>
                </c:pt>
                <c:pt idx="1836">
                  <c:v>43477</c:v>
                </c:pt>
                <c:pt idx="1837">
                  <c:v>43478</c:v>
                </c:pt>
                <c:pt idx="1838">
                  <c:v>43479</c:v>
                </c:pt>
                <c:pt idx="1839">
                  <c:v>43480</c:v>
                </c:pt>
                <c:pt idx="1840">
                  <c:v>43481</c:v>
                </c:pt>
                <c:pt idx="1841">
                  <c:v>43482</c:v>
                </c:pt>
                <c:pt idx="1842">
                  <c:v>43483</c:v>
                </c:pt>
                <c:pt idx="1843">
                  <c:v>43484</c:v>
                </c:pt>
                <c:pt idx="1844">
                  <c:v>43485</c:v>
                </c:pt>
                <c:pt idx="1845">
                  <c:v>43486</c:v>
                </c:pt>
                <c:pt idx="1846">
                  <c:v>43487</c:v>
                </c:pt>
                <c:pt idx="1847">
                  <c:v>43488</c:v>
                </c:pt>
                <c:pt idx="1848">
                  <c:v>43489</c:v>
                </c:pt>
                <c:pt idx="1849">
                  <c:v>43490</c:v>
                </c:pt>
                <c:pt idx="1850">
                  <c:v>43491</c:v>
                </c:pt>
                <c:pt idx="1851">
                  <c:v>43492</c:v>
                </c:pt>
                <c:pt idx="1852">
                  <c:v>43493</c:v>
                </c:pt>
                <c:pt idx="1853">
                  <c:v>43494</c:v>
                </c:pt>
                <c:pt idx="1854">
                  <c:v>43495</c:v>
                </c:pt>
                <c:pt idx="1855">
                  <c:v>43496</c:v>
                </c:pt>
                <c:pt idx="1856">
                  <c:v>43497</c:v>
                </c:pt>
                <c:pt idx="1857">
                  <c:v>43498</c:v>
                </c:pt>
                <c:pt idx="1858">
                  <c:v>43499</c:v>
                </c:pt>
                <c:pt idx="1859">
                  <c:v>43500</c:v>
                </c:pt>
                <c:pt idx="1860">
                  <c:v>43501</c:v>
                </c:pt>
                <c:pt idx="1861">
                  <c:v>43502</c:v>
                </c:pt>
                <c:pt idx="1862">
                  <c:v>43503</c:v>
                </c:pt>
                <c:pt idx="1863">
                  <c:v>43504</c:v>
                </c:pt>
                <c:pt idx="1864">
                  <c:v>43505</c:v>
                </c:pt>
                <c:pt idx="1865">
                  <c:v>43506</c:v>
                </c:pt>
                <c:pt idx="1866">
                  <c:v>43507</c:v>
                </c:pt>
                <c:pt idx="1867">
                  <c:v>43508</c:v>
                </c:pt>
                <c:pt idx="1868">
                  <c:v>43509</c:v>
                </c:pt>
                <c:pt idx="1869">
                  <c:v>43510</c:v>
                </c:pt>
                <c:pt idx="1870">
                  <c:v>43511</c:v>
                </c:pt>
                <c:pt idx="1871">
                  <c:v>43512</c:v>
                </c:pt>
                <c:pt idx="1872">
                  <c:v>43513</c:v>
                </c:pt>
                <c:pt idx="1873">
                  <c:v>43514</c:v>
                </c:pt>
                <c:pt idx="1874">
                  <c:v>43515</c:v>
                </c:pt>
                <c:pt idx="1875">
                  <c:v>43516</c:v>
                </c:pt>
                <c:pt idx="1876">
                  <c:v>43517</c:v>
                </c:pt>
                <c:pt idx="1877">
                  <c:v>43518</c:v>
                </c:pt>
                <c:pt idx="1878">
                  <c:v>43519</c:v>
                </c:pt>
                <c:pt idx="1879">
                  <c:v>43520</c:v>
                </c:pt>
                <c:pt idx="1880">
                  <c:v>43521</c:v>
                </c:pt>
                <c:pt idx="1881">
                  <c:v>43522</c:v>
                </c:pt>
                <c:pt idx="1882">
                  <c:v>43523</c:v>
                </c:pt>
                <c:pt idx="1883">
                  <c:v>43524</c:v>
                </c:pt>
                <c:pt idx="1884">
                  <c:v>43525</c:v>
                </c:pt>
                <c:pt idx="1885">
                  <c:v>43526</c:v>
                </c:pt>
                <c:pt idx="1886">
                  <c:v>43527</c:v>
                </c:pt>
                <c:pt idx="1887">
                  <c:v>43528</c:v>
                </c:pt>
                <c:pt idx="1888">
                  <c:v>43529</c:v>
                </c:pt>
                <c:pt idx="1889">
                  <c:v>43530</c:v>
                </c:pt>
                <c:pt idx="1890">
                  <c:v>43531</c:v>
                </c:pt>
                <c:pt idx="1891">
                  <c:v>43532</c:v>
                </c:pt>
                <c:pt idx="1892">
                  <c:v>43533</c:v>
                </c:pt>
                <c:pt idx="1893">
                  <c:v>43534</c:v>
                </c:pt>
                <c:pt idx="1894">
                  <c:v>43535</c:v>
                </c:pt>
                <c:pt idx="1895">
                  <c:v>43536</c:v>
                </c:pt>
                <c:pt idx="1896">
                  <c:v>43537</c:v>
                </c:pt>
                <c:pt idx="1897">
                  <c:v>43538</c:v>
                </c:pt>
                <c:pt idx="1898">
                  <c:v>43539</c:v>
                </c:pt>
                <c:pt idx="1899">
                  <c:v>43540</c:v>
                </c:pt>
                <c:pt idx="1900">
                  <c:v>43541</c:v>
                </c:pt>
                <c:pt idx="1901">
                  <c:v>43542</c:v>
                </c:pt>
                <c:pt idx="1902">
                  <c:v>43543</c:v>
                </c:pt>
                <c:pt idx="1903">
                  <c:v>43544</c:v>
                </c:pt>
                <c:pt idx="1904">
                  <c:v>43545</c:v>
                </c:pt>
                <c:pt idx="1905">
                  <c:v>43546</c:v>
                </c:pt>
                <c:pt idx="1906">
                  <c:v>43547</c:v>
                </c:pt>
                <c:pt idx="1907">
                  <c:v>43548</c:v>
                </c:pt>
                <c:pt idx="1908">
                  <c:v>43549</c:v>
                </c:pt>
                <c:pt idx="1909">
                  <c:v>43550</c:v>
                </c:pt>
                <c:pt idx="1910">
                  <c:v>43551</c:v>
                </c:pt>
                <c:pt idx="1911">
                  <c:v>43552</c:v>
                </c:pt>
                <c:pt idx="1912">
                  <c:v>43553</c:v>
                </c:pt>
                <c:pt idx="1913">
                  <c:v>43554</c:v>
                </c:pt>
                <c:pt idx="1914">
                  <c:v>43555</c:v>
                </c:pt>
                <c:pt idx="1915">
                  <c:v>43556</c:v>
                </c:pt>
                <c:pt idx="1916">
                  <c:v>43557</c:v>
                </c:pt>
                <c:pt idx="1917">
                  <c:v>43558</c:v>
                </c:pt>
                <c:pt idx="1918">
                  <c:v>43559</c:v>
                </c:pt>
                <c:pt idx="1919">
                  <c:v>43560</c:v>
                </c:pt>
                <c:pt idx="1920">
                  <c:v>43561</c:v>
                </c:pt>
                <c:pt idx="1921">
                  <c:v>43562</c:v>
                </c:pt>
                <c:pt idx="1922">
                  <c:v>43563</c:v>
                </c:pt>
                <c:pt idx="1923">
                  <c:v>43564</c:v>
                </c:pt>
                <c:pt idx="1924">
                  <c:v>43565</c:v>
                </c:pt>
                <c:pt idx="1925">
                  <c:v>43566</c:v>
                </c:pt>
                <c:pt idx="1926">
                  <c:v>43567</c:v>
                </c:pt>
                <c:pt idx="1927">
                  <c:v>43568</c:v>
                </c:pt>
                <c:pt idx="1928">
                  <c:v>43569</c:v>
                </c:pt>
                <c:pt idx="1929">
                  <c:v>43570</c:v>
                </c:pt>
                <c:pt idx="1930">
                  <c:v>43571</c:v>
                </c:pt>
                <c:pt idx="1931">
                  <c:v>43572</c:v>
                </c:pt>
                <c:pt idx="1932">
                  <c:v>43573</c:v>
                </c:pt>
                <c:pt idx="1933">
                  <c:v>43574</c:v>
                </c:pt>
                <c:pt idx="1934">
                  <c:v>43575</c:v>
                </c:pt>
                <c:pt idx="1935">
                  <c:v>43576</c:v>
                </c:pt>
                <c:pt idx="1936">
                  <c:v>43577</c:v>
                </c:pt>
                <c:pt idx="1937">
                  <c:v>43578</c:v>
                </c:pt>
                <c:pt idx="1938">
                  <c:v>43579</c:v>
                </c:pt>
                <c:pt idx="1939">
                  <c:v>43580</c:v>
                </c:pt>
                <c:pt idx="1940">
                  <c:v>43581</c:v>
                </c:pt>
                <c:pt idx="1941">
                  <c:v>43582</c:v>
                </c:pt>
                <c:pt idx="1942">
                  <c:v>43583</c:v>
                </c:pt>
                <c:pt idx="1943">
                  <c:v>43584</c:v>
                </c:pt>
                <c:pt idx="1944">
                  <c:v>43585</c:v>
                </c:pt>
                <c:pt idx="1945">
                  <c:v>43586</c:v>
                </c:pt>
                <c:pt idx="1946">
                  <c:v>43587</c:v>
                </c:pt>
                <c:pt idx="1947">
                  <c:v>43588</c:v>
                </c:pt>
                <c:pt idx="1948">
                  <c:v>43589</c:v>
                </c:pt>
                <c:pt idx="1949">
                  <c:v>43590</c:v>
                </c:pt>
                <c:pt idx="1950">
                  <c:v>43591</c:v>
                </c:pt>
                <c:pt idx="1951">
                  <c:v>43592</c:v>
                </c:pt>
                <c:pt idx="1952">
                  <c:v>43593</c:v>
                </c:pt>
                <c:pt idx="1953">
                  <c:v>43594</c:v>
                </c:pt>
                <c:pt idx="1954">
                  <c:v>43595</c:v>
                </c:pt>
                <c:pt idx="1955">
                  <c:v>43596</c:v>
                </c:pt>
                <c:pt idx="1956">
                  <c:v>43597</c:v>
                </c:pt>
                <c:pt idx="1957">
                  <c:v>43598</c:v>
                </c:pt>
                <c:pt idx="1958">
                  <c:v>43599</c:v>
                </c:pt>
                <c:pt idx="1959">
                  <c:v>43600</c:v>
                </c:pt>
                <c:pt idx="1960">
                  <c:v>43601</c:v>
                </c:pt>
                <c:pt idx="1961">
                  <c:v>43602</c:v>
                </c:pt>
                <c:pt idx="1962">
                  <c:v>43603</c:v>
                </c:pt>
                <c:pt idx="1963">
                  <c:v>43604</c:v>
                </c:pt>
                <c:pt idx="1964">
                  <c:v>43605</c:v>
                </c:pt>
                <c:pt idx="1965">
                  <c:v>43606</c:v>
                </c:pt>
                <c:pt idx="1966">
                  <c:v>43607</c:v>
                </c:pt>
                <c:pt idx="1967">
                  <c:v>43608</c:v>
                </c:pt>
                <c:pt idx="1968">
                  <c:v>43609</c:v>
                </c:pt>
                <c:pt idx="1969">
                  <c:v>43610</c:v>
                </c:pt>
                <c:pt idx="1970">
                  <c:v>43611</c:v>
                </c:pt>
                <c:pt idx="1971">
                  <c:v>43612</c:v>
                </c:pt>
                <c:pt idx="1972">
                  <c:v>43613</c:v>
                </c:pt>
                <c:pt idx="1973">
                  <c:v>43614</c:v>
                </c:pt>
                <c:pt idx="1974">
                  <c:v>43615</c:v>
                </c:pt>
                <c:pt idx="1975">
                  <c:v>43616</c:v>
                </c:pt>
                <c:pt idx="1976">
                  <c:v>43617</c:v>
                </c:pt>
                <c:pt idx="1977">
                  <c:v>43618</c:v>
                </c:pt>
                <c:pt idx="1978">
                  <c:v>43619</c:v>
                </c:pt>
                <c:pt idx="1979">
                  <c:v>43620</c:v>
                </c:pt>
                <c:pt idx="1980">
                  <c:v>43621</c:v>
                </c:pt>
                <c:pt idx="1981">
                  <c:v>43622</c:v>
                </c:pt>
                <c:pt idx="1982">
                  <c:v>43623</c:v>
                </c:pt>
                <c:pt idx="1983">
                  <c:v>43624</c:v>
                </c:pt>
                <c:pt idx="1984">
                  <c:v>43625</c:v>
                </c:pt>
                <c:pt idx="1985">
                  <c:v>43626</c:v>
                </c:pt>
                <c:pt idx="1986">
                  <c:v>43627</c:v>
                </c:pt>
                <c:pt idx="1987">
                  <c:v>43628</c:v>
                </c:pt>
                <c:pt idx="1988">
                  <c:v>43629</c:v>
                </c:pt>
                <c:pt idx="1989">
                  <c:v>43630</c:v>
                </c:pt>
                <c:pt idx="1990">
                  <c:v>43631</c:v>
                </c:pt>
                <c:pt idx="1991">
                  <c:v>43632</c:v>
                </c:pt>
                <c:pt idx="1992">
                  <c:v>43633</c:v>
                </c:pt>
                <c:pt idx="1993">
                  <c:v>43634</c:v>
                </c:pt>
                <c:pt idx="1994">
                  <c:v>43635</c:v>
                </c:pt>
                <c:pt idx="1995">
                  <c:v>43636</c:v>
                </c:pt>
                <c:pt idx="1996">
                  <c:v>43637</c:v>
                </c:pt>
                <c:pt idx="1997">
                  <c:v>43638</c:v>
                </c:pt>
                <c:pt idx="1998">
                  <c:v>43639</c:v>
                </c:pt>
                <c:pt idx="1999">
                  <c:v>43640</c:v>
                </c:pt>
                <c:pt idx="2000">
                  <c:v>43641</c:v>
                </c:pt>
                <c:pt idx="2001">
                  <c:v>43642</c:v>
                </c:pt>
                <c:pt idx="2002">
                  <c:v>43643</c:v>
                </c:pt>
                <c:pt idx="2003">
                  <c:v>43644</c:v>
                </c:pt>
                <c:pt idx="2004">
                  <c:v>43645</c:v>
                </c:pt>
                <c:pt idx="2005">
                  <c:v>43646</c:v>
                </c:pt>
                <c:pt idx="2006">
                  <c:v>43647</c:v>
                </c:pt>
                <c:pt idx="2007">
                  <c:v>43648</c:v>
                </c:pt>
                <c:pt idx="2008">
                  <c:v>43649</c:v>
                </c:pt>
                <c:pt idx="2009">
                  <c:v>43650</c:v>
                </c:pt>
                <c:pt idx="2010">
                  <c:v>43651</c:v>
                </c:pt>
                <c:pt idx="2011">
                  <c:v>43652</c:v>
                </c:pt>
                <c:pt idx="2012">
                  <c:v>43653</c:v>
                </c:pt>
                <c:pt idx="2013">
                  <c:v>43654</c:v>
                </c:pt>
                <c:pt idx="2014">
                  <c:v>43655</c:v>
                </c:pt>
                <c:pt idx="2015">
                  <c:v>43656</c:v>
                </c:pt>
                <c:pt idx="2016">
                  <c:v>43657</c:v>
                </c:pt>
                <c:pt idx="2017">
                  <c:v>43658</c:v>
                </c:pt>
                <c:pt idx="2018">
                  <c:v>43659</c:v>
                </c:pt>
                <c:pt idx="2019">
                  <c:v>43660</c:v>
                </c:pt>
                <c:pt idx="2020">
                  <c:v>43661</c:v>
                </c:pt>
                <c:pt idx="2021">
                  <c:v>43662</c:v>
                </c:pt>
                <c:pt idx="2022">
                  <c:v>43663</c:v>
                </c:pt>
                <c:pt idx="2023">
                  <c:v>43664</c:v>
                </c:pt>
                <c:pt idx="2024">
                  <c:v>43665</c:v>
                </c:pt>
                <c:pt idx="2025">
                  <c:v>43666</c:v>
                </c:pt>
                <c:pt idx="2026">
                  <c:v>43667</c:v>
                </c:pt>
                <c:pt idx="2027">
                  <c:v>43668</c:v>
                </c:pt>
                <c:pt idx="2028">
                  <c:v>43669</c:v>
                </c:pt>
                <c:pt idx="2029">
                  <c:v>43670</c:v>
                </c:pt>
                <c:pt idx="2030">
                  <c:v>43671</c:v>
                </c:pt>
                <c:pt idx="2031">
                  <c:v>43672</c:v>
                </c:pt>
                <c:pt idx="2032">
                  <c:v>43673</c:v>
                </c:pt>
                <c:pt idx="2033">
                  <c:v>43674</c:v>
                </c:pt>
                <c:pt idx="2034">
                  <c:v>43675</c:v>
                </c:pt>
                <c:pt idx="2035">
                  <c:v>43676</c:v>
                </c:pt>
                <c:pt idx="2036">
                  <c:v>43677</c:v>
                </c:pt>
                <c:pt idx="2037">
                  <c:v>43678</c:v>
                </c:pt>
                <c:pt idx="2038">
                  <c:v>43679</c:v>
                </c:pt>
                <c:pt idx="2039">
                  <c:v>43680</c:v>
                </c:pt>
                <c:pt idx="2040">
                  <c:v>43681</c:v>
                </c:pt>
                <c:pt idx="2041">
                  <c:v>43682</c:v>
                </c:pt>
                <c:pt idx="2042">
                  <c:v>43683</c:v>
                </c:pt>
                <c:pt idx="2043">
                  <c:v>43684</c:v>
                </c:pt>
                <c:pt idx="2044">
                  <c:v>43685</c:v>
                </c:pt>
                <c:pt idx="2045">
                  <c:v>43686</c:v>
                </c:pt>
                <c:pt idx="2046">
                  <c:v>43687</c:v>
                </c:pt>
                <c:pt idx="2047">
                  <c:v>43688</c:v>
                </c:pt>
                <c:pt idx="2048">
                  <c:v>43689</c:v>
                </c:pt>
                <c:pt idx="2049">
                  <c:v>43690</c:v>
                </c:pt>
                <c:pt idx="2050">
                  <c:v>43691</c:v>
                </c:pt>
                <c:pt idx="2051">
                  <c:v>43692</c:v>
                </c:pt>
                <c:pt idx="2052">
                  <c:v>43693</c:v>
                </c:pt>
                <c:pt idx="2053">
                  <c:v>43694</c:v>
                </c:pt>
                <c:pt idx="2054">
                  <c:v>43695</c:v>
                </c:pt>
                <c:pt idx="2055">
                  <c:v>43696</c:v>
                </c:pt>
                <c:pt idx="2056">
                  <c:v>43697</c:v>
                </c:pt>
                <c:pt idx="2057">
                  <c:v>43698</c:v>
                </c:pt>
                <c:pt idx="2058">
                  <c:v>43699</c:v>
                </c:pt>
                <c:pt idx="2059">
                  <c:v>43700</c:v>
                </c:pt>
                <c:pt idx="2060">
                  <c:v>43701</c:v>
                </c:pt>
                <c:pt idx="2061">
                  <c:v>43702</c:v>
                </c:pt>
                <c:pt idx="2062">
                  <c:v>43703</c:v>
                </c:pt>
                <c:pt idx="2063">
                  <c:v>43704</c:v>
                </c:pt>
                <c:pt idx="2064">
                  <c:v>43705</c:v>
                </c:pt>
                <c:pt idx="2065">
                  <c:v>43706</c:v>
                </c:pt>
                <c:pt idx="2066">
                  <c:v>43707</c:v>
                </c:pt>
                <c:pt idx="2067">
                  <c:v>43708</c:v>
                </c:pt>
                <c:pt idx="2068">
                  <c:v>43709</c:v>
                </c:pt>
                <c:pt idx="2069">
                  <c:v>43710</c:v>
                </c:pt>
                <c:pt idx="2070">
                  <c:v>43711</c:v>
                </c:pt>
                <c:pt idx="2071">
                  <c:v>43712</c:v>
                </c:pt>
                <c:pt idx="2072">
                  <c:v>43713</c:v>
                </c:pt>
                <c:pt idx="2073">
                  <c:v>43714</c:v>
                </c:pt>
                <c:pt idx="2074">
                  <c:v>43715</c:v>
                </c:pt>
                <c:pt idx="2075">
                  <c:v>43716</c:v>
                </c:pt>
                <c:pt idx="2076">
                  <c:v>43717</c:v>
                </c:pt>
                <c:pt idx="2077">
                  <c:v>43718</c:v>
                </c:pt>
                <c:pt idx="2078">
                  <c:v>43719</c:v>
                </c:pt>
                <c:pt idx="2079">
                  <c:v>43720</c:v>
                </c:pt>
                <c:pt idx="2080">
                  <c:v>43721</c:v>
                </c:pt>
                <c:pt idx="2081">
                  <c:v>43722</c:v>
                </c:pt>
                <c:pt idx="2082">
                  <c:v>43723</c:v>
                </c:pt>
                <c:pt idx="2083">
                  <c:v>43724</c:v>
                </c:pt>
                <c:pt idx="2084">
                  <c:v>43725</c:v>
                </c:pt>
                <c:pt idx="2085">
                  <c:v>43726</c:v>
                </c:pt>
                <c:pt idx="2086">
                  <c:v>43727</c:v>
                </c:pt>
                <c:pt idx="2087">
                  <c:v>43728</c:v>
                </c:pt>
                <c:pt idx="2088">
                  <c:v>43729</c:v>
                </c:pt>
                <c:pt idx="2089">
                  <c:v>43730</c:v>
                </c:pt>
                <c:pt idx="2090">
                  <c:v>43731</c:v>
                </c:pt>
                <c:pt idx="2091">
                  <c:v>43732</c:v>
                </c:pt>
                <c:pt idx="2092">
                  <c:v>43733</c:v>
                </c:pt>
                <c:pt idx="2093">
                  <c:v>43734</c:v>
                </c:pt>
                <c:pt idx="2094">
                  <c:v>43735</c:v>
                </c:pt>
                <c:pt idx="2095">
                  <c:v>43736</c:v>
                </c:pt>
                <c:pt idx="2096">
                  <c:v>43737</c:v>
                </c:pt>
                <c:pt idx="2097">
                  <c:v>43738</c:v>
                </c:pt>
                <c:pt idx="2098">
                  <c:v>43739</c:v>
                </c:pt>
                <c:pt idx="2099">
                  <c:v>43740</c:v>
                </c:pt>
                <c:pt idx="2100">
                  <c:v>43741</c:v>
                </c:pt>
                <c:pt idx="2101">
                  <c:v>43742</c:v>
                </c:pt>
                <c:pt idx="2102">
                  <c:v>43743</c:v>
                </c:pt>
                <c:pt idx="2103">
                  <c:v>43744</c:v>
                </c:pt>
                <c:pt idx="2104">
                  <c:v>43745</c:v>
                </c:pt>
                <c:pt idx="2105">
                  <c:v>43746</c:v>
                </c:pt>
                <c:pt idx="2106">
                  <c:v>43747</c:v>
                </c:pt>
                <c:pt idx="2107">
                  <c:v>43748</c:v>
                </c:pt>
                <c:pt idx="2108">
                  <c:v>43749</c:v>
                </c:pt>
                <c:pt idx="2109">
                  <c:v>43750</c:v>
                </c:pt>
                <c:pt idx="2110">
                  <c:v>43751</c:v>
                </c:pt>
                <c:pt idx="2111">
                  <c:v>43752</c:v>
                </c:pt>
                <c:pt idx="2112">
                  <c:v>43753</c:v>
                </c:pt>
                <c:pt idx="2113">
                  <c:v>43754</c:v>
                </c:pt>
                <c:pt idx="2114">
                  <c:v>43755</c:v>
                </c:pt>
                <c:pt idx="2115">
                  <c:v>43756</c:v>
                </c:pt>
                <c:pt idx="2116">
                  <c:v>43757</c:v>
                </c:pt>
                <c:pt idx="2117">
                  <c:v>43758</c:v>
                </c:pt>
                <c:pt idx="2118">
                  <c:v>43759</c:v>
                </c:pt>
                <c:pt idx="2119">
                  <c:v>43760</c:v>
                </c:pt>
                <c:pt idx="2120">
                  <c:v>43761</c:v>
                </c:pt>
                <c:pt idx="2121">
                  <c:v>43762</c:v>
                </c:pt>
                <c:pt idx="2122">
                  <c:v>43763</c:v>
                </c:pt>
                <c:pt idx="2123">
                  <c:v>43764</c:v>
                </c:pt>
                <c:pt idx="2124">
                  <c:v>43765</c:v>
                </c:pt>
                <c:pt idx="2125">
                  <c:v>43766</c:v>
                </c:pt>
                <c:pt idx="2126">
                  <c:v>43767</c:v>
                </c:pt>
                <c:pt idx="2127">
                  <c:v>43768</c:v>
                </c:pt>
                <c:pt idx="2128">
                  <c:v>43769</c:v>
                </c:pt>
                <c:pt idx="2129">
                  <c:v>43770</c:v>
                </c:pt>
                <c:pt idx="2130">
                  <c:v>43771</c:v>
                </c:pt>
                <c:pt idx="2131">
                  <c:v>43772</c:v>
                </c:pt>
                <c:pt idx="2132">
                  <c:v>43773</c:v>
                </c:pt>
                <c:pt idx="2133">
                  <c:v>43774</c:v>
                </c:pt>
                <c:pt idx="2134">
                  <c:v>43775</c:v>
                </c:pt>
                <c:pt idx="2135">
                  <c:v>43776</c:v>
                </c:pt>
                <c:pt idx="2136">
                  <c:v>43777</c:v>
                </c:pt>
                <c:pt idx="2137">
                  <c:v>43778</c:v>
                </c:pt>
                <c:pt idx="2138">
                  <c:v>43779</c:v>
                </c:pt>
                <c:pt idx="2139">
                  <c:v>43780</c:v>
                </c:pt>
                <c:pt idx="2140">
                  <c:v>43781</c:v>
                </c:pt>
                <c:pt idx="2141">
                  <c:v>43782</c:v>
                </c:pt>
                <c:pt idx="2142">
                  <c:v>43783</c:v>
                </c:pt>
                <c:pt idx="2143">
                  <c:v>43784</c:v>
                </c:pt>
                <c:pt idx="2144">
                  <c:v>43785</c:v>
                </c:pt>
                <c:pt idx="2145">
                  <c:v>43786</c:v>
                </c:pt>
                <c:pt idx="2146">
                  <c:v>43787</c:v>
                </c:pt>
                <c:pt idx="2147">
                  <c:v>43788</c:v>
                </c:pt>
                <c:pt idx="2148">
                  <c:v>43789</c:v>
                </c:pt>
                <c:pt idx="2149">
                  <c:v>43790</c:v>
                </c:pt>
                <c:pt idx="2150">
                  <c:v>43791</c:v>
                </c:pt>
                <c:pt idx="2151">
                  <c:v>43792</c:v>
                </c:pt>
                <c:pt idx="2152">
                  <c:v>43793</c:v>
                </c:pt>
                <c:pt idx="2153">
                  <c:v>43794</c:v>
                </c:pt>
                <c:pt idx="2154">
                  <c:v>43795</c:v>
                </c:pt>
                <c:pt idx="2155">
                  <c:v>43796</c:v>
                </c:pt>
                <c:pt idx="2156">
                  <c:v>43797</c:v>
                </c:pt>
                <c:pt idx="2157">
                  <c:v>43798</c:v>
                </c:pt>
                <c:pt idx="2158">
                  <c:v>43799</c:v>
                </c:pt>
                <c:pt idx="2159">
                  <c:v>43800</c:v>
                </c:pt>
                <c:pt idx="2160">
                  <c:v>43801</c:v>
                </c:pt>
                <c:pt idx="2161">
                  <c:v>43802</c:v>
                </c:pt>
                <c:pt idx="2162">
                  <c:v>43803</c:v>
                </c:pt>
                <c:pt idx="2163">
                  <c:v>43804</c:v>
                </c:pt>
                <c:pt idx="2164">
                  <c:v>43805</c:v>
                </c:pt>
                <c:pt idx="2165">
                  <c:v>43806</c:v>
                </c:pt>
                <c:pt idx="2166">
                  <c:v>43807</c:v>
                </c:pt>
                <c:pt idx="2167">
                  <c:v>43808</c:v>
                </c:pt>
                <c:pt idx="2168">
                  <c:v>43809</c:v>
                </c:pt>
                <c:pt idx="2169">
                  <c:v>43810</c:v>
                </c:pt>
                <c:pt idx="2170">
                  <c:v>43811</c:v>
                </c:pt>
                <c:pt idx="2171">
                  <c:v>43812</c:v>
                </c:pt>
                <c:pt idx="2172">
                  <c:v>43813</c:v>
                </c:pt>
                <c:pt idx="2173">
                  <c:v>43814</c:v>
                </c:pt>
                <c:pt idx="2174">
                  <c:v>43815</c:v>
                </c:pt>
                <c:pt idx="2175">
                  <c:v>43816</c:v>
                </c:pt>
                <c:pt idx="2176">
                  <c:v>43817</c:v>
                </c:pt>
                <c:pt idx="2177">
                  <c:v>43818</c:v>
                </c:pt>
                <c:pt idx="2178">
                  <c:v>43819</c:v>
                </c:pt>
                <c:pt idx="2179">
                  <c:v>43820</c:v>
                </c:pt>
                <c:pt idx="2180">
                  <c:v>43821</c:v>
                </c:pt>
                <c:pt idx="2181">
                  <c:v>43822</c:v>
                </c:pt>
                <c:pt idx="2182">
                  <c:v>43823</c:v>
                </c:pt>
                <c:pt idx="2183">
                  <c:v>43824</c:v>
                </c:pt>
                <c:pt idx="2184">
                  <c:v>43825</c:v>
                </c:pt>
                <c:pt idx="2185">
                  <c:v>43826</c:v>
                </c:pt>
                <c:pt idx="2186">
                  <c:v>43827</c:v>
                </c:pt>
                <c:pt idx="2187">
                  <c:v>43828</c:v>
                </c:pt>
                <c:pt idx="2188">
                  <c:v>43829</c:v>
                </c:pt>
                <c:pt idx="2189">
                  <c:v>43830</c:v>
                </c:pt>
                <c:pt idx="2190">
                  <c:v>43831</c:v>
                </c:pt>
                <c:pt idx="2191">
                  <c:v>43832</c:v>
                </c:pt>
                <c:pt idx="2192">
                  <c:v>43833</c:v>
                </c:pt>
                <c:pt idx="2193">
                  <c:v>43834</c:v>
                </c:pt>
                <c:pt idx="2194">
                  <c:v>43835</c:v>
                </c:pt>
                <c:pt idx="2195">
                  <c:v>43836</c:v>
                </c:pt>
                <c:pt idx="2196">
                  <c:v>43837</c:v>
                </c:pt>
                <c:pt idx="2197">
                  <c:v>43838</c:v>
                </c:pt>
                <c:pt idx="2198">
                  <c:v>43839</c:v>
                </c:pt>
                <c:pt idx="2199">
                  <c:v>43840</c:v>
                </c:pt>
                <c:pt idx="2200">
                  <c:v>43841</c:v>
                </c:pt>
                <c:pt idx="2201">
                  <c:v>43842</c:v>
                </c:pt>
                <c:pt idx="2202">
                  <c:v>43843</c:v>
                </c:pt>
                <c:pt idx="2203">
                  <c:v>43844</c:v>
                </c:pt>
                <c:pt idx="2204">
                  <c:v>43845</c:v>
                </c:pt>
                <c:pt idx="2205">
                  <c:v>43846</c:v>
                </c:pt>
                <c:pt idx="2206">
                  <c:v>43847</c:v>
                </c:pt>
                <c:pt idx="2207">
                  <c:v>43848</c:v>
                </c:pt>
                <c:pt idx="2208">
                  <c:v>43849</c:v>
                </c:pt>
                <c:pt idx="2209">
                  <c:v>43850</c:v>
                </c:pt>
                <c:pt idx="2210">
                  <c:v>43851</c:v>
                </c:pt>
                <c:pt idx="2211">
                  <c:v>43852</c:v>
                </c:pt>
                <c:pt idx="2212">
                  <c:v>43853</c:v>
                </c:pt>
                <c:pt idx="2213">
                  <c:v>43854</c:v>
                </c:pt>
                <c:pt idx="2214">
                  <c:v>43855</c:v>
                </c:pt>
                <c:pt idx="2215">
                  <c:v>43856</c:v>
                </c:pt>
                <c:pt idx="2216">
                  <c:v>43857</c:v>
                </c:pt>
                <c:pt idx="2217">
                  <c:v>43858</c:v>
                </c:pt>
                <c:pt idx="2218">
                  <c:v>43859</c:v>
                </c:pt>
                <c:pt idx="2219">
                  <c:v>43860</c:v>
                </c:pt>
                <c:pt idx="2220">
                  <c:v>43861</c:v>
                </c:pt>
                <c:pt idx="2221">
                  <c:v>43862</c:v>
                </c:pt>
                <c:pt idx="2222">
                  <c:v>43863</c:v>
                </c:pt>
                <c:pt idx="2223">
                  <c:v>43864</c:v>
                </c:pt>
                <c:pt idx="2224">
                  <c:v>43865</c:v>
                </c:pt>
                <c:pt idx="2225">
                  <c:v>43866</c:v>
                </c:pt>
                <c:pt idx="2226">
                  <c:v>43867</c:v>
                </c:pt>
                <c:pt idx="2227">
                  <c:v>43868</c:v>
                </c:pt>
                <c:pt idx="2228">
                  <c:v>43869</c:v>
                </c:pt>
                <c:pt idx="2229">
                  <c:v>43870</c:v>
                </c:pt>
                <c:pt idx="2230">
                  <c:v>43871</c:v>
                </c:pt>
                <c:pt idx="2231">
                  <c:v>43872</c:v>
                </c:pt>
                <c:pt idx="2232">
                  <c:v>43873</c:v>
                </c:pt>
                <c:pt idx="2233">
                  <c:v>43874</c:v>
                </c:pt>
                <c:pt idx="2234">
                  <c:v>43875</c:v>
                </c:pt>
                <c:pt idx="2235">
                  <c:v>43876</c:v>
                </c:pt>
                <c:pt idx="2236">
                  <c:v>43877</c:v>
                </c:pt>
                <c:pt idx="2237">
                  <c:v>43878</c:v>
                </c:pt>
                <c:pt idx="2238">
                  <c:v>43879</c:v>
                </c:pt>
                <c:pt idx="2239">
                  <c:v>43880</c:v>
                </c:pt>
                <c:pt idx="2240">
                  <c:v>43881</c:v>
                </c:pt>
                <c:pt idx="2241">
                  <c:v>43882</c:v>
                </c:pt>
                <c:pt idx="2242">
                  <c:v>43883</c:v>
                </c:pt>
                <c:pt idx="2243">
                  <c:v>43884</c:v>
                </c:pt>
                <c:pt idx="2244">
                  <c:v>43885</c:v>
                </c:pt>
                <c:pt idx="2245">
                  <c:v>43886</c:v>
                </c:pt>
                <c:pt idx="2246">
                  <c:v>43887</c:v>
                </c:pt>
                <c:pt idx="2247">
                  <c:v>43888</c:v>
                </c:pt>
                <c:pt idx="2248">
                  <c:v>43889</c:v>
                </c:pt>
                <c:pt idx="2249">
                  <c:v>43890</c:v>
                </c:pt>
                <c:pt idx="2250">
                  <c:v>43891</c:v>
                </c:pt>
                <c:pt idx="2251">
                  <c:v>43892</c:v>
                </c:pt>
                <c:pt idx="2252">
                  <c:v>43893</c:v>
                </c:pt>
                <c:pt idx="2253">
                  <c:v>43894</c:v>
                </c:pt>
                <c:pt idx="2254">
                  <c:v>43895</c:v>
                </c:pt>
                <c:pt idx="2255">
                  <c:v>43896</c:v>
                </c:pt>
                <c:pt idx="2256">
                  <c:v>43897</c:v>
                </c:pt>
                <c:pt idx="2257">
                  <c:v>43898</c:v>
                </c:pt>
                <c:pt idx="2258">
                  <c:v>43899</c:v>
                </c:pt>
                <c:pt idx="2259">
                  <c:v>43900</c:v>
                </c:pt>
                <c:pt idx="2260">
                  <c:v>43901</c:v>
                </c:pt>
                <c:pt idx="2261">
                  <c:v>43902</c:v>
                </c:pt>
                <c:pt idx="2262">
                  <c:v>43903</c:v>
                </c:pt>
                <c:pt idx="2263">
                  <c:v>43904</c:v>
                </c:pt>
                <c:pt idx="2264">
                  <c:v>43905</c:v>
                </c:pt>
                <c:pt idx="2265">
                  <c:v>43906</c:v>
                </c:pt>
                <c:pt idx="2266">
                  <c:v>43907</c:v>
                </c:pt>
                <c:pt idx="2267">
                  <c:v>43908</c:v>
                </c:pt>
                <c:pt idx="2268">
                  <c:v>43909</c:v>
                </c:pt>
                <c:pt idx="2269">
                  <c:v>43910</c:v>
                </c:pt>
                <c:pt idx="2270">
                  <c:v>43911</c:v>
                </c:pt>
                <c:pt idx="2271">
                  <c:v>43912</c:v>
                </c:pt>
                <c:pt idx="2272">
                  <c:v>43913</c:v>
                </c:pt>
                <c:pt idx="2273">
                  <c:v>43914</c:v>
                </c:pt>
                <c:pt idx="2274">
                  <c:v>43915</c:v>
                </c:pt>
                <c:pt idx="2275">
                  <c:v>43916</c:v>
                </c:pt>
                <c:pt idx="2276">
                  <c:v>43917</c:v>
                </c:pt>
                <c:pt idx="2277">
                  <c:v>43918</c:v>
                </c:pt>
                <c:pt idx="2278">
                  <c:v>43919</c:v>
                </c:pt>
                <c:pt idx="2279">
                  <c:v>43920</c:v>
                </c:pt>
                <c:pt idx="2280">
                  <c:v>43921</c:v>
                </c:pt>
                <c:pt idx="2281">
                  <c:v>43922</c:v>
                </c:pt>
                <c:pt idx="2282">
                  <c:v>43923</c:v>
                </c:pt>
                <c:pt idx="2283">
                  <c:v>43924</c:v>
                </c:pt>
                <c:pt idx="2284">
                  <c:v>43925</c:v>
                </c:pt>
                <c:pt idx="2285">
                  <c:v>43926</c:v>
                </c:pt>
                <c:pt idx="2286">
                  <c:v>43927</c:v>
                </c:pt>
                <c:pt idx="2287">
                  <c:v>43928</c:v>
                </c:pt>
                <c:pt idx="2288">
                  <c:v>43929</c:v>
                </c:pt>
                <c:pt idx="2289">
                  <c:v>43930</c:v>
                </c:pt>
                <c:pt idx="2290">
                  <c:v>43931</c:v>
                </c:pt>
                <c:pt idx="2291">
                  <c:v>43932</c:v>
                </c:pt>
                <c:pt idx="2292">
                  <c:v>43933</c:v>
                </c:pt>
                <c:pt idx="2293">
                  <c:v>43934</c:v>
                </c:pt>
                <c:pt idx="2294">
                  <c:v>43935</c:v>
                </c:pt>
                <c:pt idx="2295">
                  <c:v>43936</c:v>
                </c:pt>
                <c:pt idx="2296">
                  <c:v>43937</c:v>
                </c:pt>
                <c:pt idx="2297">
                  <c:v>43938</c:v>
                </c:pt>
                <c:pt idx="2298">
                  <c:v>43939</c:v>
                </c:pt>
                <c:pt idx="2299">
                  <c:v>43940</c:v>
                </c:pt>
                <c:pt idx="2300">
                  <c:v>43941</c:v>
                </c:pt>
                <c:pt idx="2301">
                  <c:v>43942</c:v>
                </c:pt>
                <c:pt idx="2302">
                  <c:v>43943</c:v>
                </c:pt>
                <c:pt idx="2303">
                  <c:v>43944</c:v>
                </c:pt>
                <c:pt idx="2304">
                  <c:v>43945</c:v>
                </c:pt>
                <c:pt idx="2305">
                  <c:v>43946</c:v>
                </c:pt>
                <c:pt idx="2306">
                  <c:v>43947</c:v>
                </c:pt>
                <c:pt idx="2307">
                  <c:v>43948</c:v>
                </c:pt>
                <c:pt idx="2308">
                  <c:v>43949</c:v>
                </c:pt>
                <c:pt idx="2309">
                  <c:v>43950</c:v>
                </c:pt>
                <c:pt idx="2310">
                  <c:v>43951</c:v>
                </c:pt>
                <c:pt idx="2311">
                  <c:v>43952</c:v>
                </c:pt>
                <c:pt idx="2312">
                  <c:v>43953</c:v>
                </c:pt>
                <c:pt idx="2313">
                  <c:v>43954</c:v>
                </c:pt>
                <c:pt idx="2314">
                  <c:v>43955</c:v>
                </c:pt>
                <c:pt idx="2315">
                  <c:v>43956</c:v>
                </c:pt>
                <c:pt idx="2316">
                  <c:v>43957</c:v>
                </c:pt>
                <c:pt idx="2317">
                  <c:v>43958</c:v>
                </c:pt>
                <c:pt idx="2318">
                  <c:v>43959</c:v>
                </c:pt>
                <c:pt idx="2319">
                  <c:v>43960</c:v>
                </c:pt>
                <c:pt idx="2320">
                  <c:v>43961</c:v>
                </c:pt>
                <c:pt idx="2321">
                  <c:v>43962</c:v>
                </c:pt>
                <c:pt idx="2322">
                  <c:v>43963</c:v>
                </c:pt>
                <c:pt idx="2323">
                  <c:v>43964</c:v>
                </c:pt>
                <c:pt idx="2324">
                  <c:v>43965</c:v>
                </c:pt>
                <c:pt idx="2325">
                  <c:v>43966</c:v>
                </c:pt>
                <c:pt idx="2326">
                  <c:v>43967</c:v>
                </c:pt>
                <c:pt idx="2327">
                  <c:v>43968</c:v>
                </c:pt>
                <c:pt idx="2328">
                  <c:v>43969</c:v>
                </c:pt>
                <c:pt idx="2329">
                  <c:v>43970</c:v>
                </c:pt>
                <c:pt idx="2330">
                  <c:v>43971</c:v>
                </c:pt>
                <c:pt idx="2331">
                  <c:v>43972</c:v>
                </c:pt>
                <c:pt idx="2332">
                  <c:v>43973</c:v>
                </c:pt>
                <c:pt idx="2333">
                  <c:v>43974</c:v>
                </c:pt>
                <c:pt idx="2334">
                  <c:v>43975</c:v>
                </c:pt>
                <c:pt idx="2335">
                  <c:v>43976</c:v>
                </c:pt>
                <c:pt idx="2336">
                  <c:v>43977</c:v>
                </c:pt>
                <c:pt idx="2337">
                  <c:v>43978</c:v>
                </c:pt>
                <c:pt idx="2338">
                  <c:v>43979</c:v>
                </c:pt>
                <c:pt idx="2339">
                  <c:v>43980</c:v>
                </c:pt>
                <c:pt idx="2340">
                  <c:v>43981</c:v>
                </c:pt>
                <c:pt idx="2341">
                  <c:v>43982</c:v>
                </c:pt>
                <c:pt idx="2342">
                  <c:v>43983</c:v>
                </c:pt>
                <c:pt idx="2343">
                  <c:v>43984</c:v>
                </c:pt>
                <c:pt idx="2344">
                  <c:v>43985</c:v>
                </c:pt>
                <c:pt idx="2345">
                  <c:v>43986</c:v>
                </c:pt>
                <c:pt idx="2346">
                  <c:v>43987</c:v>
                </c:pt>
                <c:pt idx="2347">
                  <c:v>43988</c:v>
                </c:pt>
                <c:pt idx="2348">
                  <c:v>43989</c:v>
                </c:pt>
                <c:pt idx="2349">
                  <c:v>43990</c:v>
                </c:pt>
                <c:pt idx="2350">
                  <c:v>43991</c:v>
                </c:pt>
                <c:pt idx="2351">
                  <c:v>43992</c:v>
                </c:pt>
                <c:pt idx="2352">
                  <c:v>43993</c:v>
                </c:pt>
                <c:pt idx="2353">
                  <c:v>43994</c:v>
                </c:pt>
                <c:pt idx="2354">
                  <c:v>43995</c:v>
                </c:pt>
                <c:pt idx="2355">
                  <c:v>43996</c:v>
                </c:pt>
                <c:pt idx="2356">
                  <c:v>43997</c:v>
                </c:pt>
                <c:pt idx="2357">
                  <c:v>43998</c:v>
                </c:pt>
                <c:pt idx="2358">
                  <c:v>43999</c:v>
                </c:pt>
                <c:pt idx="2359">
                  <c:v>44000</c:v>
                </c:pt>
                <c:pt idx="2360">
                  <c:v>44001</c:v>
                </c:pt>
                <c:pt idx="2361">
                  <c:v>44002</c:v>
                </c:pt>
                <c:pt idx="2362">
                  <c:v>44003</c:v>
                </c:pt>
                <c:pt idx="2363">
                  <c:v>44004</c:v>
                </c:pt>
                <c:pt idx="2364">
                  <c:v>44005</c:v>
                </c:pt>
                <c:pt idx="2365">
                  <c:v>44006</c:v>
                </c:pt>
                <c:pt idx="2366">
                  <c:v>44007</c:v>
                </c:pt>
                <c:pt idx="2367">
                  <c:v>44008</c:v>
                </c:pt>
                <c:pt idx="2368">
                  <c:v>44009</c:v>
                </c:pt>
                <c:pt idx="2369">
                  <c:v>44010</c:v>
                </c:pt>
                <c:pt idx="2370">
                  <c:v>44011</c:v>
                </c:pt>
                <c:pt idx="2371">
                  <c:v>44012</c:v>
                </c:pt>
                <c:pt idx="2372">
                  <c:v>44013</c:v>
                </c:pt>
                <c:pt idx="2373">
                  <c:v>44014</c:v>
                </c:pt>
                <c:pt idx="2374">
                  <c:v>44015</c:v>
                </c:pt>
                <c:pt idx="2375">
                  <c:v>44016</c:v>
                </c:pt>
                <c:pt idx="2376">
                  <c:v>44017</c:v>
                </c:pt>
                <c:pt idx="2377">
                  <c:v>44018</c:v>
                </c:pt>
                <c:pt idx="2378">
                  <c:v>44019</c:v>
                </c:pt>
                <c:pt idx="2379">
                  <c:v>44020</c:v>
                </c:pt>
                <c:pt idx="2380">
                  <c:v>44021</c:v>
                </c:pt>
                <c:pt idx="2381">
                  <c:v>44022</c:v>
                </c:pt>
                <c:pt idx="2382">
                  <c:v>44023</c:v>
                </c:pt>
                <c:pt idx="2383">
                  <c:v>44024</c:v>
                </c:pt>
                <c:pt idx="2384">
                  <c:v>44025</c:v>
                </c:pt>
                <c:pt idx="2385">
                  <c:v>44026</c:v>
                </c:pt>
                <c:pt idx="2386">
                  <c:v>44027</c:v>
                </c:pt>
                <c:pt idx="2387">
                  <c:v>44028</c:v>
                </c:pt>
                <c:pt idx="2388">
                  <c:v>44029</c:v>
                </c:pt>
                <c:pt idx="2389">
                  <c:v>44030</c:v>
                </c:pt>
                <c:pt idx="2390">
                  <c:v>44031</c:v>
                </c:pt>
                <c:pt idx="2391">
                  <c:v>44032</c:v>
                </c:pt>
                <c:pt idx="2392">
                  <c:v>44033</c:v>
                </c:pt>
                <c:pt idx="2393">
                  <c:v>44034</c:v>
                </c:pt>
                <c:pt idx="2394">
                  <c:v>44035</c:v>
                </c:pt>
                <c:pt idx="2395">
                  <c:v>44036</c:v>
                </c:pt>
                <c:pt idx="2396">
                  <c:v>44037</c:v>
                </c:pt>
                <c:pt idx="2397">
                  <c:v>44038</c:v>
                </c:pt>
                <c:pt idx="2398">
                  <c:v>44039</c:v>
                </c:pt>
                <c:pt idx="2399">
                  <c:v>44040</c:v>
                </c:pt>
                <c:pt idx="2400">
                  <c:v>44041</c:v>
                </c:pt>
                <c:pt idx="2401">
                  <c:v>44042</c:v>
                </c:pt>
                <c:pt idx="2402">
                  <c:v>44043</c:v>
                </c:pt>
                <c:pt idx="2403">
                  <c:v>44044</c:v>
                </c:pt>
                <c:pt idx="2404">
                  <c:v>44045</c:v>
                </c:pt>
                <c:pt idx="2405">
                  <c:v>44046</c:v>
                </c:pt>
                <c:pt idx="2406">
                  <c:v>44047</c:v>
                </c:pt>
                <c:pt idx="2407">
                  <c:v>44048</c:v>
                </c:pt>
                <c:pt idx="2408">
                  <c:v>44049</c:v>
                </c:pt>
                <c:pt idx="2409">
                  <c:v>44050</c:v>
                </c:pt>
                <c:pt idx="2410">
                  <c:v>44051</c:v>
                </c:pt>
                <c:pt idx="2411">
                  <c:v>44052</c:v>
                </c:pt>
                <c:pt idx="2412">
                  <c:v>44053</c:v>
                </c:pt>
                <c:pt idx="2413">
                  <c:v>44054</c:v>
                </c:pt>
                <c:pt idx="2414">
                  <c:v>44055</c:v>
                </c:pt>
                <c:pt idx="2415">
                  <c:v>44056</c:v>
                </c:pt>
                <c:pt idx="2416">
                  <c:v>44057</c:v>
                </c:pt>
                <c:pt idx="2417">
                  <c:v>44058</c:v>
                </c:pt>
                <c:pt idx="2418">
                  <c:v>44059</c:v>
                </c:pt>
                <c:pt idx="2419">
                  <c:v>44060</c:v>
                </c:pt>
                <c:pt idx="2420">
                  <c:v>44061</c:v>
                </c:pt>
                <c:pt idx="2421">
                  <c:v>44062</c:v>
                </c:pt>
                <c:pt idx="2422">
                  <c:v>44063</c:v>
                </c:pt>
                <c:pt idx="2423">
                  <c:v>44064</c:v>
                </c:pt>
                <c:pt idx="2424">
                  <c:v>44065</c:v>
                </c:pt>
                <c:pt idx="2425">
                  <c:v>44066</c:v>
                </c:pt>
                <c:pt idx="2426">
                  <c:v>44067</c:v>
                </c:pt>
                <c:pt idx="2427">
                  <c:v>44068</c:v>
                </c:pt>
                <c:pt idx="2428">
                  <c:v>44069</c:v>
                </c:pt>
                <c:pt idx="2429">
                  <c:v>44070</c:v>
                </c:pt>
                <c:pt idx="2430">
                  <c:v>44071</c:v>
                </c:pt>
                <c:pt idx="2431">
                  <c:v>44072</c:v>
                </c:pt>
                <c:pt idx="2432">
                  <c:v>44073</c:v>
                </c:pt>
                <c:pt idx="2433">
                  <c:v>44074</c:v>
                </c:pt>
                <c:pt idx="2434">
                  <c:v>44075</c:v>
                </c:pt>
                <c:pt idx="2435">
                  <c:v>44076</c:v>
                </c:pt>
                <c:pt idx="2436">
                  <c:v>44077</c:v>
                </c:pt>
                <c:pt idx="2437">
                  <c:v>44078</c:v>
                </c:pt>
                <c:pt idx="2438">
                  <c:v>44079</c:v>
                </c:pt>
                <c:pt idx="2439">
                  <c:v>44080</c:v>
                </c:pt>
                <c:pt idx="2440">
                  <c:v>44081</c:v>
                </c:pt>
                <c:pt idx="2441">
                  <c:v>44082</c:v>
                </c:pt>
                <c:pt idx="2442">
                  <c:v>44083</c:v>
                </c:pt>
                <c:pt idx="2443">
                  <c:v>44084</c:v>
                </c:pt>
                <c:pt idx="2444">
                  <c:v>44085</c:v>
                </c:pt>
                <c:pt idx="2445">
                  <c:v>44086</c:v>
                </c:pt>
                <c:pt idx="2446">
                  <c:v>44087</c:v>
                </c:pt>
                <c:pt idx="2447">
                  <c:v>44088</c:v>
                </c:pt>
                <c:pt idx="2448">
                  <c:v>44089</c:v>
                </c:pt>
                <c:pt idx="2449">
                  <c:v>44090</c:v>
                </c:pt>
                <c:pt idx="2450">
                  <c:v>44091</c:v>
                </c:pt>
                <c:pt idx="2451">
                  <c:v>44092</c:v>
                </c:pt>
                <c:pt idx="2452">
                  <c:v>44093</c:v>
                </c:pt>
                <c:pt idx="2453">
                  <c:v>44094</c:v>
                </c:pt>
                <c:pt idx="2454">
                  <c:v>44095</c:v>
                </c:pt>
                <c:pt idx="2455">
                  <c:v>44096</c:v>
                </c:pt>
                <c:pt idx="2456">
                  <c:v>44097</c:v>
                </c:pt>
                <c:pt idx="2457">
                  <c:v>44098</c:v>
                </c:pt>
                <c:pt idx="2458">
                  <c:v>44099</c:v>
                </c:pt>
                <c:pt idx="2459">
                  <c:v>44100</c:v>
                </c:pt>
                <c:pt idx="2460">
                  <c:v>44101</c:v>
                </c:pt>
                <c:pt idx="2461">
                  <c:v>44102</c:v>
                </c:pt>
                <c:pt idx="2462">
                  <c:v>44103</c:v>
                </c:pt>
                <c:pt idx="2463">
                  <c:v>44104</c:v>
                </c:pt>
                <c:pt idx="2464">
                  <c:v>44105</c:v>
                </c:pt>
                <c:pt idx="2465">
                  <c:v>44106</c:v>
                </c:pt>
                <c:pt idx="2466">
                  <c:v>44107</c:v>
                </c:pt>
                <c:pt idx="2467">
                  <c:v>44108</c:v>
                </c:pt>
                <c:pt idx="2468">
                  <c:v>44109</c:v>
                </c:pt>
                <c:pt idx="2469">
                  <c:v>44110</c:v>
                </c:pt>
                <c:pt idx="2470">
                  <c:v>44111</c:v>
                </c:pt>
                <c:pt idx="2471">
                  <c:v>44112</c:v>
                </c:pt>
                <c:pt idx="2472">
                  <c:v>44113</c:v>
                </c:pt>
                <c:pt idx="2473">
                  <c:v>44114</c:v>
                </c:pt>
                <c:pt idx="2474">
                  <c:v>44115</c:v>
                </c:pt>
                <c:pt idx="2475">
                  <c:v>44116</c:v>
                </c:pt>
                <c:pt idx="2476">
                  <c:v>44117</c:v>
                </c:pt>
                <c:pt idx="2477">
                  <c:v>44118</c:v>
                </c:pt>
                <c:pt idx="2478">
                  <c:v>44119</c:v>
                </c:pt>
                <c:pt idx="2479">
                  <c:v>44120</c:v>
                </c:pt>
                <c:pt idx="2480">
                  <c:v>44121</c:v>
                </c:pt>
                <c:pt idx="2481">
                  <c:v>44122</c:v>
                </c:pt>
                <c:pt idx="2482">
                  <c:v>44123</c:v>
                </c:pt>
                <c:pt idx="2483">
                  <c:v>44124</c:v>
                </c:pt>
                <c:pt idx="2484">
                  <c:v>44125</c:v>
                </c:pt>
                <c:pt idx="2485">
                  <c:v>44126</c:v>
                </c:pt>
                <c:pt idx="2486">
                  <c:v>44127</c:v>
                </c:pt>
                <c:pt idx="2487">
                  <c:v>44128</c:v>
                </c:pt>
                <c:pt idx="2488">
                  <c:v>44129</c:v>
                </c:pt>
                <c:pt idx="2489">
                  <c:v>44130</c:v>
                </c:pt>
                <c:pt idx="2490">
                  <c:v>44131</c:v>
                </c:pt>
                <c:pt idx="2491">
                  <c:v>44132</c:v>
                </c:pt>
                <c:pt idx="2492">
                  <c:v>44133</c:v>
                </c:pt>
                <c:pt idx="2493">
                  <c:v>44134</c:v>
                </c:pt>
                <c:pt idx="2494">
                  <c:v>44135</c:v>
                </c:pt>
                <c:pt idx="2495">
                  <c:v>44136</c:v>
                </c:pt>
                <c:pt idx="2496">
                  <c:v>44137</c:v>
                </c:pt>
                <c:pt idx="2497">
                  <c:v>44138</c:v>
                </c:pt>
                <c:pt idx="2498">
                  <c:v>44139</c:v>
                </c:pt>
                <c:pt idx="2499">
                  <c:v>44140</c:v>
                </c:pt>
                <c:pt idx="2500">
                  <c:v>44141</c:v>
                </c:pt>
                <c:pt idx="2501">
                  <c:v>44142</c:v>
                </c:pt>
                <c:pt idx="2502">
                  <c:v>44143</c:v>
                </c:pt>
                <c:pt idx="2503">
                  <c:v>44144</c:v>
                </c:pt>
                <c:pt idx="2504">
                  <c:v>44145</c:v>
                </c:pt>
                <c:pt idx="2505">
                  <c:v>44146</c:v>
                </c:pt>
                <c:pt idx="2506">
                  <c:v>44147</c:v>
                </c:pt>
                <c:pt idx="2507">
                  <c:v>44148</c:v>
                </c:pt>
                <c:pt idx="2508">
                  <c:v>44149</c:v>
                </c:pt>
                <c:pt idx="2509">
                  <c:v>44150</c:v>
                </c:pt>
                <c:pt idx="2510">
                  <c:v>44151</c:v>
                </c:pt>
                <c:pt idx="2511">
                  <c:v>44152</c:v>
                </c:pt>
                <c:pt idx="2512">
                  <c:v>44153</c:v>
                </c:pt>
                <c:pt idx="2513">
                  <c:v>44154</c:v>
                </c:pt>
                <c:pt idx="2514">
                  <c:v>44155</c:v>
                </c:pt>
                <c:pt idx="2515">
                  <c:v>44156</c:v>
                </c:pt>
                <c:pt idx="2516">
                  <c:v>44157</c:v>
                </c:pt>
                <c:pt idx="2517">
                  <c:v>44158</c:v>
                </c:pt>
                <c:pt idx="2518">
                  <c:v>44159</c:v>
                </c:pt>
                <c:pt idx="2519">
                  <c:v>44160</c:v>
                </c:pt>
                <c:pt idx="2520">
                  <c:v>44161</c:v>
                </c:pt>
                <c:pt idx="2521">
                  <c:v>44162</c:v>
                </c:pt>
                <c:pt idx="2522">
                  <c:v>44163</c:v>
                </c:pt>
                <c:pt idx="2523">
                  <c:v>44164</c:v>
                </c:pt>
                <c:pt idx="2524">
                  <c:v>44165</c:v>
                </c:pt>
                <c:pt idx="2525">
                  <c:v>44166</c:v>
                </c:pt>
                <c:pt idx="2526">
                  <c:v>44167</c:v>
                </c:pt>
                <c:pt idx="2527">
                  <c:v>44168</c:v>
                </c:pt>
                <c:pt idx="2528">
                  <c:v>44169</c:v>
                </c:pt>
                <c:pt idx="2529">
                  <c:v>44170</c:v>
                </c:pt>
                <c:pt idx="2530">
                  <c:v>44171</c:v>
                </c:pt>
                <c:pt idx="2531">
                  <c:v>44172</c:v>
                </c:pt>
                <c:pt idx="2532">
                  <c:v>44173</c:v>
                </c:pt>
                <c:pt idx="2533">
                  <c:v>44174</c:v>
                </c:pt>
                <c:pt idx="2534">
                  <c:v>44175</c:v>
                </c:pt>
                <c:pt idx="2535">
                  <c:v>44176</c:v>
                </c:pt>
                <c:pt idx="2536">
                  <c:v>44177</c:v>
                </c:pt>
                <c:pt idx="2537">
                  <c:v>44178</c:v>
                </c:pt>
                <c:pt idx="2538">
                  <c:v>44179</c:v>
                </c:pt>
                <c:pt idx="2539">
                  <c:v>44180</c:v>
                </c:pt>
                <c:pt idx="2540">
                  <c:v>44181</c:v>
                </c:pt>
                <c:pt idx="2541">
                  <c:v>44182</c:v>
                </c:pt>
                <c:pt idx="2542">
                  <c:v>44183</c:v>
                </c:pt>
                <c:pt idx="2543">
                  <c:v>44184</c:v>
                </c:pt>
                <c:pt idx="2544">
                  <c:v>44185</c:v>
                </c:pt>
                <c:pt idx="2545">
                  <c:v>44186</c:v>
                </c:pt>
                <c:pt idx="2546">
                  <c:v>44187</c:v>
                </c:pt>
                <c:pt idx="2547">
                  <c:v>44188</c:v>
                </c:pt>
                <c:pt idx="2548">
                  <c:v>44189</c:v>
                </c:pt>
                <c:pt idx="2549">
                  <c:v>44190</c:v>
                </c:pt>
                <c:pt idx="2550">
                  <c:v>44191</c:v>
                </c:pt>
                <c:pt idx="2551">
                  <c:v>44192</c:v>
                </c:pt>
                <c:pt idx="2552">
                  <c:v>44193</c:v>
                </c:pt>
                <c:pt idx="2553">
                  <c:v>44194</c:v>
                </c:pt>
                <c:pt idx="2554">
                  <c:v>44195</c:v>
                </c:pt>
                <c:pt idx="2555">
                  <c:v>44196</c:v>
                </c:pt>
                <c:pt idx="2556">
                  <c:v>44197</c:v>
                </c:pt>
                <c:pt idx="2557">
                  <c:v>44198</c:v>
                </c:pt>
                <c:pt idx="2558">
                  <c:v>44199</c:v>
                </c:pt>
                <c:pt idx="2559">
                  <c:v>44200</c:v>
                </c:pt>
                <c:pt idx="2560">
                  <c:v>44201</c:v>
                </c:pt>
                <c:pt idx="2561">
                  <c:v>44202</c:v>
                </c:pt>
                <c:pt idx="2562">
                  <c:v>44203</c:v>
                </c:pt>
                <c:pt idx="2563">
                  <c:v>44204</c:v>
                </c:pt>
                <c:pt idx="2564">
                  <c:v>44205</c:v>
                </c:pt>
                <c:pt idx="2565">
                  <c:v>44206</c:v>
                </c:pt>
                <c:pt idx="2566">
                  <c:v>44207</c:v>
                </c:pt>
                <c:pt idx="2567">
                  <c:v>44208</c:v>
                </c:pt>
                <c:pt idx="2568">
                  <c:v>44209</c:v>
                </c:pt>
                <c:pt idx="2569">
                  <c:v>44210</c:v>
                </c:pt>
                <c:pt idx="2570">
                  <c:v>44211</c:v>
                </c:pt>
                <c:pt idx="2571">
                  <c:v>44212</c:v>
                </c:pt>
                <c:pt idx="2572">
                  <c:v>44213</c:v>
                </c:pt>
                <c:pt idx="2573">
                  <c:v>44214</c:v>
                </c:pt>
                <c:pt idx="2574">
                  <c:v>44215</c:v>
                </c:pt>
                <c:pt idx="2575">
                  <c:v>44216</c:v>
                </c:pt>
                <c:pt idx="2576">
                  <c:v>44217</c:v>
                </c:pt>
                <c:pt idx="2577">
                  <c:v>44218</c:v>
                </c:pt>
                <c:pt idx="2578">
                  <c:v>44219</c:v>
                </c:pt>
                <c:pt idx="2579">
                  <c:v>44220</c:v>
                </c:pt>
                <c:pt idx="2580">
                  <c:v>44221</c:v>
                </c:pt>
                <c:pt idx="2581">
                  <c:v>44222</c:v>
                </c:pt>
                <c:pt idx="2582">
                  <c:v>44223</c:v>
                </c:pt>
                <c:pt idx="2583">
                  <c:v>44224</c:v>
                </c:pt>
                <c:pt idx="2584">
                  <c:v>44225</c:v>
                </c:pt>
                <c:pt idx="2585">
                  <c:v>44226</c:v>
                </c:pt>
                <c:pt idx="2586">
                  <c:v>44227</c:v>
                </c:pt>
                <c:pt idx="2587">
                  <c:v>44228</c:v>
                </c:pt>
                <c:pt idx="2588">
                  <c:v>44229</c:v>
                </c:pt>
                <c:pt idx="2589">
                  <c:v>44230</c:v>
                </c:pt>
                <c:pt idx="2590">
                  <c:v>44231</c:v>
                </c:pt>
                <c:pt idx="2591">
                  <c:v>44232</c:v>
                </c:pt>
                <c:pt idx="2592">
                  <c:v>44233</c:v>
                </c:pt>
                <c:pt idx="2593">
                  <c:v>44234</c:v>
                </c:pt>
                <c:pt idx="2594">
                  <c:v>44235</c:v>
                </c:pt>
                <c:pt idx="2595">
                  <c:v>44236</c:v>
                </c:pt>
                <c:pt idx="2596">
                  <c:v>44237</c:v>
                </c:pt>
                <c:pt idx="2597">
                  <c:v>44238</c:v>
                </c:pt>
                <c:pt idx="2598">
                  <c:v>44239</c:v>
                </c:pt>
                <c:pt idx="2599">
                  <c:v>44240</c:v>
                </c:pt>
                <c:pt idx="2600">
                  <c:v>44241</c:v>
                </c:pt>
                <c:pt idx="2601">
                  <c:v>44242</c:v>
                </c:pt>
                <c:pt idx="2602">
                  <c:v>44243</c:v>
                </c:pt>
                <c:pt idx="2603">
                  <c:v>44244</c:v>
                </c:pt>
                <c:pt idx="2604">
                  <c:v>44245</c:v>
                </c:pt>
                <c:pt idx="2605">
                  <c:v>44246</c:v>
                </c:pt>
                <c:pt idx="2606">
                  <c:v>44247</c:v>
                </c:pt>
                <c:pt idx="2607">
                  <c:v>44248</c:v>
                </c:pt>
                <c:pt idx="2608">
                  <c:v>44249</c:v>
                </c:pt>
                <c:pt idx="2609">
                  <c:v>44250</c:v>
                </c:pt>
                <c:pt idx="2610">
                  <c:v>44251</c:v>
                </c:pt>
                <c:pt idx="2611">
                  <c:v>44252</c:v>
                </c:pt>
                <c:pt idx="2612">
                  <c:v>44253</c:v>
                </c:pt>
                <c:pt idx="2613">
                  <c:v>44254</c:v>
                </c:pt>
                <c:pt idx="2614">
                  <c:v>44255</c:v>
                </c:pt>
                <c:pt idx="2615">
                  <c:v>44256</c:v>
                </c:pt>
                <c:pt idx="2616">
                  <c:v>44257</c:v>
                </c:pt>
                <c:pt idx="2617">
                  <c:v>44258</c:v>
                </c:pt>
                <c:pt idx="2618">
                  <c:v>44259</c:v>
                </c:pt>
                <c:pt idx="2619">
                  <c:v>44260</c:v>
                </c:pt>
                <c:pt idx="2620">
                  <c:v>44261</c:v>
                </c:pt>
                <c:pt idx="2621">
                  <c:v>44262</c:v>
                </c:pt>
                <c:pt idx="2622">
                  <c:v>44263</c:v>
                </c:pt>
                <c:pt idx="2623">
                  <c:v>44264</c:v>
                </c:pt>
                <c:pt idx="2624">
                  <c:v>44265</c:v>
                </c:pt>
                <c:pt idx="2625">
                  <c:v>44266</c:v>
                </c:pt>
                <c:pt idx="2626">
                  <c:v>44267</c:v>
                </c:pt>
                <c:pt idx="2627">
                  <c:v>44268</c:v>
                </c:pt>
                <c:pt idx="2628">
                  <c:v>44269</c:v>
                </c:pt>
                <c:pt idx="2629">
                  <c:v>44270</c:v>
                </c:pt>
                <c:pt idx="2630">
                  <c:v>44271</c:v>
                </c:pt>
                <c:pt idx="2631">
                  <c:v>44272</c:v>
                </c:pt>
                <c:pt idx="2632">
                  <c:v>44273</c:v>
                </c:pt>
                <c:pt idx="2633">
                  <c:v>44274</c:v>
                </c:pt>
                <c:pt idx="2634">
                  <c:v>44275</c:v>
                </c:pt>
                <c:pt idx="2635">
                  <c:v>44276</c:v>
                </c:pt>
                <c:pt idx="2636">
                  <c:v>44277</c:v>
                </c:pt>
                <c:pt idx="2637">
                  <c:v>44278</c:v>
                </c:pt>
                <c:pt idx="2638">
                  <c:v>44279</c:v>
                </c:pt>
                <c:pt idx="2639">
                  <c:v>44280</c:v>
                </c:pt>
                <c:pt idx="2640">
                  <c:v>44281</c:v>
                </c:pt>
                <c:pt idx="2641">
                  <c:v>44282</c:v>
                </c:pt>
                <c:pt idx="2642">
                  <c:v>44283</c:v>
                </c:pt>
                <c:pt idx="2643">
                  <c:v>44284</c:v>
                </c:pt>
                <c:pt idx="2644">
                  <c:v>44285</c:v>
                </c:pt>
                <c:pt idx="2645">
                  <c:v>44286</c:v>
                </c:pt>
                <c:pt idx="2646">
                  <c:v>44287</c:v>
                </c:pt>
                <c:pt idx="2647">
                  <c:v>44288</c:v>
                </c:pt>
                <c:pt idx="2648">
                  <c:v>44289</c:v>
                </c:pt>
                <c:pt idx="2649">
                  <c:v>44290</c:v>
                </c:pt>
                <c:pt idx="2650">
                  <c:v>44291</c:v>
                </c:pt>
                <c:pt idx="2651">
                  <c:v>44292</c:v>
                </c:pt>
                <c:pt idx="2652">
                  <c:v>44293</c:v>
                </c:pt>
                <c:pt idx="2653">
                  <c:v>44294</c:v>
                </c:pt>
                <c:pt idx="2654">
                  <c:v>44295</c:v>
                </c:pt>
                <c:pt idx="2655">
                  <c:v>44296</c:v>
                </c:pt>
                <c:pt idx="2656">
                  <c:v>44297</c:v>
                </c:pt>
                <c:pt idx="2657">
                  <c:v>44298</c:v>
                </c:pt>
                <c:pt idx="2658">
                  <c:v>44299</c:v>
                </c:pt>
                <c:pt idx="2659">
                  <c:v>44300</c:v>
                </c:pt>
                <c:pt idx="2660">
                  <c:v>44301</c:v>
                </c:pt>
                <c:pt idx="2661">
                  <c:v>44302</c:v>
                </c:pt>
                <c:pt idx="2662">
                  <c:v>44303</c:v>
                </c:pt>
                <c:pt idx="2663">
                  <c:v>44304</c:v>
                </c:pt>
                <c:pt idx="2664">
                  <c:v>44305</c:v>
                </c:pt>
                <c:pt idx="2665">
                  <c:v>44306</c:v>
                </c:pt>
                <c:pt idx="2666">
                  <c:v>44307</c:v>
                </c:pt>
                <c:pt idx="2667">
                  <c:v>44308</c:v>
                </c:pt>
                <c:pt idx="2668">
                  <c:v>44309</c:v>
                </c:pt>
                <c:pt idx="2669">
                  <c:v>44310</c:v>
                </c:pt>
                <c:pt idx="2670">
                  <c:v>44311</c:v>
                </c:pt>
                <c:pt idx="2671">
                  <c:v>44312</c:v>
                </c:pt>
                <c:pt idx="2672">
                  <c:v>44313</c:v>
                </c:pt>
                <c:pt idx="2673">
                  <c:v>44314</c:v>
                </c:pt>
                <c:pt idx="2674">
                  <c:v>44315</c:v>
                </c:pt>
                <c:pt idx="2675">
                  <c:v>44316</c:v>
                </c:pt>
                <c:pt idx="2676">
                  <c:v>44317</c:v>
                </c:pt>
                <c:pt idx="2677">
                  <c:v>44318</c:v>
                </c:pt>
                <c:pt idx="2678">
                  <c:v>44319</c:v>
                </c:pt>
                <c:pt idx="2679">
                  <c:v>44320</c:v>
                </c:pt>
                <c:pt idx="2680">
                  <c:v>44321</c:v>
                </c:pt>
                <c:pt idx="2681">
                  <c:v>44322</c:v>
                </c:pt>
                <c:pt idx="2682">
                  <c:v>44323</c:v>
                </c:pt>
                <c:pt idx="2683">
                  <c:v>44324</c:v>
                </c:pt>
                <c:pt idx="2684">
                  <c:v>44325</c:v>
                </c:pt>
                <c:pt idx="2685">
                  <c:v>44326</c:v>
                </c:pt>
                <c:pt idx="2686">
                  <c:v>44327</c:v>
                </c:pt>
                <c:pt idx="2687">
                  <c:v>44328</c:v>
                </c:pt>
                <c:pt idx="2688">
                  <c:v>44329</c:v>
                </c:pt>
                <c:pt idx="2689">
                  <c:v>44330</c:v>
                </c:pt>
                <c:pt idx="2690">
                  <c:v>44331</c:v>
                </c:pt>
                <c:pt idx="2691">
                  <c:v>44332</c:v>
                </c:pt>
                <c:pt idx="2692">
                  <c:v>44333</c:v>
                </c:pt>
                <c:pt idx="2693">
                  <c:v>44334</c:v>
                </c:pt>
                <c:pt idx="2694">
                  <c:v>44335</c:v>
                </c:pt>
                <c:pt idx="2695">
                  <c:v>44336</c:v>
                </c:pt>
                <c:pt idx="2696">
                  <c:v>44337</c:v>
                </c:pt>
                <c:pt idx="2697">
                  <c:v>44338</c:v>
                </c:pt>
                <c:pt idx="2698">
                  <c:v>44339</c:v>
                </c:pt>
                <c:pt idx="2699">
                  <c:v>44340</c:v>
                </c:pt>
                <c:pt idx="2700">
                  <c:v>44341</c:v>
                </c:pt>
                <c:pt idx="2701">
                  <c:v>44342</c:v>
                </c:pt>
                <c:pt idx="2702">
                  <c:v>44343</c:v>
                </c:pt>
                <c:pt idx="2703">
                  <c:v>44344</c:v>
                </c:pt>
                <c:pt idx="2704">
                  <c:v>44345</c:v>
                </c:pt>
                <c:pt idx="2705">
                  <c:v>44346</c:v>
                </c:pt>
                <c:pt idx="2706">
                  <c:v>44347</c:v>
                </c:pt>
                <c:pt idx="2707">
                  <c:v>44348</c:v>
                </c:pt>
                <c:pt idx="2708">
                  <c:v>44349</c:v>
                </c:pt>
                <c:pt idx="2709">
                  <c:v>44350</c:v>
                </c:pt>
                <c:pt idx="2710">
                  <c:v>44351</c:v>
                </c:pt>
                <c:pt idx="2711">
                  <c:v>44352</c:v>
                </c:pt>
                <c:pt idx="2712">
                  <c:v>44353</c:v>
                </c:pt>
                <c:pt idx="2713">
                  <c:v>44354</c:v>
                </c:pt>
                <c:pt idx="2714">
                  <c:v>44355</c:v>
                </c:pt>
                <c:pt idx="2715">
                  <c:v>44356</c:v>
                </c:pt>
                <c:pt idx="2716">
                  <c:v>44357</c:v>
                </c:pt>
                <c:pt idx="2717">
                  <c:v>44358</c:v>
                </c:pt>
                <c:pt idx="2718">
                  <c:v>44359</c:v>
                </c:pt>
                <c:pt idx="2719">
                  <c:v>44360</c:v>
                </c:pt>
                <c:pt idx="2720">
                  <c:v>44361</c:v>
                </c:pt>
                <c:pt idx="2721">
                  <c:v>44362</c:v>
                </c:pt>
                <c:pt idx="2722">
                  <c:v>44363</c:v>
                </c:pt>
                <c:pt idx="2723">
                  <c:v>44364</c:v>
                </c:pt>
                <c:pt idx="2724">
                  <c:v>44365</c:v>
                </c:pt>
                <c:pt idx="2725">
                  <c:v>44366</c:v>
                </c:pt>
                <c:pt idx="2726">
                  <c:v>44367</c:v>
                </c:pt>
                <c:pt idx="2727">
                  <c:v>44368</c:v>
                </c:pt>
                <c:pt idx="2728">
                  <c:v>44369</c:v>
                </c:pt>
                <c:pt idx="2729">
                  <c:v>44370</c:v>
                </c:pt>
                <c:pt idx="2730">
                  <c:v>44371</c:v>
                </c:pt>
                <c:pt idx="2731">
                  <c:v>44372</c:v>
                </c:pt>
                <c:pt idx="2732">
                  <c:v>44373</c:v>
                </c:pt>
                <c:pt idx="2733">
                  <c:v>44374</c:v>
                </c:pt>
                <c:pt idx="2734">
                  <c:v>44375</c:v>
                </c:pt>
                <c:pt idx="2735">
                  <c:v>44376</c:v>
                </c:pt>
                <c:pt idx="2736">
                  <c:v>44377</c:v>
                </c:pt>
                <c:pt idx="2737">
                  <c:v>44378</c:v>
                </c:pt>
                <c:pt idx="2738">
                  <c:v>44379</c:v>
                </c:pt>
                <c:pt idx="2739">
                  <c:v>44380</c:v>
                </c:pt>
                <c:pt idx="2740">
                  <c:v>44381</c:v>
                </c:pt>
                <c:pt idx="2741">
                  <c:v>44382</c:v>
                </c:pt>
                <c:pt idx="2742">
                  <c:v>44383</c:v>
                </c:pt>
                <c:pt idx="2743">
                  <c:v>44384</c:v>
                </c:pt>
                <c:pt idx="2744">
                  <c:v>44385</c:v>
                </c:pt>
                <c:pt idx="2745">
                  <c:v>44386</c:v>
                </c:pt>
                <c:pt idx="2746">
                  <c:v>44387</c:v>
                </c:pt>
                <c:pt idx="2747">
                  <c:v>44388</c:v>
                </c:pt>
                <c:pt idx="2748">
                  <c:v>44389</c:v>
                </c:pt>
                <c:pt idx="2749">
                  <c:v>44390</c:v>
                </c:pt>
                <c:pt idx="2750">
                  <c:v>44391</c:v>
                </c:pt>
                <c:pt idx="2751">
                  <c:v>44392</c:v>
                </c:pt>
                <c:pt idx="2752">
                  <c:v>44393</c:v>
                </c:pt>
                <c:pt idx="2753">
                  <c:v>44394</c:v>
                </c:pt>
                <c:pt idx="2754">
                  <c:v>44395</c:v>
                </c:pt>
                <c:pt idx="2755">
                  <c:v>44396</c:v>
                </c:pt>
                <c:pt idx="2756">
                  <c:v>44397</c:v>
                </c:pt>
                <c:pt idx="2757">
                  <c:v>44398</c:v>
                </c:pt>
                <c:pt idx="2758">
                  <c:v>44399</c:v>
                </c:pt>
                <c:pt idx="2759">
                  <c:v>44400</c:v>
                </c:pt>
                <c:pt idx="2760">
                  <c:v>44401</c:v>
                </c:pt>
                <c:pt idx="2761">
                  <c:v>44402</c:v>
                </c:pt>
                <c:pt idx="2762">
                  <c:v>44403</c:v>
                </c:pt>
                <c:pt idx="2763">
                  <c:v>44404</c:v>
                </c:pt>
                <c:pt idx="2764">
                  <c:v>44405</c:v>
                </c:pt>
                <c:pt idx="2765">
                  <c:v>44406</c:v>
                </c:pt>
                <c:pt idx="2766">
                  <c:v>44407</c:v>
                </c:pt>
                <c:pt idx="2767">
                  <c:v>44408</c:v>
                </c:pt>
                <c:pt idx="2768">
                  <c:v>44409</c:v>
                </c:pt>
                <c:pt idx="2769">
                  <c:v>44410</c:v>
                </c:pt>
                <c:pt idx="2770">
                  <c:v>44411</c:v>
                </c:pt>
                <c:pt idx="2771">
                  <c:v>44412</c:v>
                </c:pt>
                <c:pt idx="2772">
                  <c:v>44413</c:v>
                </c:pt>
                <c:pt idx="2773">
                  <c:v>44414</c:v>
                </c:pt>
                <c:pt idx="2774">
                  <c:v>44415</c:v>
                </c:pt>
                <c:pt idx="2775">
                  <c:v>44416</c:v>
                </c:pt>
                <c:pt idx="2776">
                  <c:v>44417</c:v>
                </c:pt>
                <c:pt idx="2777">
                  <c:v>44418</c:v>
                </c:pt>
                <c:pt idx="2778">
                  <c:v>44419</c:v>
                </c:pt>
                <c:pt idx="2779">
                  <c:v>44420</c:v>
                </c:pt>
                <c:pt idx="2780">
                  <c:v>44421</c:v>
                </c:pt>
                <c:pt idx="2781">
                  <c:v>44422</c:v>
                </c:pt>
                <c:pt idx="2782">
                  <c:v>44423</c:v>
                </c:pt>
                <c:pt idx="2783">
                  <c:v>44424</c:v>
                </c:pt>
                <c:pt idx="2784">
                  <c:v>44425</c:v>
                </c:pt>
                <c:pt idx="2785">
                  <c:v>44426</c:v>
                </c:pt>
                <c:pt idx="2786">
                  <c:v>44427</c:v>
                </c:pt>
                <c:pt idx="2787">
                  <c:v>44428</c:v>
                </c:pt>
                <c:pt idx="2788">
                  <c:v>44429</c:v>
                </c:pt>
                <c:pt idx="2789">
                  <c:v>44430</c:v>
                </c:pt>
                <c:pt idx="2790">
                  <c:v>44431</c:v>
                </c:pt>
              </c:numCache>
            </c:numRef>
          </c:cat>
          <c:val>
            <c:numRef>
              <c:f>BB_Data!$L$22:$L$5000</c:f>
              <c:numCache>
                <c:formatCode>General</c:formatCode>
                <c:ptCount val="4979"/>
                <c:pt idx="0">
                  <c:v>1831.98</c:v>
                </c:pt>
                <c:pt idx="1">
                  <c:v>1831.37</c:v>
                </c:pt>
                <c:pt idx="2">
                  <c:v>1831.37</c:v>
                </c:pt>
                <c:pt idx="3">
                  <c:v>1831.37</c:v>
                </c:pt>
                <c:pt idx="4">
                  <c:v>1826.77</c:v>
                </c:pt>
                <c:pt idx="5">
                  <c:v>1837.88</c:v>
                </c:pt>
                <c:pt idx="6">
                  <c:v>1837.49</c:v>
                </c:pt>
                <c:pt idx="7">
                  <c:v>1838.13</c:v>
                </c:pt>
                <c:pt idx="8">
                  <c:v>1842.37</c:v>
                </c:pt>
                <c:pt idx="9">
                  <c:v>1842.37</c:v>
                </c:pt>
                <c:pt idx="10">
                  <c:v>1842.37</c:v>
                </c:pt>
                <c:pt idx="11">
                  <c:v>1819.2</c:v>
                </c:pt>
                <c:pt idx="12">
                  <c:v>1838.88</c:v>
                </c:pt>
                <c:pt idx="13">
                  <c:v>1848.38</c:v>
                </c:pt>
                <c:pt idx="14">
                  <c:v>1845.89</c:v>
                </c:pt>
                <c:pt idx="15">
                  <c:v>1838.7</c:v>
                </c:pt>
                <c:pt idx="16">
                  <c:v>1838.7</c:v>
                </c:pt>
                <c:pt idx="17">
                  <c:v>1838.7</c:v>
                </c:pt>
                <c:pt idx="18">
                  <c:v>1838.7</c:v>
                </c:pt>
                <c:pt idx="19">
                  <c:v>1843.8</c:v>
                </c:pt>
                <c:pt idx="20">
                  <c:v>1844.86</c:v>
                </c:pt>
                <c:pt idx="21">
                  <c:v>1828.46</c:v>
                </c:pt>
                <c:pt idx="22">
                  <c:v>1790.29</c:v>
                </c:pt>
                <c:pt idx="23">
                  <c:v>1790.29</c:v>
                </c:pt>
                <c:pt idx="24">
                  <c:v>1790.29</c:v>
                </c:pt>
                <c:pt idx="25">
                  <c:v>1781.56</c:v>
                </c:pt>
                <c:pt idx="26">
                  <c:v>1792.5</c:v>
                </c:pt>
                <c:pt idx="27">
                  <c:v>1774.2</c:v>
                </c:pt>
                <c:pt idx="28">
                  <c:v>1794.19</c:v>
                </c:pt>
                <c:pt idx="29">
                  <c:v>1782.59</c:v>
                </c:pt>
                <c:pt idx="30">
                  <c:v>1782.59</c:v>
                </c:pt>
                <c:pt idx="31">
                  <c:v>1782.59</c:v>
                </c:pt>
                <c:pt idx="32">
                  <c:v>1741.89</c:v>
                </c:pt>
                <c:pt idx="33">
                  <c:v>1755.2</c:v>
                </c:pt>
                <c:pt idx="34">
                  <c:v>1751.64</c:v>
                </c:pt>
                <c:pt idx="35">
                  <c:v>1773.43</c:v>
                </c:pt>
                <c:pt idx="36">
                  <c:v>1797.02</c:v>
                </c:pt>
                <c:pt idx="37">
                  <c:v>1797.02</c:v>
                </c:pt>
                <c:pt idx="38">
                  <c:v>1797.02</c:v>
                </c:pt>
                <c:pt idx="39">
                  <c:v>1799.84</c:v>
                </c:pt>
                <c:pt idx="40">
                  <c:v>1819.75</c:v>
                </c:pt>
                <c:pt idx="41">
                  <c:v>1819.26</c:v>
                </c:pt>
                <c:pt idx="42">
                  <c:v>1829.83</c:v>
                </c:pt>
                <c:pt idx="43">
                  <c:v>1838.63</c:v>
                </c:pt>
                <c:pt idx="44">
                  <c:v>1838.63</c:v>
                </c:pt>
                <c:pt idx="45">
                  <c:v>1838.63</c:v>
                </c:pt>
                <c:pt idx="46">
                  <c:v>1838.63</c:v>
                </c:pt>
                <c:pt idx="47">
                  <c:v>1840.76</c:v>
                </c:pt>
                <c:pt idx="48">
                  <c:v>1828.75</c:v>
                </c:pt>
                <c:pt idx="49">
                  <c:v>1839.78</c:v>
                </c:pt>
                <c:pt idx="50">
                  <c:v>1836.25</c:v>
                </c:pt>
                <c:pt idx="51">
                  <c:v>1836.25</c:v>
                </c:pt>
                <c:pt idx="52">
                  <c:v>1836.25</c:v>
                </c:pt>
                <c:pt idx="53">
                  <c:v>1847.61</c:v>
                </c:pt>
                <c:pt idx="54">
                  <c:v>1845.12</c:v>
                </c:pt>
                <c:pt idx="55">
                  <c:v>1845.16</c:v>
                </c:pt>
                <c:pt idx="56">
                  <c:v>1854.29</c:v>
                </c:pt>
                <c:pt idx="57">
                  <c:v>1859.45</c:v>
                </c:pt>
                <c:pt idx="58">
                  <c:v>1859.45</c:v>
                </c:pt>
                <c:pt idx="59">
                  <c:v>1859.45</c:v>
                </c:pt>
                <c:pt idx="60">
                  <c:v>1845.73</c:v>
                </c:pt>
                <c:pt idx="61">
                  <c:v>1873.91</c:v>
                </c:pt>
                <c:pt idx="62">
                  <c:v>1873.81</c:v>
                </c:pt>
                <c:pt idx="63">
                  <c:v>1877.03</c:v>
                </c:pt>
                <c:pt idx="64">
                  <c:v>1878.04</c:v>
                </c:pt>
                <c:pt idx="65">
                  <c:v>1878.04</c:v>
                </c:pt>
                <c:pt idx="66">
                  <c:v>1878.04</c:v>
                </c:pt>
                <c:pt idx="67">
                  <c:v>1877.17</c:v>
                </c:pt>
                <c:pt idx="68">
                  <c:v>1867.63</c:v>
                </c:pt>
                <c:pt idx="69">
                  <c:v>1868.2</c:v>
                </c:pt>
                <c:pt idx="70">
                  <c:v>1846.34</c:v>
                </c:pt>
                <c:pt idx="71">
                  <c:v>1841.13</c:v>
                </c:pt>
                <c:pt idx="72">
                  <c:v>1841.13</c:v>
                </c:pt>
                <c:pt idx="73">
                  <c:v>1841.13</c:v>
                </c:pt>
                <c:pt idx="74">
                  <c:v>1858.83</c:v>
                </c:pt>
                <c:pt idx="75">
                  <c:v>1872.25</c:v>
                </c:pt>
                <c:pt idx="76">
                  <c:v>1860.77</c:v>
                </c:pt>
                <c:pt idx="77">
                  <c:v>1872.01</c:v>
                </c:pt>
                <c:pt idx="78">
                  <c:v>1866.52</c:v>
                </c:pt>
                <c:pt idx="79">
                  <c:v>1866.52</c:v>
                </c:pt>
                <c:pt idx="80">
                  <c:v>1866.52</c:v>
                </c:pt>
                <c:pt idx="81">
                  <c:v>1857.44</c:v>
                </c:pt>
                <c:pt idx="82">
                  <c:v>1865.62</c:v>
                </c:pt>
                <c:pt idx="83">
                  <c:v>1852.56</c:v>
                </c:pt>
                <c:pt idx="84">
                  <c:v>1849.04</c:v>
                </c:pt>
                <c:pt idx="85">
                  <c:v>1857.62</c:v>
                </c:pt>
                <c:pt idx="86">
                  <c:v>1857.62</c:v>
                </c:pt>
                <c:pt idx="87">
                  <c:v>1857.62</c:v>
                </c:pt>
                <c:pt idx="88">
                  <c:v>1872.34</c:v>
                </c:pt>
                <c:pt idx="89">
                  <c:v>1885.52</c:v>
                </c:pt>
                <c:pt idx="90">
                  <c:v>1890.9</c:v>
                </c:pt>
                <c:pt idx="91">
                  <c:v>1888.77</c:v>
                </c:pt>
                <c:pt idx="92">
                  <c:v>1865.09</c:v>
                </c:pt>
                <c:pt idx="93">
                  <c:v>1865.09</c:v>
                </c:pt>
                <c:pt idx="94">
                  <c:v>1865.09</c:v>
                </c:pt>
                <c:pt idx="95">
                  <c:v>1845.04</c:v>
                </c:pt>
                <c:pt idx="96">
                  <c:v>1851.96</c:v>
                </c:pt>
                <c:pt idx="97">
                  <c:v>1872.18</c:v>
                </c:pt>
                <c:pt idx="98">
                  <c:v>1833.08</c:v>
                </c:pt>
                <c:pt idx="99">
                  <c:v>1815.69</c:v>
                </c:pt>
                <c:pt idx="100">
                  <c:v>1815.69</c:v>
                </c:pt>
                <c:pt idx="101">
                  <c:v>1815.69</c:v>
                </c:pt>
                <c:pt idx="102">
                  <c:v>1830.61</c:v>
                </c:pt>
                <c:pt idx="103">
                  <c:v>1842.98</c:v>
                </c:pt>
                <c:pt idx="104">
                  <c:v>1862.31</c:v>
                </c:pt>
                <c:pt idx="105">
                  <c:v>1864.85</c:v>
                </c:pt>
                <c:pt idx="106">
                  <c:v>1864.85</c:v>
                </c:pt>
                <c:pt idx="107">
                  <c:v>1864.85</c:v>
                </c:pt>
                <c:pt idx="108">
                  <c:v>1864.85</c:v>
                </c:pt>
                <c:pt idx="109">
                  <c:v>1871.89</c:v>
                </c:pt>
                <c:pt idx="110">
                  <c:v>1879.55</c:v>
                </c:pt>
                <c:pt idx="111">
                  <c:v>1875.39</c:v>
                </c:pt>
                <c:pt idx="112">
                  <c:v>1878.61</c:v>
                </c:pt>
                <c:pt idx="113">
                  <c:v>1863.4</c:v>
                </c:pt>
                <c:pt idx="114">
                  <c:v>1863.4</c:v>
                </c:pt>
                <c:pt idx="115">
                  <c:v>1863.4</c:v>
                </c:pt>
                <c:pt idx="116">
                  <c:v>1869.43</c:v>
                </c:pt>
                <c:pt idx="117">
                  <c:v>1878.33</c:v>
                </c:pt>
                <c:pt idx="118">
                  <c:v>1883.95</c:v>
                </c:pt>
                <c:pt idx="119">
                  <c:v>1883.68</c:v>
                </c:pt>
                <c:pt idx="120">
                  <c:v>1881.14</c:v>
                </c:pt>
                <c:pt idx="121">
                  <c:v>1881.14</c:v>
                </c:pt>
                <c:pt idx="122">
                  <c:v>1881.14</c:v>
                </c:pt>
                <c:pt idx="123">
                  <c:v>1884.66</c:v>
                </c:pt>
                <c:pt idx="124">
                  <c:v>1867.72</c:v>
                </c:pt>
                <c:pt idx="125">
                  <c:v>1878.21</c:v>
                </c:pt>
                <c:pt idx="126">
                  <c:v>1875.63</c:v>
                </c:pt>
                <c:pt idx="127">
                  <c:v>1878.48</c:v>
                </c:pt>
                <c:pt idx="128">
                  <c:v>1878.48</c:v>
                </c:pt>
                <c:pt idx="129">
                  <c:v>1878.48</c:v>
                </c:pt>
                <c:pt idx="130">
                  <c:v>1896.65</c:v>
                </c:pt>
                <c:pt idx="131">
                  <c:v>1897.45</c:v>
                </c:pt>
                <c:pt idx="132">
                  <c:v>1888.53</c:v>
                </c:pt>
                <c:pt idx="133">
                  <c:v>1870.85</c:v>
                </c:pt>
                <c:pt idx="134">
                  <c:v>1877.86</c:v>
                </c:pt>
                <c:pt idx="135">
                  <c:v>1877.86</c:v>
                </c:pt>
                <c:pt idx="136">
                  <c:v>1877.86</c:v>
                </c:pt>
                <c:pt idx="137">
                  <c:v>1885.08</c:v>
                </c:pt>
                <c:pt idx="138">
                  <c:v>1872.83</c:v>
                </c:pt>
                <c:pt idx="139">
                  <c:v>1888.03</c:v>
                </c:pt>
                <c:pt idx="140">
                  <c:v>1892.49</c:v>
                </c:pt>
                <c:pt idx="141">
                  <c:v>1900.53</c:v>
                </c:pt>
                <c:pt idx="142">
                  <c:v>1900.53</c:v>
                </c:pt>
                <c:pt idx="143">
                  <c:v>1900.53</c:v>
                </c:pt>
                <c:pt idx="144">
                  <c:v>1900.53</c:v>
                </c:pt>
                <c:pt idx="145">
                  <c:v>1911.91</c:v>
                </c:pt>
                <c:pt idx="146">
                  <c:v>1909.78</c:v>
                </c:pt>
                <c:pt idx="147">
                  <c:v>1920.03</c:v>
                </c:pt>
                <c:pt idx="148">
                  <c:v>1923.57</c:v>
                </c:pt>
                <c:pt idx="149">
                  <c:v>1923.57</c:v>
                </c:pt>
                <c:pt idx="150">
                  <c:v>1923.57</c:v>
                </c:pt>
                <c:pt idx="151">
                  <c:v>1924.97</c:v>
                </c:pt>
                <c:pt idx="152">
                  <c:v>1924.24</c:v>
                </c:pt>
                <c:pt idx="153">
                  <c:v>1927.88</c:v>
                </c:pt>
                <c:pt idx="154">
                  <c:v>1940.46</c:v>
                </c:pt>
                <c:pt idx="155">
                  <c:v>1949.44</c:v>
                </c:pt>
                <c:pt idx="156">
                  <c:v>1949.44</c:v>
                </c:pt>
                <c:pt idx="157">
                  <c:v>1949.44</c:v>
                </c:pt>
                <c:pt idx="158">
                  <c:v>1951.27</c:v>
                </c:pt>
                <c:pt idx="159">
                  <c:v>1950.79</c:v>
                </c:pt>
                <c:pt idx="160">
                  <c:v>1943.89</c:v>
                </c:pt>
                <c:pt idx="161">
                  <c:v>1930.11</c:v>
                </c:pt>
                <c:pt idx="162">
                  <c:v>1936.16</c:v>
                </c:pt>
                <c:pt idx="163">
                  <c:v>1936.16</c:v>
                </c:pt>
                <c:pt idx="164">
                  <c:v>1936.16</c:v>
                </c:pt>
                <c:pt idx="165">
                  <c:v>1937.78</c:v>
                </c:pt>
                <c:pt idx="166">
                  <c:v>1941.99</c:v>
                </c:pt>
                <c:pt idx="167">
                  <c:v>1956.98</c:v>
                </c:pt>
                <c:pt idx="168">
                  <c:v>1959.48</c:v>
                </c:pt>
                <c:pt idx="169">
                  <c:v>1962.87</c:v>
                </c:pt>
                <c:pt idx="170">
                  <c:v>1962.87</c:v>
                </c:pt>
                <c:pt idx="171">
                  <c:v>1962.87</c:v>
                </c:pt>
                <c:pt idx="172">
                  <c:v>1962.61</c:v>
                </c:pt>
                <c:pt idx="173">
                  <c:v>1949.98</c:v>
                </c:pt>
                <c:pt idx="174">
                  <c:v>1959.53</c:v>
                </c:pt>
                <c:pt idx="175">
                  <c:v>1957.22</c:v>
                </c:pt>
                <c:pt idx="176">
                  <c:v>1960.96</c:v>
                </c:pt>
                <c:pt idx="177">
                  <c:v>1960.96</c:v>
                </c:pt>
                <c:pt idx="178">
                  <c:v>1960.96</c:v>
                </c:pt>
                <c:pt idx="179">
                  <c:v>1960.23</c:v>
                </c:pt>
                <c:pt idx="180">
                  <c:v>1973.32</c:v>
                </c:pt>
                <c:pt idx="181">
                  <c:v>1974.62</c:v>
                </c:pt>
                <c:pt idx="182">
                  <c:v>1985.44</c:v>
                </c:pt>
                <c:pt idx="183">
                  <c:v>1985.44</c:v>
                </c:pt>
                <c:pt idx="184">
                  <c:v>1985.44</c:v>
                </c:pt>
                <c:pt idx="185">
                  <c:v>1985.44</c:v>
                </c:pt>
                <c:pt idx="186">
                  <c:v>1977.65</c:v>
                </c:pt>
                <c:pt idx="187">
                  <c:v>1963.71</c:v>
                </c:pt>
                <c:pt idx="188">
                  <c:v>1972.83</c:v>
                </c:pt>
                <c:pt idx="189">
                  <c:v>1964.68</c:v>
                </c:pt>
                <c:pt idx="190">
                  <c:v>1967.57</c:v>
                </c:pt>
                <c:pt idx="191">
                  <c:v>1967.57</c:v>
                </c:pt>
                <c:pt idx="192">
                  <c:v>1967.57</c:v>
                </c:pt>
                <c:pt idx="193">
                  <c:v>1977.1</c:v>
                </c:pt>
                <c:pt idx="194">
                  <c:v>1973.28</c:v>
                </c:pt>
                <c:pt idx="195">
                  <c:v>1981.57</c:v>
                </c:pt>
                <c:pt idx="196">
                  <c:v>1958.12</c:v>
                </c:pt>
                <c:pt idx="197">
                  <c:v>1978.22</c:v>
                </c:pt>
                <c:pt idx="198">
                  <c:v>1978.22</c:v>
                </c:pt>
                <c:pt idx="199">
                  <c:v>1978.22</c:v>
                </c:pt>
                <c:pt idx="200">
                  <c:v>1973.63</c:v>
                </c:pt>
                <c:pt idx="201">
                  <c:v>1983.53</c:v>
                </c:pt>
                <c:pt idx="202">
                  <c:v>1987.01</c:v>
                </c:pt>
                <c:pt idx="203">
                  <c:v>1987.98</c:v>
                </c:pt>
                <c:pt idx="204">
                  <c:v>1978.34</c:v>
                </c:pt>
                <c:pt idx="205">
                  <c:v>1978.34</c:v>
                </c:pt>
                <c:pt idx="206">
                  <c:v>1978.34</c:v>
                </c:pt>
                <c:pt idx="207">
                  <c:v>1978.91</c:v>
                </c:pt>
                <c:pt idx="208">
                  <c:v>1969.95</c:v>
                </c:pt>
                <c:pt idx="209">
                  <c:v>1970.07</c:v>
                </c:pt>
                <c:pt idx="210">
                  <c:v>1930.67</c:v>
                </c:pt>
                <c:pt idx="211">
                  <c:v>1925.15</c:v>
                </c:pt>
                <c:pt idx="212">
                  <c:v>1925.15</c:v>
                </c:pt>
                <c:pt idx="213">
                  <c:v>1925.15</c:v>
                </c:pt>
                <c:pt idx="214">
                  <c:v>1938.99</c:v>
                </c:pt>
                <c:pt idx="215">
                  <c:v>1920.21</c:v>
                </c:pt>
                <c:pt idx="216">
                  <c:v>1920.24</c:v>
                </c:pt>
                <c:pt idx="217">
                  <c:v>1909.57</c:v>
                </c:pt>
                <c:pt idx="218">
                  <c:v>1931.59</c:v>
                </c:pt>
                <c:pt idx="219">
                  <c:v>1931.59</c:v>
                </c:pt>
                <c:pt idx="220">
                  <c:v>1931.59</c:v>
                </c:pt>
                <c:pt idx="221">
                  <c:v>1936.92</c:v>
                </c:pt>
                <c:pt idx="222">
                  <c:v>1933.75</c:v>
                </c:pt>
                <c:pt idx="223">
                  <c:v>1946.72</c:v>
                </c:pt>
                <c:pt idx="224">
                  <c:v>1955.18</c:v>
                </c:pt>
                <c:pt idx="225">
                  <c:v>1955.06</c:v>
                </c:pt>
                <c:pt idx="226">
                  <c:v>1955.06</c:v>
                </c:pt>
                <c:pt idx="227">
                  <c:v>1955.06</c:v>
                </c:pt>
                <c:pt idx="228">
                  <c:v>1971.74</c:v>
                </c:pt>
                <c:pt idx="229">
                  <c:v>1981.6</c:v>
                </c:pt>
                <c:pt idx="230">
                  <c:v>1986.51</c:v>
                </c:pt>
                <c:pt idx="231">
                  <c:v>1992.37</c:v>
                </c:pt>
                <c:pt idx="232">
                  <c:v>1988.4</c:v>
                </c:pt>
                <c:pt idx="233">
                  <c:v>1988.4</c:v>
                </c:pt>
                <c:pt idx="234">
                  <c:v>1988.4</c:v>
                </c:pt>
                <c:pt idx="235">
                  <c:v>1997.92</c:v>
                </c:pt>
                <c:pt idx="236">
                  <c:v>2000.02</c:v>
                </c:pt>
                <c:pt idx="237">
                  <c:v>2000.12</c:v>
                </c:pt>
                <c:pt idx="238">
                  <c:v>1996.74</c:v>
                </c:pt>
                <c:pt idx="239">
                  <c:v>2003.37</c:v>
                </c:pt>
                <c:pt idx="240">
                  <c:v>2003.37</c:v>
                </c:pt>
                <c:pt idx="241">
                  <c:v>2003.37</c:v>
                </c:pt>
                <c:pt idx="242">
                  <c:v>2003.37</c:v>
                </c:pt>
                <c:pt idx="243">
                  <c:v>2002.28</c:v>
                </c:pt>
                <c:pt idx="244">
                  <c:v>2000.72</c:v>
                </c:pt>
                <c:pt idx="245">
                  <c:v>1997.65</c:v>
                </c:pt>
                <c:pt idx="246">
                  <c:v>2007.71</c:v>
                </c:pt>
                <c:pt idx="247">
                  <c:v>2007.71</c:v>
                </c:pt>
                <c:pt idx="248">
                  <c:v>2007.71</c:v>
                </c:pt>
                <c:pt idx="249">
                  <c:v>2001.54</c:v>
                </c:pt>
                <c:pt idx="250">
                  <c:v>1988.44</c:v>
                </c:pt>
                <c:pt idx="251">
                  <c:v>1995.69</c:v>
                </c:pt>
                <c:pt idx="252">
                  <c:v>1997.45</c:v>
                </c:pt>
                <c:pt idx="253">
                  <c:v>1985.54</c:v>
                </c:pt>
                <c:pt idx="254">
                  <c:v>1985.54</c:v>
                </c:pt>
                <c:pt idx="255">
                  <c:v>1985.54</c:v>
                </c:pt>
                <c:pt idx="256">
                  <c:v>1984.13</c:v>
                </c:pt>
                <c:pt idx="257">
                  <c:v>1998.98</c:v>
                </c:pt>
                <c:pt idx="258">
                  <c:v>2001.57</c:v>
                </c:pt>
                <c:pt idx="259">
                  <c:v>2011.36</c:v>
                </c:pt>
                <c:pt idx="260">
                  <c:v>2010.4</c:v>
                </c:pt>
                <c:pt idx="261">
                  <c:v>2010.4</c:v>
                </c:pt>
                <c:pt idx="262">
                  <c:v>2010.4</c:v>
                </c:pt>
                <c:pt idx="263">
                  <c:v>1994.29</c:v>
                </c:pt>
                <c:pt idx="264">
                  <c:v>1982.77</c:v>
                </c:pt>
                <c:pt idx="265">
                  <c:v>1998.3</c:v>
                </c:pt>
                <c:pt idx="266">
                  <c:v>1965.99</c:v>
                </c:pt>
                <c:pt idx="267">
                  <c:v>1982.85</c:v>
                </c:pt>
                <c:pt idx="268">
                  <c:v>1982.85</c:v>
                </c:pt>
                <c:pt idx="269">
                  <c:v>1982.85</c:v>
                </c:pt>
                <c:pt idx="270">
                  <c:v>1977.8</c:v>
                </c:pt>
                <c:pt idx="271">
                  <c:v>1972.29</c:v>
                </c:pt>
                <c:pt idx="272">
                  <c:v>1946.16</c:v>
                </c:pt>
                <c:pt idx="273">
                  <c:v>1946.17</c:v>
                </c:pt>
                <c:pt idx="274">
                  <c:v>1967.9</c:v>
                </c:pt>
                <c:pt idx="275">
                  <c:v>1967.9</c:v>
                </c:pt>
                <c:pt idx="276">
                  <c:v>1967.9</c:v>
                </c:pt>
                <c:pt idx="277">
                  <c:v>1964.82</c:v>
                </c:pt>
                <c:pt idx="278">
                  <c:v>1935.1</c:v>
                </c:pt>
                <c:pt idx="279">
                  <c:v>1968.89</c:v>
                </c:pt>
                <c:pt idx="280">
                  <c:v>1928.21</c:v>
                </c:pt>
                <c:pt idx="281">
                  <c:v>1906.13</c:v>
                </c:pt>
                <c:pt idx="282">
                  <c:v>1906.13</c:v>
                </c:pt>
                <c:pt idx="283">
                  <c:v>1906.13</c:v>
                </c:pt>
                <c:pt idx="284">
                  <c:v>1874.74</c:v>
                </c:pt>
                <c:pt idx="285">
                  <c:v>1877.7</c:v>
                </c:pt>
                <c:pt idx="286">
                  <c:v>1862.49</c:v>
                </c:pt>
                <c:pt idx="287">
                  <c:v>1862.76</c:v>
                </c:pt>
                <c:pt idx="288">
                  <c:v>1886.76</c:v>
                </c:pt>
                <c:pt idx="289">
                  <c:v>1886.76</c:v>
                </c:pt>
                <c:pt idx="290">
                  <c:v>1886.76</c:v>
                </c:pt>
                <c:pt idx="291">
                  <c:v>1904.01</c:v>
                </c:pt>
                <c:pt idx="292">
                  <c:v>1941.28</c:v>
                </c:pt>
                <c:pt idx="293">
                  <c:v>1927.11</c:v>
                </c:pt>
                <c:pt idx="294">
                  <c:v>1950.82</c:v>
                </c:pt>
                <c:pt idx="295">
                  <c:v>1964.58</c:v>
                </c:pt>
                <c:pt idx="296">
                  <c:v>1964.58</c:v>
                </c:pt>
                <c:pt idx="297">
                  <c:v>1964.58</c:v>
                </c:pt>
                <c:pt idx="298">
                  <c:v>1961.63</c:v>
                </c:pt>
                <c:pt idx="299">
                  <c:v>1985.05</c:v>
                </c:pt>
                <c:pt idx="300">
                  <c:v>1982.3</c:v>
                </c:pt>
                <c:pt idx="301">
                  <c:v>1994.65</c:v>
                </c:pt>
                <c:pt idx="302">
                  <c:v>2018.05</c:v>
                </c:pt>
                <c:pt idx="303">
                  <c:v>2018.05</c:v>
                </c:pt>
                <c:pt idx="304">
                  <c:v>2018.05</c:v>
                </c:pt>
                <c:pt idx="305">
                  <c:v>2017.81</c:v>
                </c:pt>
                <c:pt idx="306">
                  <c:v>2012.1</c:v>
                </c:pt>
                <c:pt idx="307">
                  <c:v>2023.57</c:v>
                </c:pt>
                <c:pt idx="308">
                  <c:v>2031.21</c:v>
                </c:pt>
                <c:pt idx="309">
                  <c:v>2031.92</c:v>
                </c:pt>
                <c:pt idx="310">
                  <c:v>2031.92</c:v>
                </c:pt>
                <c:pt idx="311">
                  <c:v>2031.92</c:v>
                </c:pt>
                <c:pt idx="312">
                  <c:v>2038.26</c:v>
                </c:pt>
                <c:pt idx="313">
                  <c:v>2039.68</c:v>
                </c:pt>
                <c:pt idx="314">
                  <c:v>2038.25</c:v>
                </c:pt>
                <c:pt idx="315">
                  <c:v>2039.33</c:v>
                </c:pt>
                <c:pt idx="316">
                  <c:v>2039.82</c:v>
                </c:pt>
                <c:pt idx="317">
                  <c:v>2039.82</c:v>
                </c:pt>
                <c:pt idx="318">
                  <c:v>2039.82</c:v>
                </c:pt>
                <c:pt idx="319">
                  <c:v>2041.32</c:v>
                </c:pt>
                <c:pt idx="320">
                  <c:v>2051.8000000000002</c:v>
                </c:pt>
                <c:pt idx="321">
                  <c:v>2048.7199999999998</c:v>
                </c:pt>
                <c:pt idx="322">
                  <c:v>2052.75</c:v>
                </c:pt>
                <c:pt idx="323">
                  <c:v>2063.5</c:v>
                </c:pt>
                <c:pt idx="324">
                  <c:v>2063.5</c:v>
                </c:pt>
                <c:pt idx="325">
                  <c:v>2063.5</c:v>
                </c:pt>
                <c:pt idx="326">
                  <c:v>2069.41</c:v>
                </c:pt>
                <c:pt idx="327">
                  <c:v>2067.0300000000002</c:v>
                </c:pt>
                <c:pt idx="328">
                  <c:v>2072.83</c:v>
                </c:pt>
                <c:pt idx="329">
                  <c:v>2072.83</c:v>
                </c:pt>
                <c:pt idx="330">
                  <c:v>2067.56</c:v>
                </c:pt>
                <c:pt idx="331">
                  <c:v>2067.56</c:v>
                </c:pt>
                <c:pt idx="332">
                  <c:v>2067.56</c:v>
                </c:pt>
                <c:pt idx="333">
                  <c:v>2053.44</c:v>
                </c:pt>
                <c:pt idx="334">
                  <c:v>2066.5500000000002</c:v>
                </c:pt>
                <c:pt idx="335">
                  <c:v>2074.33</c:v>
                </c:pt>
                <c:pt idx="336">
                  <c:v>2071.92</c:v>
                </c:pt>
                <c:pt idx="337">
                  <c:v>2075.37</c:v>
                </c:pt>
                <c:pt idx="338">
                  <c:v>2075.37</c:v>
                </c:pt>
                <c:pt idx="339">
                  <c:v>2075.37</c:v>
                </c:pt>
                <c:pt idx="340">
                  <c:v>2060.31</c:v>
                </c:pt>
                <c:pt idx="341">
                  <c:v>2059.8200000000002</c:v>
                </c:pt>
                <c:pt idx="342">
                  <c:v>2026.14</c:v>
                </c:pt>
                <c:pt idx="343">
                  <c:v>2035.33</c:v>
                </c:pt>
                <c:pt idx="344">
                  <c:v>2002.33</c:v>
                </c:pt>
                <c:pt idx="345">
                  <c:v>2002.33</c:v>
                </c:pt>
                <c:pt idx="346">
                  <c:v>2002.33</c:v>
                </c:pt>
                <c:pt idx="347">
                  <c:v>1989.63</c:v>
                </c:pt>
                <c:pt idx="348">
                  <c:v>1972.74</c:v>
                </c:pt>
                <c:pt idx="349">
                  <c:v>2012.89</c:v>
                </c:pt>
                <c:pt idx="350">
                  <c:v>2061.23</c:v>
                </c:pt>
                <c:pt idx="351">
                  <c:v>2070.65</c:v>
                </c:pt>
                <c:pt idx="352">
                  <c:v>2070.65</c:v>
                </c:pt>
                <c:pt idx="353">
                  <c:v>2070.65</c:v>
                </c:pt>
                <c:pt idx="354">
                  <c:v>2078.54</c:v>
                </c:pt>
                <c:pt idx="355">
                  <c:v>2082.17</c:v>
                </c:pt>
                <c:pt idx="356">
                  <c:v>2081.88</c:v>
                </c:pt>
                <c:pt idx="357">
                  <c:v>2081.88</c:v>
                </c:pt>
                <c:pt idx="358">
                  <c:v>2088.77</c:v>
                </c:pt>
                <c:pt idx="359">
                  <c:v>2088.77</c:v>
                </c:pt>
                <c:pt idx="360">
                  <c:v>2088.77</c:v>
                </c:pt>
                <c:pt idx="361">
                  <c:v>2090.5700000000002</c:v>
                </c:pt>
                <c:pt idx="362">
                  <c:v>2080.35</c:v>
                </c:pt>
                <c:pt idx="363">
                  <c:v>2058.9</c:v>
                </c:pt>
                <c:pt idx="364">
                  <c:v>2058.9</c:v>
                </c:pt>
                <c:pt idx="365">
                  <c:v>2058.1999999999998</c:v>
                </c:pt>
                <c:pt idx="366">
                  <c:v>2058.1999999999998</c:v>
                </c:pt>
                <c:pt idx="367">
                  <c:v>2058.1999999999998</c:v>
                </c:pt>
                <c:pt idx="368">
                  <c:v>2020.58</c:v>
                </c:pt>
                <c:pt idx="369">
                  <c:v>2002.61</c:v>
                </c:pt>
                <c:pt idx="370">
                  <c:v>2025.9</c:v>
                </c:pt>
                <c:pt idx="371">
                  <c:v>2062.14</c:v>
                </c:pt>
                <c:pt idx="372">
                  <c:v>2044.81</c:v>
                </c:pt>
                <c:pt idx="373">
                  <c:v>2044.81</c:v>
                </c:pt>
                <c:pt idx="374">
                  <c:v>2044.81</c:v>
                </c:pt>
                <c:pt idx="375">
                  <c:v>2028.26</c:v>
                </c:pt>
                <c:pt idx="376">
                  <c:v>2023.03</c:v>
                </c:pt>
                <c:pt idx="377">
                  <c:v>2011.27</c:v>
                </c:pt>
                <c:pt idx="378">
                  <c:v>1992.67</c:v>
                </c:pt>
                <c:pt idx="379">
                  <c:v>2019.42</c:v>
                </c:pt>
                <c:pt idx="380">
                  <c:v>2019.42</c:v>
                </c:pt>
                <c:pt idx="381">
                  <c:v>2019.42</c:v>
                </c:pt>
                <c:pt idx="382">
                  <c:v>2019.42</c:v>
                </c:pt>
                <c:pt idx="383">
                  <c:v>2022.55</c:v>
                </c:pt>
                <c:pt idx="384">
                  <c:v>2032.12</c:v>
                </c:pt>
                <c:pt idx="385">
                  <c:v>2063.15</c:v>
                </c:pt>
                <c:pt idx="386">
                  <c:v>2051.8200000000002</c:v>
                </c:pt>
                <c:pt idx="387">
                  <c:v>2051.8200000000002</c:v>
                </c:pt>
                <c:pt idx="388">
                  <c:v>2051.8200000000002</c:v>
                </c:pt>
                <c:pt idx="389">
                  <c:v>2057.09</c:v>
                </c:pt>
                <c:pt idx="390">
                  <c:v>2029.55</c:v>
                </c:pt>
                <c:pt idx="391">
                  <c:v>2002.16</c:v>
                </c:pt>
                <c:pt idx="392">
                  <c:v>2021.25</c:v>
                </c:pt>
                <c:pt idx="393">
                  <c:v>1994.99</c:v>
                </c:pt>
                <c:pt idx="394">
                  <c:v>1994.99</c:v>
                </c:pt>
                <c:pt idx="395">
                  <c:v>1994.99</c:v>
                </c:pt>
                <c:pt idx="396">
                  <c:v>2020.85</c:v>
                </c:pt>
                <c:pt idx="397">
                  <c:v>2050.0300000000002</c:v>
                </c:pt>
                <c:pt idx="398">
                  <c:v>2041.51</c:v>
                </c:pt>
                <c:pt idx="399">
                  <c:v>2062.52</c:v>
                </c:pt>
                <c:pt idx="400">
                  <c:v>2055.4699999999998</c:v>
                </c:pt>
                <c:pt idx="401">
                  <c:v>2055.4699999999998</c:v>
                </c:pt>
                <c:pt idx="402">
                  <c:v>2055.4699999999998</c:v>
                </c:pt>
                <c:pt idx="403">
                  <c:v>2046.74</c:v>
                </c:pt>
                <c:pt idx="404">
                  <c:v>2068.59</c:v>
                </c:pt>
                <c:pt idx="405">
                  <c:v>2068.5300000000002</c:v>
                </c:pt>
                <c:pt idx="406">
                  <c:v>2088.48</c:v>
                </c:pt>
                <c:pt idx="407">
                  <c:v>2096.9899999999998</c:v>
                </c:pt>
                <c:pt idx="408">
                  <c:v>2096.9899999999998</c:v>
                </c:pt>
                <c:pt idx="409">
                  <c:v>2096.9899999999998</c:v>
                </c:pt>
                <c:pt idx="410">
                  <c:v>2096.9899999999998</c:v>
                </c:pt>
                <c:pt idx="411">
                  <c:v>2100.34</c:v>
                </c:pt>
                <c:pt idx="412">
                  <c:v>2099.6799999999998</c:v>
                </c:pt>
                <c:pt idx="413">
                  <c:v>2097.4499999999998</c:v>
                </c:pt>
                <c:pt idx="414">
                  <c:v>2110.3000000000002</c:v>
                </c:pt>
                <c:pt idx="415">
                  <c:v>2110.3000000000002</c:v>
                </c:pt>
                <c:pt idx="416">
                  <c:v>2110.3000000000002</c:v>
                </c:pt>
                <c:pt idx="417">
                  <c:v>2109.66</c:v>
                </c:pt>
                <c:pt idx="418">
                  <c:v>2115.48</c:v>
                </c:pt>
                <c:pt idx="419">
                  <c:v>2113.86</c:v>
                </c:pt>
                <c:pt idx="420">
                  <c:v>2110.7399999999998</c:v>
                </c:pt>
                <c:pt idx="421">
                  <c:v>2104.5</c:v>
                </c:pt>
                <c:pt idx="422">
                  <c:v>2104.5</c:v>
                </c:pt>
                <c:pt idx="423">
                  <c:v>2104.5</c:v>
                </c:pt>
                <c:pt idx="424">
                  <c:v>2117.39</c:v>
                </c:pt>
                <c:pt idx="425">
                  <c:v>2107.7800000000002</c:v>
                </c:pt>
                <c:pt idx="426">
                  <c:v>2098.5300000000002</c:v>
                </c:pt>
                <c:pt idx="427">
                  <c:v>2101.04</c:v>
                </c:pt>
                <c:pt idx="428">
                  <c:v>2071.2600000000002</c:v>
                </c:pt>
                <c:pt idx="429">
                  <c:v>2071.2600000000002</c:v>
                </c:pt>
                <c:pt idx="430">
                  <c:v>2071.2600000000002</c:v>
                </c:pt>
                <c:pt idx="431">
                  <c:v>2079.4299999999998</c:v>
                </c:pt>
                <c:pt idx="432">
                  <c:v>2044.16</c:v>
                </c:pt>
                <c:pt idx="433">
                  <c:v>2040.24</c:v>
                </c:pt>
                <c:pt idx="434">
                  <c:v>2065.9499999999998</c:v>
                </c:pt>
                <c:pt idx="435">
                  <c:v>2053.4</c:v>
                </c:pt>
                <c:pt idx="436">
                  <c:v>2053.4</c:v>
                </c:pt>
                <c:pt idx="437">
                  <c:v>2053.4</c:v>
                </c:pt>
                <c:pt idx="438">
                  <c:v>2081.19</c:v>
                </c:pt>
                <c:pt idx="439">
                  <c:v>2074.2800000000002</c:v>
                </c:pt>
                <c:pt idx="440">
                  <c:v>2099.5</c:v>
                </c:pt>
                <c:pt idx="441">
                  <c:v>2089.27</c:v>
                </c:pt>
                <c:pt idx="442">
                  <c:v>2108.1</c:v>
                </c:pt>
                <c:pt idx="443">
                  <c:v>2108.1</c:v>
                </c:pt>
                <c:pt idx="444">
                  <c:v>2108.1</c:v>
                </c:pt>
                <c:pt idx="445">
                  <c:v>2104.42</c:v>
                </c:pt>
                <c:pt idx="446">
                  <c:v>2091.5</c:v>
                </c:pt>
                <c:pt idx="447">
                  <c:v>2061.0500000000002</c:v>
                </c:pt>
                <c:pt idx="448">
                  <c:v>2056.15</c:v>
                </c:pt>
                <c:pt idx="449">
                  <c:v>2061.02</c:v>
                </c:pt>
                <c:pt idx="450">
                  <c:v>2061.02</c:v>
                </c:pt>
                <c:pt idx="451">
                  <c:v>2061.02</c:v>
                </c:pt>
                <c:pt idx="452">
                  <c:v>2086.2399999999998</c:v>
                </c:pt>
                <c:pt idx="453">
                  <c:v>2067.89</c:v>
                </c:pt>
                <c:pt idx="454">
                  <c:v>2059.69</c:v>
                </c:pt>
                <c:pt idx="455">
                  <c:v>2066.96</c:v>
                </c:pt>
                <c:pt idx="456">
                  <c:v>2066.96</c:v>
                </c:pt>
                <c:pt idx="457">
                  <c:v>2066.96</c:v>
                </c:pt>
                <c:pt idx="458">
                  <c:v>2066.96</c:v>
                </c:pt>
                <c:pt idx="459">
                  <c:v>2080.62</c:v>
                </c:pt>
                <c:pt idx="460">
                  <c:v>2076.33</c:v>
                </c:pt>
                <c:pt idx="461">
                  <c:v>2081.9</c:v>
                </c:pt>
                <c:pt idx="462">
                  <c:v>2091.1799999999998</c:v>
                </c:pt>
                <c:pt idx="463">
                  <c:v>2102.06</c:v>
                </c:pt>
                <c:pt idx="464">
                  <c:v>2102.06</c:v>
                </c:pt>
                <c:pt idx="465">
                  <c:v>2102.06</c:v>
                </c:pt>
                <c:pt idx="466">
                  <c:v>2092.4299999999998</c:v>
                </c:pt>
                <c:pt idx="467">
                  <c:v>2095.84</c:v>
                </c:pt>
                <c:pt idx="468">
                  <c:v>2106.63</c:v>
                </c:pt>
                <c:pt idx="469">
                  <c:v>2104.9899999999998</c:v>
                </c:pt>
                <c:pt idx="470">
                  <c:v>2081.1799999999998</c:v>
                </c:pt>
                <c:pt idx="471">
                  <c:v>2081.1799999999998</c:v>
                </c:pt>
                <c:pt idx="472">
                  <c:v>2081.1799999999998</c:v>
                </c:pt>
                <c:pt idx="473">
                  <c:v>2100.4</c:v>
                </c:pt>
                <c:pt idx="474">
                  <c:v>2097.29</c:v>
                </c:pt>
                <c:pt idx="475">
                  <c:v>2107.96</c:v>
                </c:pt>
                <c:pt idx="476">
                  <c:v>2112.9299999999998</c:v>
                </c:pt>
                <c:pt idx="477">
                  <c:v>2117.69</c:v>
                </c:pt>
                <c:pt idx="478">
                  <c:v>2117.69</c:v>
                </c:pt>
                <c:pt idx="479">
                  <c:v>2117.69</c:v>
                </c:pt>
                <c:pt idx="480">
                  <c:v>2108.92</c:v>
                </c:pt>
                <c:pt idx="481">
                  <c:v>2114.7600000000002</c:v>
                </c:pt>
                <c:pt idx="482">
                  <c:v>2106.85</c:v>
                </c:pt>
                <c:pt idx="483">
                  <c:v>2085.5100000000002</c:v>
                </c:pt>
                <c:pt idx="484">
                  <c:v>2108.29</c:v>
                </c:pt>
                <c:pt idx="485">
                  <c:v>2108.29</c:v>
                </c:pt>
                <c:pt idx="486">
                  <c:v>2108.29</c:v>
                </c:pt>
                <c:pt idx="487">
                  <c:v>2114.4899999999998</c:v>
                </c:pt>
                <c:pt idx="488">
                  <c:v>2089.46</c:v>
                </c:pt>
                <c:pt idx="489">
                  <c:v>2080.15</c:v>
                </c:pt>
                <c:pt idx="490">
                  <c:v>2088</c:v>
                </c:pt>
                <c:pt idx="491">
                  <c:v>2116.1</c:v>
                </c:pt>
                <c:pt idx="492">
                  <c:v>2116.1</c:v>
                </c:pt>
                <c:pt idx="493">
                  <c:v>2116.1</c:v>
                </c:pt>
                <c:pt idx="494">
                  <c:v>2105.33</c:v>
                </c:pt>
                <c:pt idx="495">
                  <c:v>2099.12</c:v>
                </c:pt>
                <c:pt idx="496">
                  <c:v>2098.48</c:v>
                </c:pt>
                <c:pt idx="497">
                  <c:v>2121.1</c:v>
                </c:pt>
                <c:pt idx="498">
                  <c:v>2122.73</c:v>
                </c:pt>
                <c:pt idx="499">
                  <c:v>2122.73</c:v>
                </c:pt>
                <c:pt idx="500">
                  <c:v>2122.73</c:v>
                </c:pt>
                <c:pt idx="501">
                  <c:v>2129.1999999999998</c:v>
                </c:pt>
                <c:pt idx="502">
                  <c:v>2127.83</c:v>
                </c:pt>
                <c:pt idx="503">
                  <c:v>2125.85</c:v>
                </c:pt>
                <c:pt idx="504">
                  <c:v>2130.8200000000002</c:v>
                </c:pt>
                <c:pt idx="505">
                  <c:v>2126.06</c:v>
                </c:pt>
                <c:pt idx="506">
                  <c:v>2126.06</c:v>
                </c:pt>
                <c:pt idx="507">
                  <c:v>2126.06</c:v>
                </c:pt>
                <c:pt idx="508">
                  <c:v>2126.06</c:v>
                </c:pt>
                <c:pt idx="509">
                  <c:v>2104.1999999999998</c:v>
                </c:pt>
                <c:pt idx="510">
                  <c:v>2123.48</c:v>
                </c:pt>
                <c:pt idx="511">
                  <c:v>2120.79</c:v>
                </c:pt>
                <c:pt idx="512">
                  <c:v>2107.39</c:v>
                </c:pt>
                <c:pt idx="513">
                  <c:v>2107.39</c:v>
                </c:pt>
                <c:pt idx="514">
                  <c:v>2107.39</c:v>
                </c:pt>
                <c:pt idx="515">
                  <c:v>2111.73</c:v>
                </c:pt>
                <c:pt idx="516">
                  <c:v>2109.6</c:v>
                </c:pt>
                <c:pt idx="517">
                  <c:v>2114.0700000000002</c:v>
                </c:pt>
                <c:pt idx="518">
                  <c:v>2095.84</c:v>
                </c:pt>
                <c:pt idx="519">
                  <c:v>2092.83</c:v>
                </c:pt>
                <c:pt idx="520">
                  <c:v>2092.83</c:v>
                </c:pt>
                <c:pt idx="521">
                  <c:v>2092.83</c:v>
                </c:pt>
                <c:pt idx="522">
                  <c:v>2079.2800000000002</c:v>
                </c:pt>
                <c:pt idx="523">
                  <c:v>2080.15</c:v>
                </c:pt>
                <c:pt idx="524">
                  <c:v>2105.1999999999998</c:v>
                </c:pt>
                <c:pt idx="525">
                  <c:v>2108.86</c:v>
                </c:pt>
                <c:pt idx="526">
                  <c:v>2094.11</c:v>
                </c:pt>
                <c:pt idx="527">
                  <c:v>2094.11</c:v>
                </c:pt>
                <c:pt idx="528">
                  <c:v>2094.11</c:v>
                </c:pt>
                <c:pt idx="529">
                  <c:v>2084.4299999999998</c:v>
                </c:pt>
                <c:pt idx="530">
                  <c:v>2096.29</c:v>
                </c:pt>
                <c:pt idx="531">
                  <c:v>2100.44</c:v>
                </c:pt>
                <c:pt idx="532">
                  <c:v>2121.2399999999998</c:v>
                </c:pt>
                <c:pt idx="533">
                  <c:v>2109.9899999999998</c:v>
                </c:pt>
                <c:pt idx="534">
                  <c:v>2109.9899999999998</c:v>
                </c:pt>
                <c:pt idx="535">
                  <c:v>2109.9899999999998</c:v>
                </c:pt>
                <c:pt idx="536">
                  <c:v>2122.85</c:v>
                </c:pt>
                <c:pt idx="537">
                  <c:v>2124.1999999999998</c:v>
                </c:pt>
                <c:pt idx="538">
                  <c:v>2108.58</c:v>
                </c:pt>
                <c:pt idx="539">
                  <c:v>2102.31</c:v>
                </c:pt>
                <c:pt idx="540">
                  <c:v>2101.4899999999998</c:v>
                </c:pt>
                <c:pt idx="541">
                  <c:v>2101.4899999999998</c:v>
                </c:pt>
                <c:pt idx="542">
                  <c:v>2101.4899999999998</c:v>
                </c:pt>
                <c:pt idx="543">
                  <c:v>2057.64</c:v>
                </c:pt>
                <c:pt idx="544">
                  <c:v>2063.11</c:v>
                </c:pt>
                <c:pt idx="545">
                  <c:v>2077.42</c:v>
                </c:pt>
                <c:pt idx="546">
                  <c:v>2076.7800000000002</c:v>
                </c:pt>
                <c:pt idx="547">
                  <c:v>2076.7800000000002</c:v>
                </c:pt>
                <c:pt idx="548">
                  <c:v>2076.7800000000002</c:v>
                </c:pt>
                <c:pt idx="549">
                  <c:v>2076.7800000000002</c:v>
                </c:pt>
                <c:pt idx="550">
                  <c:v>2068.7600000000002</c:v>
                </c:pt>
                <c:pt idx="551">
                  <c:v>2081.34</c:v>
                </c:pt>
                <c:pt idx="552">
                  <c:v>2046.68</c:v>
                </c:pt>
                <c:pt idx="553">
                  <c:v>2051.31</c:v>
                </c:pt>
                <c:pt idx="554">
                  <c:v>2076.62</c:v>
                </c:pt>
                <c:pt idx="555">
                  <c:v>2076.62</c:v>
                </c:pt>
                <c:pt idx="556">
                  <c:v>2076.62</c:v>
                </c:pt>
                <c:pt idx="557">
                  <c:v>2099.6</c:v>
                </c:pt>
                <c:pt idx="558">
                  <c:v>2108.9499999999998</c:v>
                </c:pt>
                <c:pt idx="559">
                  <c:v>2107.4</c:v>
                </c:pt>
                <c:pt idx="560">
                  <c:v>2124.29</c:v>
                </c:pt>
                <c:pt idx="561">
                  <c:v>2126.64</c:v>
                </c:pt>
                <c:pt idx="562">
                  <c:v>2126.64</c:v>
                </c:pt>
                <c:pt idx="563">
                  <c:v>2126.64</c:v>
                </c:pt>
                <c:pt idx="564">
                  <c:v>2128.2800000000002</c:v>
                </c:pt>
                <c:pt idx="565">
                  <c:v>2119.21</c:v>
                </c:pt>
                <c:pt idx="566">
                  <c:v>2114.15</c:v>
                </c:pt>
                <c:pt idx="567">
                  <c:v>2102.15</c:v>
                </c:pt>
                <c:pt idx="568">
                  <c:v>2079.65</c:v>
                </c:pt>
                <c:pt idx="569">
                  <c:v>2079.65</c:v>
                </c:pt>
                <c:pt idx="570">
                  <c:v>2079.65</c:v>
                </c:pt>
                <c:pt idx="571">
                  <c:v>2067.64</c:v>
                </c:pt>
                <c:pt idx="572">
                  <c:v>2093.25</c:v>
                </c:pt>
                <c:pt idx="573">
                  <c:v>2108.5700000000002</c:v>
                </c:pt>
                <c:pt idx="574">
                  <c:v>2108.63</c:v>
                </c:pt>
                <c:pt idx="575">
                  <c:v>2103.84</c:v>
                </c:pt>
                <c:pt idx="576">
                  <c:v>2103.84</c:v>
                </c:pt>
                <c:pt idx="577">
                  <c:v>2103.84</c:v>
                </c:pt>
                <c:pt idx="578">
                  <c:v>2098.04</c:v>
                </c:pt>
                <c:pt idx="579">
                  <c:v>2093.3200000000002</c:v>
                </c:pt>
                <c:pt idx="580">
                  <c:v>2099.84</c:v>
                </c:pt>
                <c:pt idx="581">
                  <c:v>2083.56</c:v>
                </c:pt>
                <c:pt idx="582">
                  <c:v>2077.5700000000002</c:v>
                </c:pt>
                <c:pt idx="583">
                  <c:v>2077.5700000000002</c:v>
                </c:pt>
                <c:pt idx="584">
                  <c:v>2077.5700000000002</c:v>
                </c:pt>
                <c:pt idx="585">
                  <c:v>2104.1799999999998</c:v>
                </c:pt>
                <c:pt idx="586">
                  <c:v>2084.0700000000002</c:v>
                </c:pt>
                <c:pt idx="587">
                  <c:v>2086.0500000000002</c:v>
                </c:pt>
                <c:pt idx="588">
                  <c:v>2083.39</c:v>
                </c:pt>
                <c:pt idx="589">
                  <c:v>2091.54</c:v>
                </c:pt>
                <c:pt idx="590">
                  <c:v>2091.54</c:v>
                </c:pt>
                <c:pt idx="591">
                  <c:v>2091.54</c:v>
                </c:pt>
                <c:pt idx="592">
                  <c:v>2102.44</c:v>
                </c:pt>
                <c:pt idx="593">
                  <c:v>2096.92</c:v>
                </c:pt>
                <c:pt idx="594">
                  <c:v>2079.61</c:v>
                </c:pt>
                <c:pt idx="595">
                  <c:v>2035.73</c:v>
                </c:pt>
                <c:pt idx="596">
                  <c:v>1970.89</c:v>
                </c:pt>
                <c:pt idx="597">
                  <c:v>1970.89</c:v>
                </c:pt>
                <c:pt idx="598">
                  <c:v>1970.89</c:v>
                </c:pt>
                <c:pt idx="599">
                  <c:v>1893.21</c:v>
                </c:pt>
                <c:pt idx="600">
                  <c:v>1867.61</c:v>
                </c:pt>
                <c:pt idx="601">
                  <c:v>1940.51</c:v>
                </c:pt>
                <c:pt idx="602">
                  <c:v>1987.66</c:v>
                </c:pt>
                <c:pt idx="603">
                  <c:v>1988.87</c:v>
                </c:pt>
                <c:pt idx="604">
                  <c:v>1988.87</c:v>
                </c:pt>
                <c:pt idx="605">
                  <c:v>1988.87</c:v>
                </c:pt>
                <c:pt idx="606">
                  <c:v>1972.18</c:v>
                </c:pt>
                <c:pt idx="607">
                  <c:v>1913.85</c:v>
                </c:pt>
                <c:pt idx="608">
                  <c:v>1948.86</c:v>
                </c:pt>
                <c:pt idx="609">
                  <c:v>1951.13</c:v>
                </c:pt>
                <c:pt idx="610">
                  <c:v>1921.22</c:v>
                </c:pt>
                <c:pt idx="611">
                  <c:v>1921.22</c:v>
                </c:pt>
                <c:pt idx="612">
                  <c:v>1921.22</c:v>
                </c:pt>
                <c:pt idx="613">
                  <c:v>1921.22</c:v>
                </c:pt>
                <c:pt idx="614">
                  <c:v>1969.41</c:v>
                </c:pt>
                <c:pt idx="615">
                  <c:v>1942.04</c:v>
                </c:pt>
                <c:pt idx="616">
                  <c:v>1952.29</c:v>
                </c:pt>
                <c:pt idx="617">
                  <c:v>1961.05</c:v>
                </c:pt>
                <c:pt idx="618">
                  <c:v>1961.05</c:v>
                </c:pt>
                <c:pt idx="619">
                  <c:v>1961.05</c:v>
                </c:pt>
                <c:pt idx="620">
                  <c:v>1953.03</c:v>
                </c:pt>
                <c:pt idx="621">
                  <c:v>1978.09</c:v>
                </c:pt>
                <c:pt idx="622">
                  <c:v>1995.31</c:v>
                </c:pt>
                <c:pt idx="623">
                  <c:v>1990.2</c:v>
                </c:pt>
                <c:pt idx="624">
                  <c:v>1958.03</c:v>
                </c:pt>
                <c:pt idx="625">
                  <c:v>1958.03</c:v>
                </c:pt>
                <c:pt idx="626">
                  <c:v>1958.03</c:v>
                </c:pt>
                <c:pt idx="627">
                  <c:v>1966.97</c:v>
                </c:pt>
                <c:pt idx="628">
                  <c:v>1942.74</c:v>
                </c:pt>
                <c:pt idx="629">
                  <c:v>1938.76</c:v>
                </c:pt>
                <c:pt idx="630">
                  <c:v>1932.24</c:v>
                </c:pt>
                <c:pt idx="631">
                  <c:v>1931.34</c:v>
                </c:pt>
                <c:pt idx="632">
                  <c:v>1931.34</c:v>
                </c:pt>
                <c:pt idx="633">
                  <c:v>1931.34</c:v>
                </c:pt>
                <c:pt idx="634">
                  <c:v>1881.77</c:v>
                </c:pt>
                <c:pt idx="635">
                  <c:v>1884.09</c:v>
                </c:pt>
                <c:pt idx="636">
                  <c:v>1920.03</c:v>
                </c:pt>
                <c:pt idx="637">
                  <c:v>1923.82</c:v>
                </c:pt>
                <c:pt idx="638">
                  <c:v>1951.36</c:v>
                </c:pt>
                <c:pt idx="639">
                  <c:v>1951.36</c:v>
                </c:pt>
                <c:pt idx="640">
                  <c:v>1951.36</c:v>
                </c:pt>
                <c:pt idx="641">
                  <c:v>1987.05</c:v>
                </c:pt>
                <c:pt idx="642">
                  <c:v>1979.92</c:v>
                </c:pt>
                <c:pt idx="643">
                  <c:v>1995.83</c:v>
                </c:pt>
                <c:pt idx="644">
                  <c:v>2013.43</c:v>
                </c:pt>
                <c:pt idx="645">
                  <c:v>2014.89</c:v>
                </c:pt>
                <c:pt idx="646">
                  <c:v>2014.89</c:v>
                </c:pt>
                <c:pt idx="647">
                  <c:v>2014.89</c:v>
                </c:pt>
                <c:pt idx="648">
                  <c:v>2017.46</c:v>
                </c:pt>
                <c:pt idx="649">
                  <c:v>2003.69</c:v>
                </c:pt>
                <c:pt idx="650">
                  <c:v>1994.24</c:v>
                </c:pt>
                <c:pt idx="651">
                  <c:v>2023.86</c:v>
                </c:pt>
                <c:pt idx="652">
                  <c:v>2033.11</c:v>
                </c:pt>
                <c:pt idx="653">
                  <c:v>2033.11</c:v>
                </c:pt>
                <c:pt idx="654">
                  <c:v>2033.11</c:v>
                </c:pt>
                <c:pt idx="655">
                  <c:v>2033.66</c:v>
                </c:pt>
                <c:pt idx="656">
                  <c:v>2030.77</c:v>
                </c:pt>
                <c:pt idx="657">
                  <c:v>2018.94</c:v>
                </c:pt>
                <c:pt idx="658">
                  <c:v>2052.5100000000002</c:v>
                </c:pt>
                <c:pt idx="659">
                  <c:v>2075.15</c:v>
                </c:pt>
                <c:pt idx="660">
                  <c:v>2075.15</c:v>
                </c:pt>
                <c:pt idx="661">
                  <c:v>2075.15</c:v>
                </c:pt>
                <c:pt idx="662">
                  <c:v>2071.1799999999998</c:v>
                </c:pt>
                <c:pt idx="663">
                  <c:v>2065.89</c:v>
                </c:pt>
                <c:pt idx="664">
                  <c:v>2090.35</c:v>
                </c:pt>
                <c:pt idx="665">
                  <c:v>2089.41</c:v>
                </c:pt>
                <c:pt idx="666">
                  <c:v>2079.36</c:v>
                </c:pt>
                <c:pt idx="667">
                  <c:v>2079.36</c:v>
                </c:pt>
                <c:pt idx="668">
                  <c:v>2079.36</c:v>
                </c:pt>
                <c:pt idx="669">
                  <c:v>2104.0500000000002</c:v>
                </c:pt>
                <c:pt idx="670">
                  <c:v>2109.79</c:v>
                </c:pt>
                <c:pt idx="671">
                  <c:v>2102.31</c:v>
                </c:pt>
                <c:pt idx="672">
                  <c:v>2099.9299999999998</c:v>
                </c:pt>
                <c:pt idx="673">
                  <c:v>2099.1999999999998</c:v>
                </c:pt>
                <c:pt idx="674">
                  <c:v>2099.1999999999998</c:v>
                </c:pt>
                <c:pt idx="675">
                  <c:v>2099.1999999999998</c:v>
                </c:pt>
                <c:pt idx="676">
                  <c:v>2078.58</c:v>
                </c:pt>
                <c:pt idx="677">
                  <c:v>2081.7199999999998</c:v>
                </c:pt>
                <c:pt idx="678">
                  <c:v>2075</c:v>
                </c:pt>
                <c:pt idx="679">
                  <c:v>2045.97</c:v>
                </c:pt>
                <c:pt idx="680">
                  <c:v>2023.04</c:v>
                </c:pt>
                <c:pt idx="681">
                  <c:v>2023.04</c:v>
                </c:pt>
                <c:pt idx="682">
                  <c:v>2023.04</c:v>
                </c:pt>
                <c:pt idx="683">
                  <c:v>2053.19</c:v>
                </c:pt>
                <c:pt idx="684">
                  <c:v>2050.44</c:v>
                </c:pt>
                <c:pt idx="685">
                  <c:v>2083.58</c:v>
                </c:pt>
                <c:pt idx="686">
                  <c:v>2081.2399999999998</c:v>
                </c:pt>
                <c:pt idx="687">
                  <c:v>2089.17</c:v>
                </c:pt>
                <c:pt idx="688">
                  <c:v>2089.17</c:v>
                </c:pt>
                <c:pt idx="689">
                  <c:v>2089.17</c:v>
                </c:pt>
                <c:pt idx="690">
                  <c:v>2086.59</c:v>
                </c:pt>
                <c:pt idx="691">
                  <c:v>2089.14</c:v>
                </c:pt>
                <c:pt idx="692">
                  <c:v>2088.87</c:v>
                </c:pt>
                <c:pt idx="693">
                  <c:v>2088.87</c:v>
                </c:pt>
                <c:pt idx="694">
                  <c:v>2090.11</c:v>
                </c:pt>
                <c:pt idx="695">
                  <c:v>2090.11</c:v>
                </c:pt>
                <c:pt idx="696">
                  <c:v>2090.11</c:v>
                </c:pt>
                <c:pt idx="697">
                  <c:v>2080.41</c:v>
                </c:pt>
                <c:pt idx="698">
                  <c:v>2102.63</c:v>
                </c:pt>
                <c:pt idx="699">
                  <c:v>2079.5100000000002</c:v>
                </c:pt>
                <c:pt idx="700">
                  <c:v>2049.62</c:v>
                </c:pt>
                <c:pt idx="701">
                  <c:v>2091.69</c:v>
                </c:pt>
                <c:pt idx="702">
                  <c:v>2091.69</c:v>
                </c:pt>
                <c:pt idx="703">
                  <c:v>2091.69</c:v>
                </c:pt>
                <c:pt idx="704">
                  <c:v>2077.0700000000002</c:v>
                </c:pt>
                <c:pt idx="705">
                  <c:v>2063.59</c:v>
                </c:pt>
                <c:pt idx="706">
                  <c:v>2047.62</c:v>
                </c:pt>
                <c:pt idx="707">
                  <c:v>2052.23</c:v>
                </c:pt>
                <c:pt idx="708">
                  <c:v>2012.37</c:v>
                </c:pt>
                <c:pt idx="709">
                  <c:v>2012.37</c:v>
                </c:pt>
                <c:pt idx="710">
                  <c:v>2012.37</c:v>
                </c:pt>
                <c:pt idx="711">
                  <c:v>2021.94</c:v>
                </c:pt>
                <c:pt idx="712">
                  <c:v>2043.41</c:v>
                </c:pt>
                <c:pt idx="713">
                  <c:v>2073.0700000000002</c:v>
                </c:pt>
                <c:pt idx="714">
                  <c:v>2041.89</c:v>
                </c:pt>
                <c:pt idx="715">
                  <c:v>2005.55</c:v>
                </c:pt>
                <c:pt idx="716">
                  <c:v>2005.55</c:v>
                </c:pt>
                <c:pt idx="717">
                  <c:v>2005.55</c:v>
                </c:pt>
                <c:pt idx="718">
                  <c:v>2021.15</c:v>
                </c:pt>
                <c:pt idx="719">
                  <c:v>2038.97</c:v>
                </c:pt>
                <c:pt idx="720">
                  <c:v>2064.29</c:v>
                </c:pt>
                <c:pt idx="721">
                  <c:v>2060.9899999999998</c:v>
                </c:pt>
                <c:pt idx="722">
                  <c:v>2060.9899999999998</c:v>
                </c:pt>
                <c:pt idx="723">
                  <c:v>2060.9899999999998</c:v>
                </c:pt>
                <c:pt idx="724">
                  <c:v>2060.9899999999998</c:v>
                </c:pt>
                <c:pt idx="725">
                  <c:v>2056.5</c:v>
                </c:pt>
                <c:pt idx="726">
                  <c:v>2078.36</c:v>
                </c:pt>
                <c:pt idx="727">
                  <c:v>2063.36</c:v>
                </c:pt>
                <c:pt idx="728">
                  <c:v>2043.94</c:v>
                </c:pt>
                <c:pt idx="729">
                  <c:v>2043.94</c:v>
                </c:pt>
                <c:pt idx="730">
                  <c:v>2043.94</c:v>
                </c:pt>
                <c:pt idx="731">
                  <c:v>2043.94</c:v>
                </c:pt>
                <c:pt idx="732">
                  <c:v>2012.66</c:v>
                </c:pt>
                <c:pt idx="733">
                  <c:v>2016.71</c:v>
                </c:pt>
                <c:pt idx="734">
                  <c:v>1990.26</c:v>
                </c:pt>
                <c:pt idx="735">
                  <c:v>1943.09</c:v>
                </c:pt>
                <c:pt idx="736">
                  <c:v>1922.03</c:v>
                </c:pt>
                <c:pt idx="737">
                  <c:v>1922.03</c:v>
                </c:pt>
                <c:pt idx="738">
                  <c:v>1922.03</c:v>
                </c:pt>
                <c:pt idx="739">
                  <c:v>1923.67</c:v>
                </c:pt>
                <c:pt idx="740">
                  <c:v>1938.68</c:v>
                </c:pt>
                <c:pt idx="741">
                  <c:v>1890.28</c:v>
                </c:pt>
                <c:pt idx="742">
                  <c:v>1921.84</c:v>
                </c:pt>
                <c:pt idx="743">
                  <c:v>1880.33</c:v>
                </c:pt>
                <c:pt idx="744">
                  <c:v>1880.33</c:v>
                </c:pt>
                <c:pt idx="745">
                  <c:v>1880.33</c:v>
                </c:pt>
                <c:pt idx="746">
                  <c:v>1880.33</c:v>
                </c:pt>
                <c:pt idx="747">
                  <c:v>1881.33</c:v>
                </c:pt>
                <c:pt idx="748">
                  <c:v>1859.33</c:v>
                </c:pt>
                <c:pt idx="749">
                  <c:v>1868.99</c:v>
                </c:pt>
                <c:pt idx="750">
                  <c:v>1906.9</c:v>
                </c:pt>
                <c:pt idx="751">
                  <c:v>1906.9</c:v>
                </c:pt>
                <c:pt idx="752">
                  <c:v>1906.9</c:v>
                </c:pt>
                <c:pt idx="753">
                  <c:v>1877.08</c:v>
                </c:pt>
                <c:pt idx="754">
                  <c:v>1903.63</c:v>
                </c:pt>
                <c:pt idx="755">
                  <c:v>1882.95</c:v>
                </c:pt>
                <c:pt idx="756">
                  <c:v>1893.36</c:v>
                </c:pt>
                <c:pt idx="757">
                  <c:v>1940.24</c:v>
                </c:pt>
                <c:pt idx="758">
                  <c:v>1940.24</c:v>
                </c:pt>
                <c:pt idx="759">
                  <c:v>1940.24</c:v>
                </c:pt>
                <c:pt idx="760">
                  <c:v>1939.38</c:v>
                </c:pt>
                <c:pt idx="761">
                  <c:v>1903.03</c:v>
                </c:pt>
                <c:pt idx="762">
                  <c:v>1912.53</c:v>
                </c:pt>
                <c:pt idx="763">
                  <c:v>1915.45</c:v>
                </c:pt>
                <c:pt idx="764">
                  <c:v>1880.05</c:v>
                </c:pt>
                <c:pt idx="765">
                  <c:v>1880.05</c:v>
                </c:pt>
                <c:pt idx="766">
                  <c:v>1880.05</c:v>
                </c:pt>
                <c:pt idx="767">
                  <c:v>1853.44</c:v>
                </c:pt>
                <c:pt idx="768">
                  <c:v>1852.21</c:v>
                </c:pt>
                <c:pt idx="769">
                  <c:v>1851.86</c:v>
                </c:pt>
                <c:pt idx="770">
                  <c:v>1829.08</c:v>
                </c:pt>
                <c:pt idx="771">
                  <c:v>1864.78</c:v>
                </c:pt>
                <c:pt idx="772">
                  <c:v>1864.78</c:v>
                </c:pt>
                <c:pt idx="773">
                  <c:v>1864.78</c:v>
                </c:pt>
                <c:pt idx="774">
                  <c:v>1864.78</c:v>
                </c:pt>
                <c:pt idx="775">
                  <c:v>1895.58</c:v>
                </c:pt>
                <c:pt idx="776">
                  <c:v>1926.82</c:v>
                </c:pt>
                <c:pt idx="777">
                  <c:v>1917.83</c:v>
                </c:pt>
                <c:pt idx="778">
                  <c:v>1917.78</c:v>
                </c:pt>
                <c:pt idx="779">
                  <c:v>1917.78</c:v>
                </c:pt>
                <c:pt idx="780">
                  <c:v>1917.78</c:v>
                </c:pt>
                <c:pt idx="781">
                  <c:v>1945.5</c:v>
                </c:pt>
                <c:pt idx="782">
                  <c:v>1921.27</c:v>
                </c:pt>
                <c:pt idx="783">
                  <c:v>1929.8</c:v>
                </c:pt>
                <c:pt idx="784">
                  <c:v>1951.7</c:v>
                </c:pt>
                <c:pt idx="785">
                  <c:v>1948.05</c:v>
                </c:pt>
                <c:pt idx="786">
                  <c:v>1948.05</c:v>
                </c:pt>
                <c:pt idx="787">
                  <c:v>1948.05</c:v>
                </c:pt>
                <c:pt idx="788">
                  <c:v>1932.23</c:v>
                </c:pt>
                <c:pt idx="789">
                  <c:v>1978.35</c:v>
                </c:pt>
                <c:pt idx="790">
                  <c:v>1986.45</c:v>
                </c:pt>
                <c:pt idx="791">
                  <c:v>1993.4</c:v>
                </c:pt>
                <c:pt idx="792">
                  <c:v>1999.99</c:v>
                </c:pt>
                <c:pt idx="793">
                  <c:v>1999.99</c:v>
                </c:pt>
                <c:pt idx="794">
                  <c:v>1999.99</c:v>
                </c:pt>
                <c:pt idx="795">
                  <c:v>2001.76</c:v>
                </c:pt>
                <c:pt idx="796">
                  <c:v>1979.26</c:v>
                </c:pt>
                <c:pt idx="797">
                  <c:v>1989.26</c:v>
                </c:pt>
                <c:pt idx="798">
                  <c:v>1989.57</c:v>
                </c:pt>
                <c:pt idx="799">
                  <c:v>2022.19</c:v>
                </c:pt>
                <c:pt idx="800">
                  <c:v>2022.19</c:v>
                </c:pt>
                <c:pt idx="801">
                  <c:v>2022.19</c:v>
                </c:pt>
                <c:pt idx="802">
                  <c:v>2019.64</c:v>
                </c:pt>
                <c:pt idx="803">
                  <c:v>2015.93</c:v>
                </c:pt>
                <c:pt idx="804">
                  <c:v>2027.22</c:v>
                </c:pt>
                <c:pt idx="805">
                  <c:v>2040.59</c:v>
                </c:pt>
                <c:pt idx="806">
                  <c:v>2049.58</c:v>
                </c:pt>
                <c:pt idx="807">
                  <c:v>2049.58</c:v>
                </c:pt>
                <c:pt idx="808">
                  <c:v>2049.58</c:v>
                </c:pt>
                <c:pt idx="809">
                  <c:v>2051.6</c:v>
                </c:pt>
                <c:pt idx="810">
                  <c:v>2049.8000000000002</c:v>
                </c:pt>
                <c:pt idx="811">
                  <c:v>2036.71</c:v>
                </c:pt>
                <c:pt idx="812">
                  <c:v>2035.94</c:v>
                </c:pt>
                <c:pt idx="813">
                  <c:v>2035.94</c:v>
                </c:pt>
                <c:pt idx="814">
                  <c:v>2035.94</c:v>
                </c:pt>
                <c:pt idx="815">
                  <c:v>2035.94</c:v>
                </c:pt>
                <c:pt idx="816">
                  <c:v>2037.05</c:v>
                </c:pt>
                <c:pt idx="817">
                  <c:v>2055.0100000000002</c:v>
                </c:pt>
                <c:pt idx="818">
                  <c:v>2063.9499999999998</c:v>
                </c:pt>
                <c:pt idx="819">
                  <c:v>2059.7399999999998</c:v>
                </c:pt>
                <c:pt idx="820">
                  <c:v>2072.7800000000002</c:v>
                </c:pt>
                <c:pt idx="821">
                  <c:v>2072.7800000000002</c:v>
                </c:pt>
                <c:pt idx="822">
                  <c:v>2072.7800000000002</c:v>
                </c:pt>
                <c:pt idx="823">
                  <c:v>2066.13</c:v>
                </c:pt>
                <c:pt idx="824">
                  <c:v>2045.17</c:v>
                </c:pt>
                <c:pt idx="825">
                  <c:v>2066.66</c:v>
                </c:pt>
                <c:pt idx="826">
                  <c:v>2041.91</c:v>
                </c:pt>
                <c:pt idx="827">
                  <c:v>2047.6</c:v>
                </c:pt>
                <c:pt idx="828">
                  <c:v>2047.6</c:v>
                </c:pt>
                <c:pt idx="829">
                  <c:v>2047.6</c:v>
                </c:pt>
                <c:pt idx="830">
                  <c:v>2041.99</c:v>
                </c:pt>
                <c:pt idx="831">
                  <c:v>2061.7199999999998</c:v>
                </c:pt>
                <c:pt idx="832">
                  <c:v>2082.42</c:v>
                </c:pt>
                <c:pt idx="833">
                  <c:v>2082.7800000000002</c:v>
                </c:pt>
                <c:pt idx="834">
                  <c:v>2080.73</c:v>
                </c:pt>
                <c:pt idx="835">
                  <c:v>2080.73</c:v>
                </c:pt>
                <c:pt idx="836">
                  <c:v>2080.73</c:v>
                </c:pt>
                <c:pt idx="837">
                  <c:v>2094.34</c:v>
                </c:pt>
                <c:pt idx="838">
                  <c:v>2100.8000000000002</c:v>
                </c:pt>
                <c:pt idx="839">
                  <c:v>2102.4</c:v>
                </c:pt>
                <c:pt idx="840">
                  <c:v>2091.48</c:v>
                </c:pt>
                <c:pt idx="841">
                  <c:v>2091.58</c:v>
                </c:pt>
                <c:pt idx="842">
                  <c:v>2091.58</c:v>
                </c:pt>
                <c:pt idx="843">
                  <c:v>2091.58</c:v>
                </c:pt>
                <c:pt idx="844">
                  <c:v>2087.79</c:v>
                </c:pt>
                <c:pt idx="845">
                  <c:v>2091.6999999999998</c:v>
                </c:pt>
                <c:pt idx="846">
                  <c:v>2095.15</c:v>
                </c:pt>
                <c:pt idx="847">
                  <c:v>2075.81</c:v>
                </c:pt>
                <c:pt idx="848">
                  <c:v>2065.3000000000002</c:v>
                </c:pt>
                <c:pt idx="849">
                  <c:v>2065.3000000000002</c:v>
                </c:pt>
                <c:pt idx="850">
                  <c:v>2065.3000000000002</c:v>
                </c:pt>
                <c:pt idx="851">
                  <c:v>2081.4299999999998</c:v>
                </c:pt>
                <c:pt idx="852">
                  <c:v>2063.37</c:v>
                </c:pt>
                <c:pt idx="853">
                  <c:v>2051.12</c:v>
                </c:pt>
                <c:pt idx="854">
                  <c:v>2050.63</c:v>
                </c:pt>
                <c:pt idx="855">
                  <c:v>2057.14</c:v>
                </c:pt>
                <c:pt idx="856">
                  <c:v>2057.14</c:v>
                </c:pt>
                <c:pt idx="857">
                  <c:v>2057.14</c:v>
                </c:pt>
                <c:pt idx="858">
                  <c:v>2058.69</c:v>
                </c:pt>
                <c:pt idx="859">
                  <c:v>2084.39</c:v>
                </c:pt>
                <c:pt idx="860">
                  <c:v>2064.46</c:v>
                </c:pt>
                <c:pt idx="861">
                  <c:v>2064.11</c:v>
                </c:pt>
                <c:pt idx="862">
                  <c:v>2046.61</c:v>
                </c:pt>
                <c:pt idx="863">
                  <c:v>2046.61</c:v>
                </c:pt>
                <c:pt idx="864">
                  <c:v>2046.61</c:v>
                </c:pt>
                <c:pt idx="865">
                  <c:v>2066.66</c:v>
                </c:pt>
                <c:pt idx="866">
                  <c:v>2047.21</c:v>
                </c:pt>
                <c:pt idx="867">
                  <c:v>2047.63</c:v>
                </c:pt>
                <c:pt idx="868">
                  <c:v>2040.04</c:v>
                </c:pt>
                <c:pt idx="869">
                  <c:v>2052.3200000000002</c:v>
                </c:pt>
                <c:pt idx="870">
                  <c:v>2052.3200000000002</c:v>
                </c:pt>
                <c:pt idx="871">
                  <c:v>2052.3200000000002</c:v>
                </c:pt>
                <c:pt idx="872">
                  <c:v>2048.04</c:v>
                </c:pt>
                <c:pt idx="873">
                  <c:v>2076.06</c:v>
                </c:pt>
                <c:pt idx="874">
                  <c:v>2090.54</c:v>
                </c:pt>
                <c:pt idx="875">
                  <c:v>2090.1</c:v>
                </c:pt>
                <c:pt idx="876">
                  <c:v>2099.06</c:v>
                </c:pt>
                <c:pt idx="877">
                  <c:v>2099.06</c:v>
                </c:pt>
                <c:pt idx="878">
                  <c:v>2099.06</c:v>
                </c:pt>
                <c:pt idx="879">
                  <c:v>2099.06</c:v>
                </c:pt>
                <c:pt idx="880">
                  <c:v>2096.96</c:v>
                </c:pt>
                <c:pt idx="881">
                  <c:v>2099.33</c:v>
                </c:pt>
                <c:pt idx="882">
                  <c:v>2105.2600000000002</c:v>
                </c:pt>
                <c:pt idx="883">
                  <c:v>2099.13</c:v>
                </c:pt>
                <c:pt idx="884">
                  <c:v>2099.13</c:v>
                </c:pt>
                <c:pt idx="885">
                  <c:v>2099.13</c:v>
                </c:pt>
                <c:pt idx="886">
                  <c:v>2109.41</c:v>
                </c:pt>
                <c:pt idx="887">
                  <c:v>2112.13</c:v>
                </c:pt>
                <c:pt idx="888">
                  <c:v>2119.12</c:v>
                </c:pt>
                <c:pt idx="889">
                  <c:v>2115.48</c:v>
                </c:pt>
                <c:pt idx="890">
                  <c:v>2096.0700000000002</c:v>
                </c:pt>
                <c:pt idx="891">
                  <c:v>2096.0700000000002</c:v>
                </c:pt>
                <c:pt idx="892">
                  <c:v>2096.0700000000002</c:v>
                </c:pt>
                <c:pt idx="893">
                  <c:v>2079.06</c:v>
                </c:pt>
                <c:pt idx="894">
                  <c:v>2075.3200000000002</c:v>
                </c:pt>
                <c:pt idx="895">
                  <c:v>2071.5</c:v>
                </c:pt>
                <c:pt idx="896">
                  <c:v>2077.9899999999998</c:v>
                </c:pt>
                <c:pt idx="897">
                  <c:v>2071.2199999999998</c:v>
                </c:pt>
                <c:pt idx="898">
                  <c:v>2071.2199999999998</c:v>
                </c:pt>
                <c:pt idx="899">
                  <c:v>2071.2199999999998</c:v>
                </c:pt>
                <c:pt idx="900">
                  <c:v>2083.25</c:v>
                </c:pt>
                <c:pt idx="901">
                  <c:v>2088.9</c:v>
                </c:pt>
                <c:pt idx="902">
                  <c:v>2085.4499999999998</c:v>
                </c:pt>
                <c:pt idx="903">
                  <c:v>2113.3200000000002</c:v>
                </c:pt>
                <c:pt idx="904">
                  <c:v>2037.41</c:v>
                </c:pt>
                <c:pt idx="905">
                  <c:v>2037.41</c:v>
                </c:pt>
                <c:pt idx="906">
                  <c:v>2037.41</c:v>
                </c:pt>
                <c:pt idx="907">
                  <c:v>2000.54</c:v>
                </c:pt>
                <c:pt idx="908">
                  <c:v>2036.09</c:v>
                </c:pt>
                <c:pt idx="909">
                  <c:v>2070.77</c:v>
                </c:pt>
                <c:pt idx="910">
                  <c:v>2098.86</c:v>
                </c:pt>
                <c:pt idx="911">
                  <c:v>2102.9499999999998</c:v>
                </c:pt>
                <c:pt idx="912">
                  <c:v>2102.9499999999998</c:v>
                </c:pt>
                <c:pt idx="913">
                  <c:v>2102.9499999999998</c:v>
                </c:pt>
                <c:pt idx="914">
                  <c:v>2102.9499999999998</c:v>
                </c:pt>
                <c:pt idx="915">
                  <c:v>2088.5500000000002</c:v>
                </c:pt>
                <c:pt idx="916">
                  <c:v>2099.73</c:v>
                </c:pt>
                <c:pt idx="917">
                  <c:v>2097.9</c:v>
                </c:pt>
                <c:pt idx="918">
                  <c:v>2129.9</c:v>
                </c:pt>
                <c:pt idx="919">
                  <c:v>2129.9</c:v>
                </c:pt>
                <c:pt idx="920">
                  <c:v>2129.9</c:v>
                </c:pt>
                <c:pt idx="921">
                  <c:v>2137.16</c:v>
                </c:pt>
                <c:pt idx="922">
                  <c:v>2152.14</c:v>
                </c:pt>
                <c:pt idx="923">
                  <c:v>2152.4299999999998</c:v>
                </c:pt>
                <c:pt idx="924">
                  <c:v>2163.75</c:v>
                </c:pt>
                <c:pt idx="925">
                  <c:v>2161.7399999999998</c:v>
                </c:pt>
                <c:pt idx="926">
                  <c:v>2161.7399999999998</c:v>
                </c:pt>
                <c:pt idx="927">
                  <c:v>2161.7399999999998</c:v>
                </c:pt>
                <c:pt idx="928">
                  <c:v>2166.89</c:v>
                </c:pt>
                <c:pt idx="929">
                  <c:v>2163.7800000000002</c:v>
                </c:pt>
                <c:pt idx="930">
                  <c:v>2173.02</c:v>
                </c:pt>
                <c:pt idx="931">
                  <c:v>2165.17</c:v>
                </c:pt>
                <c:pt idx="932">
                  <c:v>2175.0300000000002</c:v>
                </c:pt>
                <c:pt idx="933">
                  <c:v>2175.0300000000002</c:v>
                </c:pt>
                <c:pt idx="934">
                  <c:v>2175.0300000000002</c:v>
                </c:pt>
                <c:pt idx="935">
                  <c:v>2168.48</c:v>
                </c:pt>
                <c:pt idx="936">
                  <c:v>2169.1799999999998</c:v>
                </c:pt>
                <c:pt idx="937">
                  <c:v>2166.58</c:v>
                </c:pt>
                <c:pt idx="938">
                  <c:v>2170.06</c:v>
                </c:pt>
                <c:pt idx="939">
                  <c:v>2173.6</c:v>
                </c:pt>
                <c:pt idx="940">
                  <c:v>2173.6</c:v>
                </c:pt>
                <c:pt idx="941">
                  <c:v>2173.6</c:v>
                </c:pt>
                <c:pt idx="942">
                  <c:v>2170.84</c:v>
                </c:pt>
                <c:pt idx="943">
                  <c:v>2157.0300000000002</c:v>
                </c:pt>
                <c:pt idx="944">
                  <c:v>2163.79</c:v>
                </c:pt>
                <c:pt idx="945">
                  <c:v>2164.25</c:v>
                </c:pt>
                <c:pt idx="946">
                  <c:v>2182.87</c:v>
                </c:pt>
                <c:pt idx="947">
                  <c:v>2182.87</c:v>
                </c:pt>
                <c:pt idx="948">
                  <c:v>2182.87</c:v>
                </c:pt>
                <c:pt idx="949">
                  <c:v>2180.89</c:v>
                </c:pt>
                <c:pt idx="950">
                  <c:v>2181.7399999999998</c:v>
                </c:pt>
                <c:pt idx="951">
                  <c:v>2175.4899999999998</c:v>
                </c:pt>
                <c:pt idx="952">
                  <c:v>2185.79</c:v>
                </c:pt>
                <c:pt idx="953">
                  <c:v>2184.0500000000002</c:v>
                </c:pt>
                <c:pt idx="954">
                  <c:v>2184.0500000000002</c:v>
                </c:pt>
                <c:pt idx="955">
                  <c:v>2184.0500000000002</c:v>
                </c:pt>
                <c:pt idx="956">
                  <c:v>2190.15</c:v>
                </c:pt>
                <c:pt idx="957">
                  <c:v>2178.15</c:v>
                </c:pt>
                <c:pt idx="958">
                  <c:v>2182.2199999999998</c:v>
                </c:pt>
                <c:pt idx="959">
                  <c:v>2187.02</c:v>
                </c:pt>
                <c:pt idx="960">
                  <c:v>2183.87</c:v>
                </c:pt>
                <c:pt idx="961">
                  <c:v>2183.87</c:v>
                </c:pt>
                <c:pt idx="962">
                  <c:v>2183.87</c:v>
                </c:pt>
                <c:pt idx="963">
                  <c:v>2182.64</c:v>
                </c:pt>
                <c:pt idx="964">
                  <c:v>2186.9</c:v>
                </c:pt>
                <c:pt idx="965">
                  <c:v>2175.44</c:v>
                </c:pt>
                <c:pt idx="966">
                  <c:v>2172.4699999999998</c:v>
                </c:pt>
                <c:pt idx="967">
                  <c:v>2169.04</c:v>
                </c:pt>
                <c:pt idx="968">
                  <c:v>2169.04</c:v>
                </c:pt>
                <c:pt idx="969">
                  <c:v>2169.04</c:v>
                </c:pt>
                <c:pt idx="970">
                  <c:v>2180.38</c:v>
                </c:pt>
                <c:pt idx="971">
                  <c:v>2176.12</c:v>
                </c:pt>
                <c:pt idx="972">
                  <c:v>2170.9499999999998</c:v>
                </c:pt>
                <c:pt idx="973">
                  <c:v>2170.86</c:v>
                </c:pt>
                <c:pt idx="974">
                  <c:v>2179.98</c:v>
                </c:pt>
                <c:pt idx="975">
                  <c:v>2179.98</c:v>
                </c:pt>
                <c:pt idx="976">
                  <c:v>2179.98</c:v>
                </c:pt>
                <c:pt idx="977">
                  <c:v>2179.98</c:v>
                </c:pt>
                <c:pt idx="978">
                  <c:v>2186.48</c:v>
                </c:pt>
                <c:pt idx="979">
                  <c:v>2186.16</c:v>
                </c:pt>
                <c:pt idx="980">
                  <c:v>2181.3000000000002</c:v>
                </c:pt>
                <c:pt idx="981">
                  <c:v>2127.81</c:v>
                </c:pt>
                <c:pt idx="982">
                  <c:v>2127.81</c:v>
                </c:pt>
                <c:pt idx="983">
                  <c:v>2127.81</c:v>
                </c:pt>
                <c:pt idx="984">
                  <c:v>2159.04</c:v>
                </c:pt>
                <c:pt idx="985">
                  <c:v>2127.02</c:v>
                </c:pt>
                <c:pt idx="986">
                  <c:v>2125.77</c:v>
                </c:pt>
                <c:pt idx="987">
                  <c:v>2147.2600000000002</c:v>
                </c:pt>
                <c:pt idx="988">
                  <c:v>2139.16</c:v>
                </c:pt>
                <c:pt idx="989">
                  <c:v>2139.16</c:v>
                </c:pt>
                <c:pt idx="990">
                  <c:v>2139.16</c:v>
                </c:pt>
                <c:pt idx="991">
                  <c:v>2139.12</c:v>
                </c:pt>
                <c:pt idx="992">
                  <c:v>2139.7600000000002</c:v>
                </c:pt>
                <c:pt idx="993">
                  <c:v>2163.12</c:v>
                </c:pt>
                <c:pt idx="994">
                  <c:v>2177.1799999999998</c:v>
                </c:pt>
                <c:pt idx="995">
                  <c:v>2164.69</c:v>
                </c:pt>
                <c:pt idx="996">
                  <c:v>2164.69</c:v>
                </c:pt>
                <c:pt idx="997">
                  <c:v>2164.69</c:v>
                </c:pt>
                <c:pt idx="998">
                  <c:v>2146.1</c:v>
                </c:pt>
                <c:pt idx="999">
                  <c:v>2159.9299999999998</c:v>
                </c:pt>
                <c:pt idx="1000">
                  <c:v>2171.37</c:v>
                </c:pt>
                <c:pt idx="1001">
                  <c:v>2151.13</c:v>
                </c:pt>
                <c:pt idx="1002">
                  <c:v>2168.27</c:v>
                </c:pt>
                <c:pt idx="1003">
                  <c:v>2168.27</c:v>
                </c:pt>
                <c:pt idx="1004">
                  <c:v>2168.27</c:v>
                </c:pt>
                <c:pt idx="1005">
                  <c:v>2161.1999999999998</c:v>
                </c:pt>
                <c:pt idx="1006">
                  <c:v>2150.4899999999998</c:v>
                </c:pt>
                <c:pt idx="1007">
                  <c:v>2159.73</c:v>
                </c:pt>
                <c:pt idx="1008">
                  <c:v>2160.77</c:v>
                </c:pt>
                <c:pt idx="1009">
                  <c:v>2153.7399999999998</c:v>
                </c:pt>
                <c:pt idx="1010">
                  <c:v>2153.7399999999998</c:v>
                </c:pt>
                <c:pt idx="1011">
                  <c:v>2153.7399999999998</c:v>
                </c:pt>
                <c:pt idx="1012">
                  <c:v>2163.66</c:v>
                </c:pt>
                <c:pt idx="1013">
                  <c:v>2136.73</c:v>
                </c:pt>
                <c:pt idx="1014">
                  <c:v>2139.1799999999998</c:v>
                </c:pt>
                <c:pt idx="1015">
                  <c:v>2132.5500000000002</c:v>
                </c:pt>
                <c:pt idx="1016">
                  <c:v>2132.98</c:v>
                </c:pt>
                <c:pt idx="1017">
                  <c:v>2132.98</c:v>
                </c:pt>
                <c:pt idx="1018">
                  <c:v>2132.98</c:v>
                </c:pt>
                <c:pt idx="1019">
                  <c:v>2126.5</c:v>
                </c:pt>
                <c:pt idx="1020">
                  <c:v>2139.6</c:v>
                </c:pt>
                <c:pt idx="1021">
                  <c:v>2144.29</c:v>
                </c:pt>
                <c:pt idx="1022">
                  <c:v>2141.34</c:v>
                </c:pt>
                <c:pt idx="1023">
                  <c:v>2141.16</c:v>
                </c:pt>
                <c:pt idx="1024">
                  <c:v>2141.16</c:v>
                </c:pt>
                <c:pt idx="1025">
                  <c:v>2141.16</c:v>
                </c:pt>
                <c:pt idx="1026">
                  <c:v>2151.33</c:v>
                </c:pt>
                <c:pt idx="1027">
                  <c:v>2143.16</c:v>
                </c:pt>
                <c:pt idx="1028">
                  <c:v>2139.4299999999998</c:v>
                </c:pt>
                <c:pt idx="1029">
                  <c:v>2133.04</c:v>
                </c:pt>
                <c:pt idx="1030">
                  <c:v>2126.41</c:v>
                </c:pt>
                <c:pt idx="1031">
                  <c:v>2126.41</c:v>
                </c:pt>
                <c:pt idx="1032">
                  <c:v>2126.41</c:v>
                </c:pt>
                <c:pt idx="1033">
                  <c:v>2126.15</c:v>
                </c:pt>
                <c:pt idx="1034">
                  <c:v>2111.7199999999998</c:v>
                </c:pt>
                <c:pt idx="1035">
                  <c:v>2097.94</c:v>
                </c:pt>
                <c:pt idx="1036">
                  <c:v>2088.66</c:v>
                </c:pt>
                <c:pt idx="1037">
                  <c:v>2085.1799999999998</c:v>
                </c:pt>
                <c:pt idx="1038">
                  <c:v>2085.1799999999998</c:v>
                </c:pt>
                <c:pt idx="1039">
                  <c:v>2085.1799999999998</c:v>
                </c:pt>
                <c:pt idx="1040">
                  <c:v>2131.52</c:v>
                </c:pt>
                <c:pt idx="1041">
                  <c:v>2139.56</c:v>
                </c:pt>
                <c:pt idx="1042">
                  <c:v>2163.2600000000002</c:v>
                </c:pt>
                <c:pt idx="1043">
                  <c:v>2167.48</c:v>
                </c:pt>
                <c:pt idx="1044">
                  <c:v>2164.4499999999998</c:v>
                </c:pt>
                <c:pt idx="1045">
                  <c:v>2164.4499999999998</c:v>
                </c:pt>
                <c:pt idx="1046">
                  <c:v>2164.4499999999998</c:v>
                </c:pt>
                <c:pt idx="1047">
                  <c:v>2164.1999999999998</c:v>
                </c:pt>
                <c:pt idx="1048">
                  <c:v>2180.39</c:v>
                </c:pt>
                <c:pt idx="1049">
                  <c:v>2176.94</c:v>
                </c:pt>
                <c:pt idx="1050">
                  <c:v>2187.12</c:v>
                </c:pt>
                <c:pt idx="1051">
                  <c:v>2181.9</c:v>
                </c:pt>
                <c:pt idx="1052">
                  <c:v>2181.9</c:v>
                </c:pt>
                <c:pt idx="1053">
                  <c:v>2181.9</c:v>
                </c:pt>
                <c:pt idx="1054">
                  <c:v>2198.1799999999998</c:v>
                </c:pt>
                <c:pt idx="1055">
                  <c:v>2202.94</c:v>
                </c:pt>
                <c:pt idx="1056">
                  <c:v>2204.7199999999998</c:v>
                </c:pt>
                <c:pt idx="1057">
                  <c:v>2204.7199999999998</c:v>
                </c:pt>
                <c:pt idx="1058">
                  <c:v>2213.35</c:v>
                </c:pt>
                <c:pt idx="1059">
                  <c:v>2213.35</c:v>
                </c:pt>
                <c:pt idx="1060">
                  <c:v>2213.35</c:v>
                </c:pt>
                <c:pt idx="1061">
                  <c:v>2201.7199999999998</c:v>
                </c:pt>
                <c:pt idx="1062">
                  <c:v>2204.66</c:v>
                </c:pt>
                <c:pt idx="1063">
                  <c:v>2198.81</c:v>
                </c:pt>
                <c:pt idx="1064">
                  <c:v>2191.08</c:v>
                </c:pt>
                <c:pt idx="1065">
                  <c:v>2191.9499999999998</c:v>
                </c:pt>
                <c:pt idx="1066">
                  <c:v>2191.9499999999998</c:v>
                </c:pt>
                <c:pt idx="1067">
                  <c:v>2191.9499999999998</c:v>
                </c:pt>
                <c:pt idx="1068">
                  <c:v>2204.71</c:v>
                </c:pt>
                <c:pt idx="1069">
                  <c:v>2212.23</c:v>
                </c:pt>
                <c:pt idx="1070">
                  <c:v>2241.35</c:v>
                </c:pt>
                <c:pt idx="1071">
                  <c:v>2246.19</c:v>
                </c:pt>
                <c:pt idx="1072">
                  <c:v>2259.5300000000002</c:v>
                </c:pt>
                <c:pt idx="1073">
                  <c:v>2259.5300000000002</c:v>
                </c:pt>
                <c:pt idx="1074">
                  <c:v>2259.5300000000002</c:v>
                </c:pt>
                <c:pt idx="1075">
                  <c:v>2256.96</c:v>
                </c:pt>
                <c:pt idx="1076">
                  <c:v>2271.7199999999998</c:v>
                </c:pt>
                <c:pt idx="1077">
                  <c:v>2253.2800000000002</c:v>
                </c:pt>
                <c:pt idx="1078">
                  <c:v>2262.0300000000002</c:v>
                </c:pt>
                <c:pt idx="1079">
                  <c:v>2258.0700000000002</c:v>
                </c:pt>
                <c:pt idx="1080">
                  <c:v>2258.0700000000002</c:v>
                </c:pt>
                <c:pt idx="1081">
                  <c:v>2258.0700000000002</c:v>
                </c:pt>
                <c:pt idx="1082">
                  <c:v>2262.5300000000002</c:v>
                </c:pt>
                <c:pt idx="1083">
                  <c:v>2270.7600000000002</c:v>
                </c:pt>
                <c:pt idx="1084">
                  <c:v>2265.1799999999998</c:v>
                </c:pt>
                <c:pt idx="1085">
                  <c:v>2260.96</c:v>
                </c:pt>
                <c:pt idx="1086">
                  <c:v>2263.79</c:v>
                </c:pt>
                <c:pt idx="1087">
                  <c:v>2263.79</c:v>
                </c:pt>
                <c:pt idx="1088">
                  <c:v>2263.79</c:v>
                </c:pt>
                <c:pt idx="1089">
                  <c:v>2263.79</c:v>
                </c:pt>
                <c:pt idx="1090">
                  <c:v>2268.88</c:v>
                </c:pt>
                <c:pt idx="1091">
                  <c:v>2249.92</c:v>
                </c:pt>
                <c:pt idx="1092">
                  <c:v>2249.2600000000002</c:v>
                </c:pt>
                <c:pt idx="1093">
                  <c:v>2238.83</c:v>
                </c:pt>
                <c:pt idx="1094">
                  <c:v>2238.83</c:v>
                </c:pt>
                <c:pt idx="1095">
                  <c:v>2238.83</c:v>
                </c:pt>
                <c:pt idx="1096">
                  <c:v>2238.83</c:v>
                </c:pt>
                <c:pt idx="1097">
                  <c:v>2257.83</c:v>
                </c:pt>
                <c:pt idx="1098">
                  <c:v>2270.75</c:v>
                </c:pt>
                <c:pt idx="1099">
                  <c:v>2269</c:v>
                </c:pt>
                <c:pt idx="1100">
                  <c:v>2276.98</c:v>
                </c:pt>
                <c:pt idx="1101">
                  <c:v>2276.98</c:v>
                </c:pt>
                <c:pt idx="1102">
                  <c:v>2276.98</c:v>
                </c:pt>
                <c:pt idx="1103">
                  <c:v>2268.9</c:v>
                </c:pt>
                <c:pt idx="1104">
                  <c:v>2268.9</c:v>
                </c:pt>
                <c:pt idx="1105">
                  <c:v>2275.3200000000002</c:v>
                </c:pt>
                <c:pt idx="1106">
                  <c:v>2270.44</c:v>
                </c:pt>
                <c:pt idx="1107">
                  <c:v>2274.64</c:v>
                </c:pt>
                <c:pt idx="1108">
                  <c:v>2274.64</c:v>
                </c:pt>
                <c:pt idx="1109">
                  <c:v>2274.64</c:v>
                </c:pt>
                <c:pt idx="1110">
                  <c:v>2274.64</c:v>
                </c:pt>
                <c:pt idx="1111">
                  <c:v>2267.89</c:v>
                </c:pt>
                <c:pt idx="1112">
                  <c:v>2271.89</c:v>
                </c:pt>
                <c:pt idx="1113">
                  <c:v>2263.69</c:v>
                </c:pt>
                <c:pt idx="1114">
                  <c:v>2271.31</c:v>
                </c:pt>
                <c:pt idx="1115">
                  <c:v>2271.31</c:v>
                </c:pt>
                <c:pt idx="1116">
                  <c:v>2271.31</c:v>
                </c:pt>
                <c:pt idx="1117">
                  <c:v>2265.1999999999998</c:v>
                </c:pt>
                <c:pt idx="1118">
                  <c:v>2280.0700000000002</c:v>
                </c:pt>
                <c:pt idx="1119">
                  <c:v>2298.37</c:v>
                </c:pt>
                <c:pt idx="1120">
                  <c:v>2296.6799999999998</c:v>
                </c:pt>
                <c:pt idx="1121">
                  <c:v>2294.69</c:v>
                </c:pt>
                <c:pt idx="1122">
                  <c:v>2294.69</c:v>
                </c:pt>
                <c:pt idx="1123">
                  <c:v>2294.69</c:v>
                </c:pt>
                <c:pt idx="1124">
                  <c:v>2280.9</c:v>
                </c:pt>
                <c:pt idx="1125">
                  <c:v>2278.87</c:v>
                </c:pt>
                <c:pt idx="1126">
                  <c:v>2279.5500000000002</c:v>
                </c:pt>
                <c:pt idx="1127">
                  <c:v>2280.85</c:v>
                </c:pt>
                <c:pt idx="1128">
                  <c:v>2297.42</c:v>
                </c:pt>
                <c:pt idx="1129">
                  <c:v>2297.42</c:v>
                </c:pt>
                <c:pt idx="1130">
                  <c:v>2297.42</c:v>
                </c:pt>
                <c:pt idx="1131">
                  <c:v>2292.56</c:v>
                </c:pt>
                <c:pt idx="1132">
                  <c:v>2293.08</c:v>
                </c:pt>
                <c:pt idx="1133">
                  <c:v>2294.67</c:v>
                </c:pt>
                <c:pt idx="1134">
                  <c:v>2307.87</c:v>
                </c:pt>
                <c:pt idx="1135">
                  <c:v>2316.1</c:v>
                </c:pt>
                <c:pt idx="1136">
                  <c:v>2316.1</c:v>
                </c:pt>
                <c:pt idx="1137">
                  <c:v>2316.1</c:v>
                </c:pt>
                <c:pt idx="1138">
                  <c:v>2328.25</c:v>
                </c:pt>
                <c:pt idx="1139">
                  <c:v>2337.58</c:v>
                </c:pt>
                <c:pt idx="1140">
                  <c:v>2349.25</c:v>
                </c:pt>
                <c:pt idx="1141">
                  <c:v>2347.2199999999998</c:v>
                </c:pt>
                <c:pt idx="1142">
                  <c:v>2351.16</c:v>
                </c:pt>
                <c:pt idx="1143">
                  <c:v>2351.16</c:v>
                </c:pt>
                <c:pt idx="1144">
                  <c:v>2351.16</c:v>
                </c:pt>
                <c:pt idx="1145">
                  <c:v>2351.16</c:v>
                </c:pt>
                <c:pt idx="1146">
                  <c:v>2365.38</c:v>
                </c:pt>
                <c:pt idx="1147">
                  <c:v>2362.8200000000002</c:v>
                </c:pt>
                <c:pt idx="1148">
                  <c:v>2363.81</c:v>
                </c:pt>
                <c:pt idx="1149">
                  <c:v>2367.34</c:v>
                </c:pt>
                <c:pt idx="1150">
                  <c:v>2367.34</c:v>
                </c:pt>
                <c:pt idx="1151">
                  <c:v>2367.34</c:v>
                </c:pt>
                <c:pt idx="1152">
                  <c:v>2369.75</c:v>
                </c:pt>
                <c:pt idx="1153">
                  <c:v>2363.64</c:v>
                </c:pt>
                <c:pt idx="1154">
                  <c:v>2395.96</c:v>
                </c:pt>
                <c:pt idx="1155">
                  <c:v>2381.92</c:v>
                </c:pt>
                <c:pt idx="1156">
                  <c:v>2383.12</c:v>
                </c:pt>
                <c:pt idx="1157">
                  <c:v>2383.12</c:v>
                </c:pt>
                <c:pt idx="1158">
                  <c:v>2383.12</c:v>
                </c:pt>
                <c:pt idx="1159">
                  <c:v>2375.31</c:v>
                </c:pt>
                <c:pt idx="1160">
                  <c:v>2368.39</c:v>
                </c:pt>
                <c:pt idx="1161">
                  <c:v>2362.98</c:v>
                </c:pt>
                <c:pt idx="1162">
                  <c:v>2364.87</c:v>
                </c:pt>
                <c:pt idx="1163">
                  <c:v>2372.6</c:v>
                </c:pt>
                <c:pt idx="1164">
                  <c:v>2372.6</c:v>
                </c:pt>
                <c:pt idx="1165">
                  <c:v>2372.6</c:v>
                </c:pt>
                <c:pt idx="1166">
                  <c:v>2373.4699999999998</c:v>
                </c:pt>
                <c:pt idx="1167">
                  <c:v>2365.4499999999998</c:v>
                </c:pt>
                <c:pt idx="1168">
                  <c:v>2385.2600000000002</c:v>
                </c:pt>
                <c:pt idx="1169">
                  <c:v>2381.38</c:v>
                </c:pt>
                <c:pt idx="1170">
                  <c:v>2378.25</c:v>
                </c:pt>
                <c:pt idx="1171">
                  <c:v>2378.25</c:v>
                </c:pt>
                <c:pt idx="1172">
                  <c:v>2378.25</c:v>
                </c:pt>
                <c:pt idx="1173">
                  <c:v>2373.4699999999998</c:v>
                </c:pt>
                <c:pt idx="1174">
                  <c:v>2344.02</c:v>
                </c:pt>
                <c:pt idx="1175">
                  <c:v>2348.4499999999998</c:v>
                </c:pt>
                <c:pt idx="1176">
                  <c:v>2345.96</c:v>
                </c:pt>
                <c:pt idx="1177">
                  <c:v>2343.98</c:v>
                </c:pt>
                <c:pt idx="1178">
                  <c:v>2343.98</c:v>
                </c:pt>
                <c:pt idx="1179">
                  <c:v>2343.98</c:v>
                </c:pt>
                <c:pt idx="1180">
                  <c:v>2341.59</c:v>
                </c:pt>
                <c:pt idx="1181">
                  <c:v>2358.5700000000002</c:v>
                </c:pt>
                <c:pt idx="1182">
                  <c:v>2361.13</c:v>
                </c:pt>
                <c:pt idx="1183">
                  <c:v>2368.06</c:v>
                </c:pt>
                <c:pt idx="1184">
                  <c:v>2362.7199999999998</c:v>
                </c:pt>
                <c:pt idx="1185">
                  <c:v>2362.7199999999998</c:v>
                </c:pt>
                <c:pt idx="1186">
                  <c:v>2362.7199999999998</c:v>
                </c:pt>
                <c:pt idx="1187">
                  <c:v>2358.84</c:v>
                </c:pt>
                <c:pt idx="1188">
                  <c:v>2360.16</c:v>
                </c:pt>
                <c:pt idx="1189">
                  <c:v>2352.9499999999998</c:v>
                </c:pt>
                <c:pt idx="1190">
                  <c:v>2357.4899999999998</c:v>
                </c:pt>
                <c:pt idx="1191">
                  <c:v>2355.54</c:v>
                </c:pt>
                <c:pt idx="1192">
                  <c:v>2355.54</c:v>
                </c:pt>
                <c:pt idx="1193">
                  <c:v>2355.54</c:v>
                </c:pt>
                <c:pt idx="1194">
                  <c:v>2357.16</c:v>
                </c:pt>
                <c:pt idx="1195">
                  <c:v>2353.7800000000002</c:v>
                </c:pt>
                <c:pt idx="1196">
                  <c:v>2344.9299999999998</c:v>
                </c:pt>
                <c:pt idx="1197">
                  <c:v>2328.9499999999998</c:v>
                </c:pt>
                <c:pt idx="1198">
                  <c:v>2328.9499999999998</c:v>
                </c:pt>
                <c:pt idx="1199">
                  <c:v>2328.9499999999998</c:v>
                </c:pt>
                <c:pt idx="1200">
                  <c:v>2328.9499999999998</c:v>
                </c:pt>
                <c:pt idx="1201">
                  <c:v>2349.0100000000002</c:v>
                </c:pt>
                <c:pt idx="1202">
                  <c:v>2342.19</c:v>
                </c:pt>
                <c:pt idx="1203">
                  <c:v>2338.17</c:v>
                </c:pt>
                <c:pt idx="1204">
                  <c:v>2355.84</c:v>
                </c:pt>
                <c:pt idx="1205">
                  <c:v>2348.69</c:v>
                </c:pt>
                <c:pt idx="1206">
                  <c:v>2348.69</c:v>
                </c:pt>
                <c:pt idx="1207">
                  <c:v>2348.69</c:v>
                </c:pt>
                <c:pt idx="1208">
                  <c:v>2374.15</c:v>
                </c:pt>
                <c:pt idx="1209">
                  <c:v>2388.61</c:v>
                </c:pt>
                <c:pt idx="1210">
                  <c:v>2387.4499999999998</c:v>
                </c:pt>
                <c:pt idx="1211">
                  <c:v>2388.77</c:v>
                </c:pt>
                <c:pt idx="1212">
                  <c:v>2384.1999999999998</c:v>
                </c:pt>
                <c:pt idx="1213">
                  <c:v>2384.1999999999998</c:v>
                </c:pt>
                <c:pt idx="1214">
                  <c:v>2384.1999999999998</c:v>
                </c:pt>
                <c:pt idx="1215">
                  <c:v>2388.33</c:v>
                </c:pt>
                <c:pt idx="1216">
                  <c:v>2391.17</c:v>
                </c:pt>
                <c:pt idx="1217">
                  <c:v>2388.13</c:v>
                </c:pt>
                <c:pt idx="1218">
                  <c:v>2389.52</c:v>
                </c:pt>
                <c:pt idx="1219">
                  <c:v>2399.29</c:v>
                </c:pt>
                <c:pt idx="1220">
                  <c:v>2399.29</c:v>
                </c:pt>
                <c:pt idx="1221">
                  <c:v>2399.29</c:v>
                </c:pt>
                <c:pt idx="1222">
                  <c:v>2399.38</c:v>
                </c:pt>
                <c:pt idx="1223">
                  <c:v>2396.92</c:v>
                </c:pt>
                <c:pt idx="1224">
                  <c:v>2399.63</c:v>
                </c:pt>
                <c:pt idx="1225">
                  <c:v>2394.44</c:v>
                </c:pt>
                <c:pt idx="1226">
                  <c:v>2390.9</c:v>
                </c:pt>
                <c:pt idx="1227">
                  <c:v>2390.9</c:v>
                </c:pt>
                <c:pt idx="1228">
                  <c:v>2390.9</c:v>
                </c:pt>
                <c:pt idx="1229">
                  <c:v>2402.3200000000002</c:v>
                </c:pt>
                <c:pt idx="1230">
                  <c:v>2400.67</c:v>
                </c:pt>
                <c:pt idx="1231">
                  <c:v>2357.0300000000002</c:v>
                </c:pt>
                <c:pt idx="1232">
                  <c:v>2365.7199999999998</c:v>
                </c:pt>
                <c:pt idx="1233">
                  <c:v>2381.73</c:v>
                </c:pt>
                <c:pt idx="1234">
                  <c:v>2381.73</c:v>
                </c:pt>
                <c:pt idx="1235">
                  <c:v>2381.73</c:v>
                </c:pt>
                <c:pt idx="1236">
                  <c:v>2394.02</c:v>
                </c:pt>
                <c:pt idx="1237">
                  <c:v>2398.42</c:v>
                </c:pt>
                <c:pt idx="1238">
                  <c:v>2404.39</c:v>
                </c:pt>
                <c:pt idx="1239">
                  <c:v>2415.0700000000002</c:v>
                </c:pt>
                <c:pt idx="1240">
                  <c:v>2415.8200000000002</c:v>
                </c:pt>
                <c:pt idx="1241">
                  <c:v>2415.8200000000002</c:v>
                </c:pt>
                <c:pt idx="1242">
                  <c:v>2415.8200000000002</c:v>
                </c:pt>
                <c:pt idx="1243">
                  <c:v>2415.8200000000002</c:v>
                </c:pt>
                <c:pt idx="1244">
                  <c:v>2412.91</c:v>
                </c:pt>
                <c:pt idx="1245">
                  <c:v>2411.8000000000002</c:v>
                </c:pt>
                <c:pt idx="1246">
                  <c:v>2430.06</c:v>
                </c:pt>
                <c:pt idx="1247">
                  <c:v>2439.0700000000002</c:v>
                </c:pt>
                <c:pt idx="1248">
                  <c:v>2439.0700000000002</c:v>
                </c:pt>
                <c:pt idx="1249">
                  <c:v>2439.0700000000002</c:v>
                </c:pt>
                <c:pt idx="1250">
                  <c:v>2436.1</c:v>
                </c:pt>
                <c:pt idx="1251">
                  <c:v>2429.33</c:v>
                </c:pt>
                <c:pt idx="1252">
                  <c:v>2433.14</c:v>
                </c:pt>
                <c:pt idx="1253">
                  <c:v>2433.79</c:v>
                </c:pt>
                <c:pt idx="1254">
                  <c:v>2431.77</c:v>
                </c:pt>
                <c:pt idx="1255">
                  <c:v>2431.77</c:v>
                </c:pt>
                <c:pt idx="1256">
                  <c:v>2431.77</c:v>
                </c:pt>
                <c:pt idx="1257">
                  <c:v>2429.39</c:v>
                </c:pt>
                <c:pt idx="1258">
                  <c:v>2440.35</c:v>
                </c:pt>
                <c:pt idx="1259">
                  <c:v>2437.92</c:v>
                </c:pt>
                <c:pt idx="1260">
                  <c:v>2432.46</c:v>
                </c:pt>
                <c:pt idx="1261">
                  <c:v>2433.15</c:v>
                </c:pt>
                <c:pt idx="1262">
                  <c:v>2433.15</c:v>
                </c:pt>
                <c:pt idx="1263">
                  <c:v>2433.15</c:v>
                </c:pt>
                <c:pt idx="1264">
                  <c:v>2453.46</c:v>
                </c:pt>
                <c:pt idx="1265">
                  <c:v>2437.0300000000002</c:v>
                </c:pt>
                <c:pt idx="1266">
                  <c:v>2435.61</c:v>
                </c:pt>
                <c:pt idx="1267">
                  <c:v>2434.5</c:v>
                </c:pt>
                <c:pt idx="1268">
                  <c:v>2438.3000000000002</c:v>
                </c:pt>
                <c:pt idx="1269">
                  <c:v>2438.3000000000002</c:v>
                </c:pt>
                <c:pt idx="1270">
                  <c:v>2438.3000000000002</c:v>
                </c:pt>
                <c:pt idx="1271">
                  <c:v>2439.0700000000002</c:v>
                </c:pt>
                <c:pt idx="1272">
                  <c:v>2419.38</c:v>
                </c:pt>
                <c:pt idx="1273">
                  <c:v>2440.69</c:v>
                </c:pt>
                <c:pt idx="1274">
                  <c:v>2419.6999999999998</c:v>
                </c:pt>
                <c:pt idx="1275">
                  <c:v>2423.41</c:v>
                </c:pt>
                <c:pt idx="1276">
                  <c:v>2423.41</c:v>
                </c:pt>
                <c:pt idx="1277">
                  <c:v>2423.41</c:v>
                </c:pt>
                <c:pt idx="1278">
                  <c:v>2429.0100000000002</c:v>
                </c:pt>
                <c:pt idx="1279">
                  <c:v>2429.0100000000002</c:v>
                </c:pt>
                <c:pt idx="1280">
                  <c:v>2432.54</c:v>
                </c:pt>
                <c:pt idx="1281">
                  <c:v>2409.75</c:v>
                </c:pt>
                <c:pt idx="1282">
                  <c:v>2425.1799999999998</c:v>
                </c:pt>
                <c:pt idx="1283">
                  <c:v>2425.1799999999998</c:v>
                </c:pt>
                <c:pt idx="1284">
                  <c:v>2425.1799999999998</c:v>
                </c:pt>
                <c:pt idx="1285">
                  <c:v>2427.4299999999998</c:v>
                </c:pt>
                <c:pt idx="1286">
                  <c:v>2425.5300000000002</c:v>
                </c:pt>
                <c:pt idx="1287">
                  <c:v>2443.25</c:v>
                </c:pt>
                <c:pt idx="1288">
                  <c:v>2447.83</c:v>
                </c:pt>
                <c:pt idx="1289">
                  <c:v>2459.27</c:v>
                </c:pt>
                <c:pt idx="1290">
                  <c:v>2459.27</c:v>
                </c:pt>
                <c:pt idx="1291">
                  <c:v>2459.27</c:v>
                </c:pt>
                <c:pt idx="1292">
                  <c:v>2459.14</c:v>
                </c:pt>
                <c:pt idx="1293">
                  <c:v>2460.61</c:v>
                </c:pt>
                <c:pt idx="1294">
                  <c:v>2473.83</c:v>
                </c:pt>
                <c:pt idx="1295">
                  <c:v>2473.4499999999998</c:v>
                </c:pt>
                <c:pt idx="1296">
                  <c:v>2472.54</c:v>
                </c:pt>
                <c:pt idx="1297">
                  <c:v>2472.54</c:v>
                </c:pt>
                <c:pt idx="1298">
                  <c:v>2472.54</c:v>
                </c:pt>
                <c:pt idx="1299">
                  <c:v>2469.91</c:v>
                </c:pt>
                <c:pt idx="1300">
                  <c:v>2477.13</c:v>
                </c:pt>
                <c:pt idx="1301">
                  <c:v>2477.83</c:v>
                </c:pt>
                <c:pt idx="1302">
                  <c:v>2475.42</c:v>
                </c:pt>
                <c:pt idx="1303">
                  <c:v>2472.1</c:v>
                </c:pt>
                <c:pt idx="1304">
                  <c:v>2472.1</c:v>
                </c:pt>
                <c:pt idx="1305">
                  <c:v>2472.1</c:v>
                </c:pt>
                <c:pt idx="1306">
                  <c:v>2470.3000000000002</c:v>
                </c:pt>
                <c:pt idx="1307">
                  <c:v>2476.35</c:v>
                </c:pt>
                <c:pt idx="1308">
                  <c:v>2477.5700000000002</c:v>
                </c:pt>
                <c:pt idx="1309">
                  <c:v>2472.16</c:v>
                </c:pt>
                <c:pt idx="1310">
                  <c:v>2476.83</c:v>
                </c:pt>
                <c:pt idx="1311">
                  <c:v>2476.83</c:v>
                </c:pt>
                <c:pt idx="1312">
                  <c:v>2476.83</c:v>
                </c:pt>
                <c:pt idx="1313">
                  <c:v>2480.91</c:v>
                </c:pt>
                <c:pt idx="1314">
                  <c:v>2474.92</c:v>
                </c:pt>
                <c:pt idx="1315">
                  <c:v>2474.02</c:v>
                </c:pt>
                <c:pt idx="1316">
                  <c:v>2438.21</c:v>
                </c:pt>
                <c:pt idx="1317">
                  <c:v>2441.3200000000002</c:v>
                </c:pt>
                <c:pt idx="1318">
                  <c:v>2441.3200000000002</c:v>
                </c:pt>
                <c:pt idx="1319">
                  <c:v>2441.3200000000002</c:v>
                </c:pt>
                <c:pt idx="1320">
                  <c:v>2465.84</c:v>
                </c:pt>
                <c:pt idx="1321">
                  <c:v>2464.61</c:v>
                </c:pt>
                <c:pt idx="1322">
                  <c:v>2468.11</c:v>
                </c:pt>
                <c:pt idx="1323">
                  <c:v>2430.0100000000002</c:v>
                </c:pt>
                <c:pt idx="1324">
                  <c:v>2425.5500000000002</c:v>
                </c:pt>
                <c:pt idx="1325">
                  <c:v>2425.5500000000002</c:v>
                </c:pt>
                <c:pt idx="1326">
                  <c:v>2425.5500000000002</c:v>
                </c:pt>
                <c:pt idx="1327">
                  <c:v>2428.37</c:v>
                </c:pt>
                <c:pt idx="1328">
                  <c:v>2452.5100000000002</c:v>
                </c:pt>
                <c:pt idx="1329">
                  <c:v>2444.04</c:v>
                </c:pt>
                <c:pt idx="1330">
                  <c:v>2438.9699999999998</c:v>
                </c:pt>
                <c:pt idx="1331">
                  <c:v>2443.0500000000002</c:v>
                </c:pt>
                <c:pt idx="1332">
                  <c:v>2443.0500000000002</c:v>
                </c:pt>
                <c:pt idx="1333">
                  <c:v>2443.0500000000002</c:v>
                </c:pt>
                <c:pt idx="1334">
                  <c:v>2444.2399999999998</c:v>
                </c:pt>
                <c:pt idx="1335">
                  <c:v>2446.3000000000002</c:v>
                </c:pt>
                <c:pt idx="1336">
                  <c:v>2457.59</c:v>
                </c:pt>
                <c:pt idx="1337">
                  <c:v>2471.65</c:v>
                </c:pt>
                <c:pt idx="1338">
                  <c:v>2476.5500000000002</c:v>
                </c:pt>
                <c:pt idx="1339">
                  <c:v>2476.5500000000002</c:v>
                </c:pt>
                <c:pt idx="1340">
                  <c:v>2476.5500000000002</c:v>
                </c:pt>
                <c:pt idx="1341">
                  <c:v>2476.5500000000002</c:v>
                </c:pt>
                <c:pt idx="1342">
                  <c:v>2457.85</c:v>
                </c:pt>
                <c:pt idx="1343">
                  <c:v>2465.54</c:v>
                </c:pt>
                <c:pt idx="1344">
                  <c:v>2465.1</c:v>
                </c:pt>
                <c:pt idx="1345">
                  <c:v>2461.4299999999998</c:v>
                </c:pt>
                <c:pt idx="1346">
                  <c:v>2461.4299999999998</c:v>
                </c:pt>
                <c:pt idx="1347">
                  <c:v>2461.4299999999998</c:v>
                </c:pt>
                <c:pt idx="1348">
                  <c:v>2488.11</c:v>
                </c:pt>
                <c:pt idx="1349">
                  <c:v>2496.48</c:v>
                </c:pt>
                <c:pt idx="1350">
                  <c:v>2498.37</c:v>
                </c:pt>
                <c:pt idx="1351">
                  <c:v>2495.62</c:v>
                </c:pt>
                <c:pt idx="1352">
                  <c:v>2500.23</c:v>
                </c:pt>
                <c:pt idx="1353">
                  <c:v>2500.23</c:v>
                </c:pt>
                <c:pt idx="1354">
                  <c:v>2500.23</c:v>
                </c:pt>
                <c:pt idx="1355">
                  <c:v>2503.87</c:v>
                </c:pt>
                <c:pt idx="1356">
                  <c:v>2506.65</c:v>
                </c:pt>
                <c:pt idx="1357">
                  <c:v>2508.2399999999998</c:v>
                </c:pt>
                <c:pt idx="1358">
                  <c:v>2500.6</c:v>
                </c:pt>
                <c:pt idx="1359">
                  <c:v>2502.2199999999998</c:v>
                </c:pt>
                <c:pt idx="1360">
                  <c:v>2502.2199999999998</c:v>
                </c:pt>
                <c:pt idx="1361">
                  <c:v>2502.2199999999998</c:v>
                </c:pt>
                <c:pt idx="1362">
                  <c:v>2496.66</c:v>
                </c:pt>
                <c:pt idx="1363">
                  <c:v>2496.84</c:v>
                </c:pt>
                <c:pt idx="1364">
                  <c:v>2507.04</c:v>
                </c:pt>
                <c:pt idx="1365">
                  <c:v>2510.06</c:v>
                </c:pt>
                <c:pt idx="1366">
                  <c:v>2519.36</c:v>
                </c:pt>
                <c:pt idx="1367">
                  <c:v>2519.36</c:v>
                </c:pt>
                <c:pt idx="1368">
                  <c:v>2519.36</c:v>
                </c:pt>
                <c:pt idx="1369">
                  <c:v>2529.12</c:v>
                </c:pt>
                <c:pt idx="1370">
                  <c:v>2534.58</c:v>
                </c:pt>
                <c:pt idx="1371">
                  <c:v>2537.7399999999998</c:v>
                </c:pt>
                <c:pt idx="1372">
                  <c:v>2552.0700000000002</c:v>
                </c:pt>
                <c:pt idx="1373">
                  <c:v>2549.33</c:v>
                </c:pt>
                <c:pt idx="1374">
                  <c:v>2549.33</c:v>
                </c:pt>
                <c:pt idx="1375">
                  <c:v>2549.33</c:v>
                </c:pt>
                <c:pt idx="1376">
                  <c:v>2544.73</c:v>
                </c:pt>
                <c:pt idx="1377">
                  <c:v>2550.64</c:v>
                </c:pt>
                <c:pt idx="1378">
                  <c:v>2555.2399999999998</c:v>
                </c:pt>
                <c:pt idx="1379">
                  <c:v>2550.9299999999998</c:v>
                </c:pt>
                <c:pt idx="1380">
                  <c:v>2553.17</c:v>
                </c:pt>
                <c:pt idx="1381">
                  <c:v>2553.17</c:v>
                </c:pt>
                <c:pt idx="1382">
                  <c:v>2553.17</c:v>
                </c:pt>
                <c:pt idx="1383">
                  <c:v>2557.64</c:v>
                </c:pt>
                <c:pt idx="1384">
                  <c:v>2559.36</c:v>
                </c:pt>
                <c:pt idx="1385">
                  <c:v>2561.2600000000002</c:v>
                </c:pt>
                <c:pt idx="1386">
                  <c:v>2562.1</c:v>
                </c:pt>
                <c:pt idx="1387">
                  <c:v>2575.21</c:v>
                </c:pt>
                <c:pt idx="1388">
                  <c:v>2575.21</c:v>
                </c:pt>
                <c:pt idx="1389">
                  <c:v>2575.21</c:v>
                </c:pt>
                <c:pt idx="1390">
                  <c:v>2564.98</c:v>
                </c:pt>
                <c:pt idx="1391">
                  <c:v>2569.13</c:v>
                </c:pt>
                <c:pt idx="1392">
                  <c:v>2557.15</c:v>
                </c:pt>
                <c:pt idx="1393">
                  <c:v>2560.4</c:v>
                </c:pt>
                <c:pt idx="1394">
                  <c:v>2581.0700000000002</c:v>
                </c:pt>
                <c:pt idx="1395">
                  <c:v>2581.0700000000002</c:v>
                </c:pt>
                <c:pt idx="1396">
                  <c:v>2581.0700000000002</c:v>
                </c:pt>
                <c:pt idx="1397">
                  <c:v>2572.83</c:v>
                </c:pt>
                <c:pt idx="1398">
                  <c:v>2575.2600000000002</c:v>
                </c:pt>
                <c:pt idx="1399">
                  <c:v>2579.36</c:v>
                </c:pt>
                <c:pt idx="1400">
                  <c:v>2579.85</c:v>
                </c:pt>
                <c:pt idx="1401">
                  <c:v>2587.84</c:v>
                </c:pt>
                <c:pt idx="1402">
                  <c:v>2587.84</c:v>
                </c:pt>
                <c:pt idx="1403">
                  <c:v>2587.84</c:v>
                </c:pt>
                <c:pt idx="1404">
                  <c:v>2591.13</c:v>
                </c:pt>
                <c:pt idx="1405">
                  <c:v>2590.64</c:v>
                </c:pt>
                <c:pt idx="1406">
                  <c:v>2594.38</c:v>
                </c:pt>
                <c:pt idx="1407">
                  <c:v>2584.62</c:v>
                </c:pt>
                <c:pt idx="1408">
                  <c:v>2582.3000000000002</c:v>
                </c:pt>
                <c:pt idx="1409">
                  <c:v>2582.3000000000002</c:v>
                </c:pt>
                <c:pt idx="1410">
                  <c:v>2582.3000000000002</c:v>
                </c:pt>
                <c:pt idx="1411">
                  <c:v>2584.84</c:v>
                </c:pt>
                <c:pt idx="1412">
                  <c:v>2578.87</c:v>
                </c:pt>
                <c:pt idx="1413">
                  <c:v>2564.62</c:v>
                </c:pt>
                <c:pt idx="1414">
                  <c:v>2585.64</c:v>
                </c:pt>
                <c:pt idx="1415">
                  <c:v>2578.85</c:v>
                </c:pt>
                <c:pt idx="1416">
                  <c:v>2578.85</c:v>
                </c:pt>
                <c:pt idx="1417">
                  <c:v>2578.85</c:v>
                </c:pt>
                <c:pt idx="1418">
                  <c:v>2582.14</c:v>
                </c:pt>
                <c:pt idx="1419">
                  <c:v>2599.0300000000002</c:v>
                </c:pt>
                <c:pt idx="1420">
                  <c:v>2597.08</c:v>
                </c:pt>
                <c:pt idx="1421">
                  <c:v>2597.08</c:v>
                </c:pt>
                <c:pt idx="1422">
                  <c:v>2602.42</c:v>
                </c:pt>
                <c:pt idx="1423">
                  <c:v>2602.42</c:v>
                </c:pt>
                <c:pt idx="1424">
                  <c:v>2602.42</c:v>
                </c:pt>
                <c:pt idx="1425">
                  <c:v>2601.42</c:v>
                </c:pt>
                <c:pt idx="1426">
                  <c:v>2627.04</c:v>
                </c:pt>
                <c:pt idx="1427">
                  <c:v>2626.07</c:v>
                </c:pt>
                <c:pt idx="1428">
                  <c:v>2647.58</c:v>
                </c:pt>
                <c:pt idx="1429">
                  <c:v>2642.22</c:v>
                </c:pt>
                <c:pt idx="1430">
                  <c:v>2642.22</c:v>
                </c:pt>
                <c:pt idx="1431">
                  <c:v>2642.22</c:v>
                </c:pt>
                <c:pt idx="1432">
                  <c:v>2639.44</c:v>
                </c:pt>
                <c:pt idx="1433">
                  <c:v>2629.57</c:v>
                </c:pt>
                <c:pt idx="1434">
                  <c:v>2629.27</c:v>
                </c:pt>
                <c:pt idx="1435">
                  <c:v>2636.98</c:v>
                </c:pt>
                <c:pt idx="1436">
                  <c:v>2651.5</c:v>
                </c:pt>
                <c:pt idx="1437">
                  <c:v>2651.5</c:v>
                </c:pt>
                <c:pt idx="1438">
                  <c:v>2651.5</c:v>
                </c:pt>
                <c:pt idx="1439">
                  <c:v>2659.99</c:v>
                </c:pt>
                <c:pt idx="1440">
                  <c:v>2664.11</c:v>
                </c:pt>
                <c:pt idx="1441">
                  <c:v>2662.85</c:v>
                </c:pt>
                <c:pt idx="1442">
                  <c:v>2652.01</c:v>
                </c:pt>
                <c:pt idx="1443">
                  <c:v>2675.81</c:v>
                </c:pt>
                <c:pt idx="1444">
                  <c:v>2675.81</c:v>
                </c:pt>
                <c:pt idx="1445">
                  <c:v>2675.81</c:v>
                </c:pt>
                <c:pt idx="1446">
                  <c:v>2690.16</c:v>
                </c:pt>
                <c:pt idx="1447">
                  <c:v>2681.47</c:v>
                </c:pt>
                <c:pt idx="1448">
                  <c:v>2679.25</c:v>
                </c:pt>
                <c:pt idx="1449">
                  <c:v>2684.57</c:v>
                </c:pt>
                <c:pt idx="1450">
                  <c:v>2683.34</c:v>
                </c:pt>
                <c:pt idx="1451">
                  <c:v>2683.34</c:v>
                </c:pt>
                <c:pt idx="1452">
                  <c:v>2683.34</c:v>
                </c:pt>
                <c:pt idx="1453">
                  <c:v>2683.34</c:v>
                </c:pt>
                <c:pt idx="1454">
                  <c:v>2680.5</c:v>
                </c:pt>
                <c:pt idx="1455">
                  <c:v>2682.62</c:v>
                </c:pt>
                <c:pt idx="1456">
                  <c:v>2687.54</c:v>
                </c:pt>
                <c:pt idx="1457">
                  <c:v>2673.61</c:v>
                </c:pt>
                <c:pt idx="1458">
                  <c:v>2673.61</c:v>
                </c:pt>
                <c:pt idx="1459">
                  <c:v>2673.61</c:v>
                </c:pt>
                <c:pt idx="1460">
                  <c:v>2673.61</c:v>
                </c:pt>
                <c:pt idx="1461">
                  <c:v>2695.81</c:v>
                </c:pt>
                <c:pt idx="1462">
                  <c:v>2713.06</c:v>
                </c:pt>
                <c:pt idx="1463">
                  <c:v>2723.99</c:v>
                </c:pt>
                <c:pt idx="1464">
                  <c:v>2743.15</c:v>
                </c:pt>
                <c:pt idx="1465">
                  <c:v>2743.15</c:v>
                </c:pt>
                <c:pt idx="1466">
                  <c:v>2743.15</c:v>
                </c:pt>
                <c:pt idx="1467">
                  <c:v>2747.71</c:v>
                </c:pt>
                <c:pt idx="1468">
                  <c:v>2751.29</c:v>
                </c:pt>
                <c:pt idx="1469">
                  <c:v>2748.23</c:v>
                </c:pt>
                <c:pt idx="1470">
                  <c:v>2767.56</c:v>
                </c:pt>
                <c:pt idx="1471">
                  <c:v>2786.24</c:v>
                </c:pt>
                <c:pt idx="1472">
                  <c:v>2786.24</c:v>
                </c:pt>
                <c:pt idx="1473">
                  <c:v>2786.24</c:v>
                </c:pt>
                <c:pt idx="1474">
                  <c:v>2786.24</c:v>
                </c:pt>
                <c:pt idx="1475">
                  <c:v>2776.42</c:v>
                </c:pt>
                <c:pt idx="1476">
                  <c:v>2802.56</c:v>
                </c:pt>
                <c:pt idx="1477">
                  <c:v>2798.03</c:v>
                </c:pt>
                <c:pt idx="1478">
                  <c:v>2810.3</c:v>
                </c:pt>
                <c:pt idx="1479">
                  <c:v>2810.3</c:v>
                </c:pt>
                <c:pt idx="1480">
                  <c:v>2810.3</c:v>
                </c:pt>
                <c:pt idx="1481">
                  <c:v>2832.97</c:v>
                </c:pt>
                <c:pt idx="1482">
                  <c:v>2839.13</c:v>
                </c:pt>
                <c:pt idx="1483">
                  <c:v>2837.54</c:v>
                </c:pt>
                <c:pt idx="1484">
                  <c:v>2839.25</c:v>
                </c:pt>
                <c:pt idx="1485">
                  <c:v>2872.87</c:v>
                </c:pt>
                <c:pt idx="1486">
                  <c:v>2872.87</c:v>
                </c:pt>
                <c:pt idx="1487">
                  <c:v>2872.87</c:v>
                </c:pt>
                <c:pt idx="1488">
                  <c:v>2853.53</c:v>
                </c:pt>
                <c:pt idx="1489">
                  <c:v>2822.43</c:v>
                </c:pt>
                <c:pt idx="1490">
                  <c:v>2823.81</c:v>
                </c:pt>
                <c:pt idx="1491">
                  <c:v>2821.98</c:v>
                </c:pt>
                <c:pt idx="1492">
                  <c:v>2762.13</c:v>
                </c:pt>
                <c:pt idx="1493">
                  <c:v>2762.13</c:v>
                </c:pt>
                <c:pt idx="1494">
                  <c:v>2762.13</c:v>
                </c:pt>
                <c:pt idx="1495">
                  <c:v>2648.94</c:v>
                </c:pt>
                <c:pt idx="1496">
                  <c:v>2695.14</c:v>
                </c:pt>
                <c:pt idx="1497">
                  <c:v>2681.66</c:v>
                </c:pt>
                <c:pt idx="1498">
                  <c:v>2581</c:v>
                </c:pt>
                <c:pt idx="1499">
                  <c:v>2619.5500000000002</c:v>
                </c:pt>
                <c:pt idx="1500">
                  <c:v>2619.5500000000002</c:v>
                </c:pt>
                <c:pt idx="1501">
                  <c:v>2619.5500000000002</c:v>
                </c:pt>
                <c:pt idx="1502">
                  <c:v>2656</c:v>
                </c:pt>
                <c:pt idx="1503">
                  <c:v>2662.94</c:v>
                </c:pt>
                <c:pt idx="1504">
                  <c:v>2698.63</c:v>
                </c:pt>
                <c:pt idx="1505">
                  <c:v>2731.2</c:v>
                </c:pt>
                <c:pt idx="1506">
                  <c:v>2732.22</c:v>
                </c:pt>
                <c:pt idx="1507">
                  <c:v>2732.22</c:v>
                </c:pt>
                <c:pt idx="1508">
                  <c:v>2732.22</c:v>
                </c:pt>
                <c:pt idx="1509">
                  <c:v>2732.22</c:v>
                </c:pt>
                <c:pt idx="1510">
                  <c:v>2716.26</c:v>
                </c:pt>
                <c:pt idx="1511">
                  <c:v>2701.33</c:v>
                </c:pt>
                <c:pt idx="1512">
                  <c:v>2703.96</c:v>
                </c:pt>
                <c:pt idx="1513">
                  <c:v>2747.3</c:v>
                </c:pt>
                <c:pt idx="1514">
                  <c:v>2747.3</c:v>
                </c:pt>
                <c:pt idx="1515">
                  <c:v>2747.3</c:v>
                </c:pt>
                <c:pt idx="1516">
                  <c:v>2779.6</c:v>
                </c:pt>
                <c:pt idx="1517">
                  <c:v>2744.28</c:v>
                </c:pt>
                <c:pt idx="1518">
                  <c:v>2713.83</c:v>
                </c:pt>
                <c:pt idx="1519">
                  <c:v>2677.67</c:v>
                </c:pt>
                <c:pt idx="1520">
                  <c:v>2691.25</c:v>
                </c:pt>
                <c:pt idx="1521">
                  <c:v>2691.25</c:v>
                </c:pt>
                <c:pt idx="1522">
                  <c:v>2691.25</c:v>
                </c:pt>
                <c:pt idx="1523">
                  <c:v>2720.94</c:v>
                </c:pt>
                <c:pt idx="1524">
                  <c:v>2728.12</c:v>
                </c:pt>
                <c:pt idx="1525">
                  <c:v>2726.8</c:v>
                </c:pt>
                <c:pt idx="1526">
                  <c:v>2738.97</c:v>
                </c:pt>
                <c:pt idx="1527">
                  <c:v>2786.57</c:v>
                </c:pt>
                <c:pt idx="1528">
                  <c:v>2786.57</c:v>
                </c:pt>
                <c:pt idx="1529">
                  <c:v>2786.57</c:v>
                </c:pt>
                <c:pt idx="1530">
                  <c:v>2783.02</c:v>
                </c:pt>
                <c:pt idx="1531">
                  <c:v>2765.31</c:v>
                </c:pt>
                <c:pt idx="1532">
                  <c:v>2749.48</c:v>
                </c:pt>
                <c:pt idx="1533">
                  <c:v>2747.33</c:v>
                </c:pt>
                <c:pt idx="1534">
                  <c:v>2752.01</c:v>
                </c:pt>
                <c:pt idx="1535">
                  <c:v>2752.01</c:v>
                </c:pt>
                <c:pt idx="1536">
                  <c:v>2752.01</c:v>
                </c:pt>
                <c:pt idx="1537">
                  <c:v>2712.92</c:v>
                </c:pt>
                <c:pt idx="1538">
                  <c:v>2716.94</c:v>
                </c:pt>
                <c:pt idx="1539">
                  <c:v>2711.93</c:v>
                </c:pt>
                <c:pt idx="1540">
                  <c:v>2643.69</c:v>
                </c:pt>
                <c:pt idx="1541">
                  <c:v>2588.2600000000002</c:v>
                </c:pt>
                <c:pt idx="1542">
                  <c:v>2588.2600000000002</c:v>
                </c:pt>
                <c:pt idx="1543">
                  <c:v>2588.2600000000002</c:v>
                </c:pt>
                <c:pt idx="1544">
                  <c:v>2658.55</c:v>
                </c:pt>
                <c:pt idx="1545">
                  <c:v>2612.62</c:v>
                </c:pt>
                <c:pt idx="1546">
                  <c:v>2605</c:v>
                </c:pt>
                <c:pt idx="1547">
                  <c:v>2640.87</c:v>
                </c:pt>
                <c:pt idx="1548">
                  <c:v>2640.87</c:v>
                </c:pt>
                <c:pt idx="1549">
                  <c:v>2640.87</c:v>
                </c:pt>
                <c:pt idx="1550">
                  <c:v>2640.87</c:v>
                </c:pt>
                <c:pt idx="1551">
                  <c:v>2581.88</c:v>
                </c:pt>
                <c:pt idx="1552">
                  <c:v>2614.4499999999998</c:v>
                </c:pt>
                <c:pt idx="1553">
                  <c:v>2644.69</c:v>
                </c:pt>
                <c:pt idx="1554">
                  <c:v>2662.84</c:v>
                </c:pt>
                <c:pt idx="1555">
                  <c:v>2604.4699999999998</c:v>
                </c:pt>
                <c:pt idx="1556">
                  <c:v>2604.4699999999998</c:v>
                </c:pt>
                <c:pt idx="1557">
                  <c:v>2604.4699999999998</c:v>
                </c:pt>
                <c:pt idx="1558">
                  <c:v>2613.16</c:v>
                </c:pt>
                <c:pt idx="1559">
                  <c:v>2656.87</c:v>
                </c:pt>
                <c:pt idx="1560">
                  <c:v>2642.19</c:v>
                </c:pt>
                <c:pt idx="1561">
                  <c:v>2663.99</c:v>
                </c:pt>
                <c:pt idx="1562">
                  <c:v>2656.3</c:v>
                </c:pt>
                <c:pt idx="1563">
                  <c:v>2656.3</c:v>
                </c:pt>
                <c:pt idx="1564">
                  <c:v>2656.3</c:v>
                </c:pt>
                <c:pt idx="1565">
                  <c:v>2677.84</c:v>
                </c:pt>
                <c:pt idx="1566">
                  <c:v>2706.39</c:v>
                </c:pt>
                <c:pt idx="1567">
                  <c:v>2708.64</c:v>
                </c:pt>
                <c:pt idx="1568">
                  <c:v>2693.13</c:v>
                </c:pt>
                <c:pt idx="1569">
                  <c:v>2670.14</c:v>
                </c:pt>
                <c:pt idx="1570">
                  <c:v>2670.14</c:v>
                </c:pt>
                <c:pt idx="1571">
                  <c:v>2670.14</c:v>
                </c:pt>
                <c:pt idx="1572">
                  <c:v>2670.29</c:v>
                </c:pt>
                <c:pt idx="1573">
                  <c:v>2634.56</c:v>
                </c:pt>
                <c:pt idx="1574">
                  <c:v>2639.4</c:v>
                </c:pt>
                <c:pt idx="1575">
                  <c:v>2666.94</c:v>
                </c:pt>
                <c:pt idx="1576">
                  <c:v>2669.91</c:v>
                </c:pt>
                <c:pt idx="1577">
                  <c:v>2669.91</c:v>
                </c:pt>
                <c:pt idx="1578">
                  <c:v>2669.91</c:v>
                </c:pt>
                <c:pt idx="1579">
                  <c:v>2648.05</c:v>
                </c:pt>
                <c:pt idx="1580">
                  <c:v>2654.8</c:v>
                </c:pt>
                <c:pt idx="1581">
                  <c:v>2635.67</c:v>
                </c:pt>
                <c:pt idx="1582">
                  <c:v>2629.73</c:v>
                </c:pt>
                <c:pt idx="1583">
                  <c:v>2663.42</c:v>
                </c:pt>
                <c:pt idx="1584">
                  <c:v>2663.42</c:v>
                </c:pt>
                <c:pt idx="1585">
                  <c:v>2663.42</c:v>
                </c:pt>
                <c:pt idx="1586">
                  <c:v>2672.63</c:v>
                </c:pt>
                <c:pt idx="1587">
                  <c:v>2671.92</c:v>
                </c:pt>
                <c:pt idx="1588">
                  <c:v>2697.79</c:v>
                </c:pt>
                <c:pt idx="1589">
                  <c:v>2723.07</c:v>
                </c:pt>
                <c:pt idx="1590">
                  <c:v>2727.72</c:v>
                </c:pt>
                <c:pt idx="1591">
                  <c:v>2727.72</c:v>
                </c:pt>
                <c:pt idx="1592">
                  <c:v>2727.72</c:v>
                </c:pt>
                <c:pt idx="1593">
                  <c:v>2730.13</c:v>
                </c:pt>
                <c:pt idx="1594">
                  <c:v>2711.45</c:v>
                </c:pt>
                <c:pt idx="1595">
                  <c:v>2722.46</c:v>
                </c:pt>
                <c:pt idx="1596">
                  <c:v>2720.13</c:v>
                </c:pt>
                <c:pt idx="1597">
                  <c:v>2712.97</c:v>
                </c:pt>
                <c:pt idx="1598">
                  <c:v>2712.97</c:v>
                </c:pt>
                <c:pt idx="1599">
                  <c:v>2712.97</c:v>
                </c:pt>
                <c:pt idx="1600">
                  <c:v>2733.01</c:v>
                </c:pt>
                <c:pt idx="1601">
                  <c:v>2724.44</c:v>
                </c:pt>
                <c:pt idx="1602">
                  <c:v>2733.29</c:v>
                </c:pt>
                <c:pt idx="1603">
                  <c:v>2727.76</c:v>
                </c:pt>
                <c:pt idx="1604">
                  <c:v>2721.33</c:v>
                </c:pt>
                <c:pt idx="1605">
                  <c:v>2721.33</c:v>
                </c:pt>
                <c:pt idx="1606">
                  <c:v>2721.33</c:v>
                </c:pt>
                <c:pt idx="1607">
                  <c:v>2721.33</c:v>
                </c:pt>
                <c:pt idx="1608">
                  <c:v>2689.86</c:v>
                </c:pt>
                <c:pt idx="1609">
                  <c:v>2724.01</c:v>
                </c:pt>
                <c:pt idx="1610">
                  <c:v>2705.27</c:v>
                </c:pt>
                <c:pt idx="1611">
                  <c:v>2734.62</c:v>
                </c:pt>
                <c:pt idx="1612">
                  <c:v>2734.62</c:v>
                </c:pt>
                <c:pt idx="1613">
                  <c:v>2734.62</c:v>
                </c:pt>
                <c:pt idx="1614">
                  <c:v>2746.87</c:v>
                </c:pt>
                <c:pt idx="1615">
                  <c:v>2748.8</c:v>
                </c:pt>
                <c:pt idx="1616">
                  <c:v>2772.35</c:v>
                </c:pt>
                <c:pt idx="1617">
                  <c:v>2770.37</c:v>
                </c:pt>
                <c:pt idx="1618">
                  <c:v>2779.03</c:v>
                </c:pt>
                <c:pt idx="1619">
                  <c:v>2779.03</c:v>
                </c:pt>
                <c:pt idx="1620">
                  <c:v>2779.03</c:v>
                </c:pt>
                <c:pt idx="1621">
                  <c:v>2782</c:v>
                </c:pt>
                <c:pt idx="1622">
                  <c:v>2786.85</c:v>
                </c:pt>
                <c:pt idx="1623">
                  <c:v>2775.63</c:v>
                </c:pt>
                <c:pt idx="1624">
                  <c:v>2782.49</c:v>
                </c:pt>
                <c:pt idx="1625">
                  <c:v>2779.66</c:v>
                </c:pt>
                <c:pt idx="1626">
                  <c:v>2779.66</c:v>
                </c:pt>
                <c:pt idx="1627">
                  <c:v>2779.66</c:v>
                </c:pt>
                <c:pt idx="1628">
                  <c:v>2773.75</c:v>
                </c:pt>
                <c:pt idx="1629">
                  <c:v>2762.59</c:v>
                </c:pt>
                <c:pt idx="1630">
                  <c:v>2767.32</c:v>
                </c:pt>
                <c:pt idx="1631">
                  <c:v>2749.76</c:v>
                </c:pt>
                <c:pt idx="1632">
                  <c:v>2754.88</c:v>
                </c:pt>
                <c:pt idx="1633">
                  <c:v>2754.88</c:v>
                </c:pt>
                <c:pt idx="1634">
                  <c:v>2754.88</c:v>
                </c:pt>
                <c:pt idx="1635">
                  <c:v>2717.07</c:v>
                </c:pt>
                <c:pt idx="1636">
                  <c:v>2723.06</c:v>
                </c:pt>
                <c:pt idx="1637">
                  <c:v>2699.63</c:v>
                </c:pt>
                <c:pt idx="1638">
                  <c:v>2716.31</c:v>
                </c:pt>
                <c:pt idx="1639">
                  <c:v>2718.37</c:v>
                </c:pt>
                <c:pt idx="1640">
                  <c:v>2718.37</c:v>
                </c:pt>
                <c:pt idx="1641">
                  <c:v>2718.37</c:v>
                </c:pt>
                <c:pt idx="1642">
                  <c:v>2726.71</c:v>
                </c:pt>
                <c:pt idx="1643">
                  <c:v>2713.22</c:v>
                </c:pt>
                <c:pt idx="1644">
                  <c:v>2713.22</c:v>
                </c:pt>
                <c:pt idx="1645">
                  <c:v>2736.61</c:v>
                </c:pt>
                <c:pt idx="1646">
                  <c:v>2759.82</c:v>
                </c:pt>
                <c:pt idx="1647">
                  <c:v>2759.82</c:v>
                </c:pt>
                <c:pt idx="1648">
                  <c:v>2759.82</c:v>
                </c:pt>
                <c:pt idx="1649">
                  <c:v>2784.17</c:v>
                </c:pt>
                <c:pt idx="1650">
                  <c:v>2793.84</c:v>
                </c:pt>
                <c:pt idx="1651">
                  <c:v>2774.02</c:v>
                </c:pt>
                <c:pt idx="1652">
                  <c:v>2798.29</c:v>
                </c:pt>
                <c:pt idx="1653">
                  <c:v>2801.31</c:v>
                </c:pt>
                <c:pt idx="1654">
                  <c:v>2801.31</c:v>
                </c:pt>
                <c:pt idx="1655">
                  <c:v>2801.31</c:v>
                </c:pt>
                <c:pt idx="1656">
                  <c:v>2798.43</c:v>
                </c:pt>
                <c:pt idx="1657">
                  <c:v>2809.55</c:v>
                </c:pt>
                <c:pt idx="1658">
                  <c:v>2815.62</c:v>
                </c:pt>
                <c:pt idx="1659">
                  <c:v>2804.49</c:v>
                </c:pt>
                <c:pt idx="1660">
                  <c:v>2801.83</c:v>
                </c:pt>
                <c:pt idx="1661">
                  <c:v>2801.83</c:v>
                </c:pt>
                <c:pt idx="1662">
                  <c:v>2801.83</c:v>
                </c:pt>
                <c:pt idx="1663">
                  <c:v>2806.98</c:v>
                </c:pt>
                <c:pt idx="1664">
                  <c:v>2820.4</c:v>
                </c:pt>
                <c:pt idx="1665">
                  <c:v>2846.07</c:v>
                </c:pt>
                <c:pt idx="1666">
                  <c:v>2837.44</c:v>
                </c:pt>
                <c:pt idx="1667">
                  <c:v>2818.82</c:v>
                </c:pt>
                <c:pt idx="1668">
                  <c:v>2818.82</c:v>
                </c:pt>
                <c:pt idx="1669">
                  <c:v>2818.82</c:v>
                </c:pt>
                <c:pt idx="1670">
                  <c:v>2802.6</c:v>
                </c:pt>
                <c:pt idx="1671">
                  <c:v>2816.29</c:v>
                </c:pt>
                <c:pt idx="1672">
                  <c:v>2813.36</c:v>
                </c:pt>
                <c:pt idx="1673">
                  <c:v>2827.22</c:v>
                </c:pt>
                <c:pt idx="1674">
                  <c:v>2840.35</c:v>
                </c:pt>
                <c:pt idx="1675">
                  <c:v>2840.35</c:v>
                </c:pt>
                <c:pt idx="1676">
                  <c:v>2840.35</c:v>
                </c:pt>
                <c:pt idx="1677">
                  <c:v>2850.4</c:v>
                </c:pt>
                <c:pt idx="1678">
                  <c:v>2858.45</c:v>
                </c:pt>
                <c:pt idx="1679">
                  <c:v>2857.7</c:v>
                </c:pt>
                <c:pt idx="1680">
                  <c:v>2853.58</c:v>
                </c:pt>
                <c:pt idx="1681">
                  <c:v>2833.28</c:v>
                </c:pt>
                <c:pt idx="1682">
                  <c:v>2833.28</c:v>
                </c:pt>
                <c:pt idx="1683">
                  <c:v>2833.28</c:v>
                </c:pt>
                <c:pt idx="1684">
                  <c:v>2821.93</c:v>
                </c:pt>
                <c:pt idx="1685">
                  <c:v>2839.96</c:v>
                </c:pt>
                <c:pt idx="1686">
                  <c:v>2818.37</c:v>
                </c:pt>
                <c:pt idx="1687">
                  <c:v>2840.69</c:v>
                </c:pt>
                <c:pt idx="1688">
                  <c:v>2850.13</c:v>
                </c:pt>
                <c:pt idx="1689">
                  <c:v>2850.13</c:v>
                </c:pt>
                <c:pt idx="1690">
                  <c:v>2850.13</c:v>
                </c:pt>
                <c:pt idx="1691">
                  <c:v>2857.05</c:v>
                </c:pt>
                <c:pt idx="1692">
                  <c:v>2862.96</c:v>
                </c:pt>
                <c:pt idx="1693">
                  <c:v>2861.82</c:v>
                </c:pt>
                <c:pt idx="1694">
                  <c:v>2856.98</c:v>
                </c:pt>
                <c:pt idx="1695">
                  <c:v>2874.69</c:v>
                </c:pt>
                <c:pt idx="1696">
                  <c:v>2874.69</c:v>
                </c:pt>
                <c:pt idx="1697">
                  <c:v>2874.69</c:v>
                </c:pt>
                <c:pt idx="1698">
                  <c:v>2896.74</c:v>
                </c:pt>
                <c:pt idx="1699">
                  <c:v>2897.52</c:v>
                </c:pt>
                <c:pt idx="1700">
                  <c:v>2914.04</c:v>
                </c:pt>
                <c:pt idx="1701">
                  <c:v>2901.13</c:v>
                </c:pt>
                <c:pt idx="1702">
                  <c:v>2901.52</c:v>
                </c:pt>
                <c:pt idx="1703">
                  <c:v>2901.52</c:v>
                </c:pt>
                <c:pt idx="1704">
                  <c:v>2901.52</c:v>
                </c:pt>
                <c:pt idx="1705">
                  <c:v>2901.52</c:v>
                </c:pt>
                <c:pt idx="1706">
                  <c:v>2896.72</c:v>
                </c:pt>
                <c:pt idx="1707">
                  <c:v>2888.6</c:v>
                </c:pt>
                <c:pt idx="1708">
                  <c:v>2878.05</c:v>
                </c:pt>
                <c:pt idx="1709">
                  <c:v>2871.68</c:v>
                </c:pt>
                <c:pt idx="1710">
                  <c:v>2871.68</c:v>
                </c:pt>
                <c:pt idx="1711">
                  <c:v>2871.68</c:v>
                </c:pt>
                <c:pt idx="1712">
                  <c:v>2877.13</c:v>
                </c:pt>
                <c:pt idx="1713">
                  <c:v>2887.89</c:v>
                </c:pt>
                <c:pt idx="1714">
                  <c:v>2888.92</c:v>
                </c:pt>
                <c:pt idx="1715">
                  <c:v>2904.18</c:v>
                </c:pt>
                <c:pt idx="1716">
                  <c:v>2904.98</c:v>
                </c:pt>
                <c:pt idx="1717">
                  <c:v>2904.98</c:v>
                </c:pt>
                <c:pt idx="1718">
                  <c:v>2904.98</c:v>
                </c:pt>
                <c:pt idx="1719">
                  <c:v>2888.8</c:v>
                </c:pt>
                <c:pt idx="1720">
                  <c:v>2904.31</c:v>
                </c:pt>
                <c:pt idx="1721">
                  <c:v>2907.95</c:v>
                </c:pt>
                <c:pt idx="1722">
                  <c:v>2930.75</c:v>
                </c:pt>
                <c:pt idx="1723">
                  <c:v>2929.67</c:v>
                </c:pt>
                <c:pt idx="1724">
                  <c:v>2929.67</c:v>
                </c:pt>
                <c:pt idx="1725">
                  <c:v>2929.67</c:v>
                </c:pt>
                <c:pt idx="1726">
                  <c:v>2919.37</c:v>
                </c:pt>
                <c:pt idx="1727">
                  <c:v>2915.56</c:v>
                </c:pt>
                <c:pt idx="1728">
                  <c:v>2905.97</c:v>
                </c:pt>
                <c:pt idx="1729">
                  <c:v>2914</c:v>
                </c:pt>
                <c:pt idx="1730">
                  <c:v>2913.98</c:v>
                </c:pt>
                <c:pt idx="1731">
                  <c:v>2913.98</c:v>
                </c:pt>
                <c:pt idx="1732">
                  <c:v>2913.98</c:v>
                </c:pt>
                <c:pt idx="1733">
                  <c:v>2924.59</c:v>
                </c:pt>
                <c:pt idx="1734">
                  <c:v>2923.43</c:v>
                </c:pt>
                <c:pt idx="1735">
                  <c:v>2925.51</c:v>
                </c:pt>
                <c:pt idx="1736">
                  <c:v>2901.61</c:v>
                </c:pt>
                <c:pt idx="1737">
                  <c:v>2885.57</c:v>
                </c:pt>
                <c:pt idx="1738">
                  <c:v>2885.57</c:v>
                </c:pt>
                <c:pt idx="1739">
                  <c:v>2885.57</c:v>
                </c:pt>
                <c:pt idx="1740">
                  <c:v>2884.43</c:v>
                </c:pt>
                <c:pt idx="1741">
                  <c:v>2880.34</c:v>
                </c:pt>
                <c:pt idx="1742">
                  <c:v>2785.68</c:v>
                </c:pt>
                <c:pt idx="1743">
                  <c:v>2728.37</c:v>
                </c:pt>
                <c:pt idx="1744">
                  <c:v>2767.13</c:v>
                </c:pt>
                <c:pt idx="1745">
                  <c:v>2767.13</c:v>
                </c:pt>
                <c:pt idx="1746">
                  <c:v>2767.13</c:v>
                </c:pt>
                <c:pt idx="1747">
                  <c:v>2750.79</c:v>
                </c:pt>
                <c:pt idx="1748">
                  <c:v>2809.92</c:v>
                </c:pt>
                <c:pt idx="1749">
                  <c:v>2809.21</c:v>
                </c:pt>
                <c:pt idx="1750">
                  <c:v>2768.78</c:v>
                </c:pt>
                <c:pt idx="1751">
                  <c:v>2767.78</c:v>
                </c:pt>
                <c:pt idx="1752">
                  <c:v>2767.78</c:v>
                </c:pt>
                <c:pt idx="1753">
                  <c:v>2767.78</c:v>
                </c:pt>
                <c:pt idx="1754">
                  <c:v>2755.88</c:v>
                </c:pt>
                <c:pt idx="1755">
                  <c:v>2740.69</c:v>
                </c:pt>
                <c:pt idx="1756">
                  <c:v>2656.1</c:v>
                </c:pt>
                <c:pt idx="1757">
                  <c:v>2705.57</c:v>
                </c:pt>
                <c:pt idx="1758">
                  <c:v>2658.69</c:v>
                </c:pt>
                <c:pt idx="1759">
                  <c:v>2658.69</c:v>
                </c:pt>
                <c:pt idx="1760">
                  <c:v>2658.69</c:v>
                </c:pt>
                <c:pt idx="1761">
                  <c:v>2641.25</c:v>
                </c:pt>
                <c:pt idx="1762">
                  <c:v>2682.63</c:v>
                </c:pt>
                <c:pt idx="1763">
                  <c:v>2711.74</c:v>
                </c:pt>
                <c:pt idx="1764">
                  <c:v>2740.37</c:v>
                </c:pt>
                <c:pt idx="1765">
                  <c:v>2723.06</c:v>
                </c:pt>
                <c:pt idx="1766">
                  <c:v>2723.06</c:v>
                </c:pt>
                <c:pt idx="1767">
                  <c:v>2723.06</c:v>
                </c:pt>
                <c:pt idx="1768">
                  <c:v>2738.31</c:v>
                </c:pt>
                <c:pt idx="1769">
                  <c:v>2755.45</c:v>
                </c:pt>
                <c:pt idx="1770">
                  <c:v>2813.89</c:v>
                </c:pt>
                <c:pt idx="1771">
                  <c:v>2806.83</c:v>
                </c:pt>
                <c:pt idx="1772">
                  <c:v>2781.01</c:v>
                </c:pt>
                <c:pt idx="1773">
                  <c:v>2781.01</c:v>
                </c:pt>
                <c:pt idx="1774">
                  <c:v>2781.01</c:v>
                </c:pt>
                <c:pt idx="1775">
                  <c:v>2726.22</c:v>
                </c:pt>
                <c:pt idx="1776">
                  <c:v>2722.18</c:v>
                </c:pt>
                <c:pt idx="1777">
                  <c:v>2701.58</c:v>
                </c:pt>
                <c:pt idx="1778">
                  <c:v>2730.2</c:v>
                </c:pt>
                <c:pt idx="1779">
                  <c:v>2736.27</c:v>
                </c:pt>
                <c:pt idx="1780">
                  <c:v>2736.27</c:v>
                </c:pt>
                <c:pt idx="1781">
                  <c:v>2736.27</c:v>
                </c:pt>
                <c:pt idx="1782">
                  <c:v>2690.73</c:v>
                </c:pt>
                <c:pt idx="1783">
                  <c:v>2641.89</c:v>
                </c:pt>
                <c:pt idx="1784">
                  <c:v>2649.93</c:v>
                </c:pt>
                <c:pt idx="1785">
                  <c:v>2649.93</c:v>
                </c:pt>
                <c:pt idx="1786">
                  <c:v>2632.56</c:v>
                </c:pt>
                <c:pt idx="1787">
                  <c:v>2632.56</c:v>
                </c:pt>
                <c:pt idx="1788">
                  <c:v>2632.56</c:v>
                </c:pt>
                <c:pt idx="1789">
                  <c:v>2673.45</c:v>
                </c:pt>
                <c:pt idx="1790">
                  <c:v>2682.17</c:v>
                </c:pt>
                <c:pt idx="1791">
                  <c:v>2743.79</c:v>
                </c:pt>
                <c:pt idx="1792">
                  <c:v>2737.76</c:v>
                </c:pt>
                <c:pt idx="1793">
                  <c:v>2760.17</c:v>
                </c:pt>
                <c:pt idx="1794">
                  <c:v>2760.17</c:v>
                </c:pt>
                <c:pt idx="1795">
                  <c:v>2760.17</c:v>
                </c:pt>
                <c:pt idx="1796">
                  <c:v>2790.37</c:v>
                </c:pt>
                <c:pt idx="1797">
                  <c:v>2700.06</c:v>
                </c:pt>
                <c:pt idx="1798">
                  <c:v>2700.06</c:v>
                </c:pt>
                <c:pt idx="1799">
                  <c:v>2695.95</c:v>
                </c:pt>
                <c:pt idx="1800">
                  <c:v>2633.08</c:v>
                </c:pt>
                <c:pt idx="1801">
                  <c:v>2633.08</c:v>
                </c:pt>
                <c:pt idx="1802">
                  <c:v>2633.08</c:v>
                </c:pt>
                <c:pt idx="1803">
                  <c:v>2637.72</c:v>
                </c:pt>
                <c:pt idx="1804">
                  <c:v>2636.78</c:v>
                </c:pt>
                <c:pt idx="1805">
                  <c:v>2651.07</c:v>
                </c:pt>
                <c:pt idx="1806">
                  <c:v>2650.54</c:v>
                </c:pt>
                <c:pt idx="1807">
                  <c:v>2599.9499999999998</c:v>
                </c:pt>
                <c:pt idx="1808">
                  <c:v>2599.9499999999998</c:v>
                </c:pt>
                <c:pt idx="1809">
                  <c:v>2599.9499999999998</c:v>
                </c:pt>
                <c:pt idx="1810">
                  <c:v>2545.94</c:v>
                </c:pt>
                <c:pt idx="1811">
                  <c:v>2546.16</c:v>
                </c:pt>
                <c:pt idx="1812">
                  <c:v>2506.96</c:v>
                </c:pt>
                <c:pt idx="1813">
                  <c:v>2467.42</c:v>
                </c:pt>
                <c:pt idx="1814">
                  <c:v>2416.62</c:v>
                </c:pt>
                <c:pt idx="1815">
                  <c:v>2416.62</c:v>
                </c:pt>
                <c:pt idx="1816">
                  <c:v>2416.62</c:v>
                </c:pt>
                <c:pt idx="1817">
                  <c:v>2351.1</c:v>
                </c:pt>
                <c:pt idx="1818">
                  <c:v>2351.1</c:v>
                </c:pt>
                <c:pt idx="1819">
                  <c:v>2467.6999999999998</c:v>
                </c:pt>
                <c:pt idx="1820">
                  <c:v>2488.83</c:v>
                </c:pt>
                <c:pt idx="1821">
                  <c:v>2485.7399999999998</c:v>
                </c:pt>
                <c:pt idx="1822">
                  <c:v>2485.7399999999998</c:v>
                </c:pt>
                <c:pt idx="1823">
                  <c:v>2485.7399999999998</c:v>
                </c:pt>
                <c:pt idx="1824">
                  <c:v>2506.85</c:v>
                </c:pt>
                <c:pt idx="1825">
                  <c:v>2506.85</c:v>
                </c:pt>
                <c:pt idx="1826">
                  <c:v>2510.0300000000002</c:v>
                </c:pt>
                <c:pt idx="1827">
                  <c:v>2447.89</c:v>
                </c:pt>
                <c:pt idx="1828">
                  <c:v>2531.94</c:v>
                </c:pt>
                <c:pt idx="1829">
                  <c:v>2531.94</c:v>
                </c:pt>
                <c:pt idx="1830">
                  <c:v>2531.94</c:v>
                </c:pt>
                <c:pt idx="1831">
                  <c:v>2549.69</c:v>
                </c:pt>
                <c:pt idx="1832">
                  <c:v>2574.41</c:v>
                </c:pt>
                <c:pt idx="1833">
                  <c:v>2584.96</c:v>
                </c:pt>
                <c:pt idx="1834">
                  <c:v>2596.64</c:v>
                </c:pt>
                <c:pt idx="1835">
                  <c:v>2596.2600000000002</c:v>
                </c:pt>
                <c:pt idx="1836">
                  <c:v>2596.2600000000002</c:v>
                </c:pt>
                <c:pt idx="1837">
                  <c:v>2596.2600000000002</c:v>
                </c:pt>
                <c:pt idx="1838">
                  <c:v>2582.61</c:v>
                </c:pt>
                <c:pt idx="1839">
                  <c:v>2610.3000000000002</c:v>
                </c:pt>
                <c:pt idx="1840">
                  <c:v>2616.1</c:v>
                </c:pt>
                <c:pt idx="1841">
                  <c:v>2635.96</c:v>
                </c:pt>
                <c:pt idx="1842">
                  <c:v>2670.71</c:v>
                </c:pt>
                <c:pt idx="1843">
                  <c:v>2670.71</c:v>
                </c:pt>
                <c:pt idx="1844">
                  <c:v>2670.71</c:v>
                </c:pt>
                <c:pt idx="1845">
                  <c:v>2670.71</c:v>
                </c:pt>
                <c:pt idx="1846">
                  <c:v>2632.9</c:v>
                </c:pt>
                <c:pt idx="1847">
                  <c:v>2638.7</c:v>
                </c:pt>
                <c:pt idx="1848">
                  <c:v>2642.33</c:v>
                </c:pt>
                <c:pt idx="1849">
                  <c:v>2664.76</c:v>
                </c:pt>
                <c:pt idx="1850">
                  <c:v>2664.76</c:v>
                </c:pt>
                <c:pt idx="1851">
                  <c:v>2664.76</c:v>
                </c:pt>
                <c:pt idx="1852">
                  <c:v>2643.85</c:v>
                </c:pt>
                <c:pt idx="1853">
                  <c:v>2640</c:v>
                </c:pt>
                <c:pt idx="1854">
                  <c:v>2681.05</c:v>
                </c:pt>
                <c:pt idx="1855">
                  <c:v>2704.1</c:v>
                </c:pt>
                <c:pt idx="1856">
                  <c:v>2706.53</c:v>
                </c:pt>
                <c:pt idx="1857">
                  <c:v>2706.53</c:v>
                </c:pt>
                <c:pt idx="1858">
                  <c:v>2706.53</c:v>
                </c:pt>
                <c:pt idx="1859">
                  <c:v>2724.87</c:v>
                </c:pt>
                <c:pt idx="1860">
                  <c:v>2737.7</c:v>
                </c:pt>
                <c:pt idx="1861">
                  <c:v>2731.61</c:v>
                </c:pt>
                <c:pt idx="1862">
                  <c:v>2706.05</c:v>
                </c:pt>
                <c:pt idx="1863">
                  <c:v>2707.88</c:v>
                </c:pt>
                <c:pt idx="1864">
                  <c:v>2707.88</c:v>
                </c:pt>
                <c:pt idx="1865">
                  <c:v>2707.88</c:v>
                </c:pt>
                <c:pt idx="1866">
                  <c:v>2709.8</c:v>
                </c:pt>
                <c:pt idx="1867">
                  <c:v>2744.73</c:v>
                </c:pt>
                <c:pt idx="1868">
                  <c:v>2753.03</c:v>
                </c:pt>
                <c:pt idx="1869">
                  <c:v>2745.73</c:v>
                </c:pt>
                <c:pt idx="1870">
                  <c:v>2775.6</c:v>
                </c:pt>
                <c:pt idx="1871">
                  <c:v>2775.6</c:v>
                </c:pt>
                <c:pt idx="1872">
                  <c:v>2775.6</c:v>
                </c:pt>
                <c:pt idx="1873">
                  <c:v>2775.6</c:v>
                </c:pt>
                <c:pt idx="1874">
                  <c:v>2779.76</c:v>
                </c:pt>
                <c:pt idx="1875">
                  <c:v>2784.7</c:v>
                </c:pt>
                <c:pt idx="1876">
                  <c:v>2774.88</c:v>
                </c:pt>
                <c:pt idx="1877">
                  <c:v>2792.67</c:v>
                </c:pt>
                <c:pt idx="1878">
                  <c:v>2792.67</c:v>
                </c:pt>
                <c:pt idx="1879">
                  <c:v>2792.67</c:v>
                </c:pt>
                <c:pt idx="1880">
                  <c:v>2796.11</c:v>
                </c:pt>
                <c:pt idx="1881">
                  <c:v>2793.9</c:v>
                </c:pt>
                <c:pt idx="1882">
                  <c:v>2792.38</c:v>
                </c:pt>
                <c:pt idx="1883">
                  <c:v>2784.49</c:v>
                </c:pt>
                <c:pt idx="1884">
                  <c:v>2803.69</c:v>
                </c:pt>
                <c:pt idx="1885">
                  <c:v>2803.69</c:v>
                </c:pt>
                <c:pt idx="1886">
                  <c:v>2803.69</c:v>
                </c:pt>
                <c:pt idx="1887">
                  <c:v>2792.81</c:v>
                </c:pt>
                <c:pt idx="1888">
                  <c:v>2789.65</c:v>
                </c:pt>
                <c:pt idx="1889">
                  <c:v>2771.45</c:v>
                </c:pt>
                <c:pt idx="1890">
                  <c:v>2748.93</c:v>
                </c:pt>
                <c:pt idx="1891">
                  <c:v>2743.07</c:v>
                </c:pt>
                <c:pt idx="1892">
                  <c:v>2743.07</c:v>
                </c:pt>
                <c:pt idx="1893">
                  <c:v>2743.07</c:v>
                </c:pt>
                <c:pt idx="1894">
                  <c:v>2783.3</c:v>
                </c:pt>
                <c:pt idx="1895">
                  <c:v>2791.52</c:v>
                </c:pt>
                <c:pt idx="1896">
                  <c:v>2810.92</c:v>
                </c:pt>
                <c:pt idx="1897">
                  <c:v>2808.48</c:v>
                </c:pt>
                <c:pt idx="1898">
                  <c:v>2822.48</c:v>
                </c:pt>
                <c:pt idx="1899">
                  <c:v>2822.48</c:v>
                </c:pt>
                <c:pt idx="1900">
                  <c:v>2822.48</c:v>
                </c:pt>
                <c:pt idx="1901">
                  <c:v>2832.94</c:v>
                </c:pt>
                <c:pt idx="1902">
                  <c:v>2832.57</c:v>
                </c:pt>
                <c:pt idx="1903">
                  <c:v>2824.23</c:v>
                </c:pt>
                <c:pt idx="1904">
                  <c:v>2854.88</c:v>
                </c:pt>
                <c:pt idx="1905">
                  <c:v>2800.71</c:v>
                </c:pt>
                <c:pt idx="1906">
                  <c:v>2800.71</c:v>
                </c:pt>
                <c:pt idx="1907">
                  <c:v>2800.71</c:v>
                </c:pt>
                <c:pt idx="1908">
                  <c:v>2798.36</c:v>
                </c:pt>
                <c:pt idx="1909">
                  <c:v>2818.46</c:v>
                </c:pt>
                <c:pt idx="1910">
                  <c:v>2805.37</c:v>
                </c:pt>
                <c:pt idx="1911">
                  <c:v>2815.44</c:v>
                </c:pt>
                <c:pt idx="1912">
                  <c:v>2834.4</c:v>
                </c:pt>
                <c:pt idx="1913">
                  <c:v>2834.4</c:v>
                </c:pt>
                <c:pt idx="1914">
                  <c:v>2834.4</c:v>
                </c:pt>
                <c:pt idx="1915">
                  <c:v>2867.19</c:v>
                </c:pt>
                <c:pt idx="1916">
                  <c:v>2867.24</c:v>
                </c:pt>
                <c:pt idx="1917">
                  <c:v>2873.4</c:v>
                </c:pt>
                <c:pt idx="1918">
                  <c:v>2879.39</c:v>
                </c:pt>
                <c:pt idx="1919">
                  <c:v>2892.74</c:v>
                </c:pt>
                <c:pt idx="1920">
                  <c:v>2892.74</c:v>
                </c:pt>
                <c:pt idx="1921">
                  <c:v>2892.74</c:v>
                </c:pt>
                <c:pt idx="1922">
                  <c:v>2895.77</c:v>
                </c:pt>
                <c:pt idx="1923">
                  <c:v>2878.2</c:v>
                </c:pt>
                <c:pt idx="1924">
                  <c:v>2888.21</c:v>
                </c:pt>
                <c:pt idx="1925">
                  <c:v>2888.32</c:v>
                </c:pt>
                <c:pt idx="1926">
                  <c:v>2907.41</c:v>
                </c:pt>
                <c:pt idx="1927">
                  <c:v>2907.41</c:v>
                </c:pt>
                <c:pt idx="1928">
                  <c:v>2907.41</c:v>
                </c:pt>
                <c:pt idx="1929">
                  <c:v>2905.58</c:v>
                </c:pt>
                <c:pt idx="1930">
                  <c:v>2907.06</c:v>
                </c:pt>
                <c:pt idx="1931">
                  <c:v>2900.45</c:v>
                </c:pt>
                <c:pt idx="1932">
                  <c:v>2905.03</c:v>
                </c:pt>
                <c:pt idx="1933">
                  <c:v>2905.03</c:v>
                </c:pt>
                <c:pt idx="1934">
                  <c:v>2905.03</c:v>
                </c:pt>
                <c:pt idx="1935">
                  <c:v>2905.03</c:v>
                </c:pt>
                <c:pt idx="1936">
                  <c:v>2907.97</c:v>
                </c:pt>
                <c:pt idx="1937">
                  <c:v>2933.68</c:v>
                </c:pt>
                <c:pt idx="1938">
                  <c:v>2927.25</c:v>
                </c:pt>
                <c:pt idx="1939">
                  <c:v>2926.17</c:v>
                </c:pt>
                <c:pt idx="1940">
                  <c:v>2939.88</c:v>
                </c:pt>
                <c:pt idx="1941">
                  <c:v>2939.88</c:v>
                </c:pt>
                <c:pt idx="1942">
                  <c:v>2939.88</c:v>
                </c:pt>
                <c:pt idx="1943">
                  <c:v>2943.03</c:v>
                </c:pt>
                <c:pt idx="1944">
                  <c:v>2945.83</c:v>
                </c:pt>
                <c:pt idx="1945">
                  <c:v>2923.73</c:v>
                </c:pt>
                <c:pt idx="1946">
                  <c:v>2917.52</c:v>
                </c:pt>
                <c:pt idx="1947">
                  <c:v>2945.64</c:v>
                </c:pt>
                <c:pt idx="1948">
                  <c:v>2945.64</c:v>
                </c:pt>
                <c:pt idx="1949">
                  <c:v>2945.64</c:v>
                </c:pt>
                <c:pt idx="1950">
                  <c:v>2932.47</c:v>
                </c:pt>
                <c:pt idx="1951">
                  <c:v>2884.05</c:v>
                </c:pt>
                <c:pt idx="1952">
                  <c:v>2879.42</c:v>
                </c:pt>
                <c:pt idx="1953">
                  <c:v>2870.72</c:v>
                </c:pt>
                <c:pt idx="1954">
                  <c:v>2881.4</c:v>
                </c:pt>
                <c:pt idx="1955">
                  <c:v>2881.4</c:v>
                </c:pt>
                <c:pt idx="1956">
                  <c:v>2881.4</c:v>
                </c:pt>
                <c:pt idx="1957">
                  <c:v>2811.87</c:v>
                </c:pt>
                <c:pt idx="1958">
                  <c:v>2834.41</c:v>
                </c:pt>
                <c:pt idx="1959">
                  <c:v>2850.96</c:v>
                </c:pt>
                <c:pt idx="1960">
                  <c:v>2876.32</c:v>
                </c:pt>
                <c:pt idx="1961">
                  <c:v>2859.53</c:v>
                </c:pt>
                <c:pt idx="1962">
                  <c:v>2859.53</c:v>
                </c:pt>
                <c:pt idx="1963">
                  <c:v>2859.53</c:v>
                </c:pt>
                <c:pt idx="1964">
                  <c:v>2840.23</c:v>
                </c:pt>
                <c:pt idx="1965">
                  <c:v>2864.36</c:v>
                </c:pt>
                <c:pt idx="1966">
                  <c:v>2856.27</c:v>
                </c:pt>
                <c:pt idx="1967">
                  <c:v>2822.24</c:v>
                </c:pt>
                <c:pt idx="1968">
                  <c:v>2826.06</c:v>
                </c:pt>
                <c:pt idx="1969">
                  <c:v>2826.06</c:v>
                </c:pt>
                <c:pt idx="1970">
                  <c:v>2826.06</c:v>
                </c:pt>
                <c:pt idx="1971">
                  <c:v>2826.06</c:v>
                </c:pt>
                <c:pt idx="1972">
                  <c:v>2802.39</c:v>
                </c:pt>
                <c:pt idx="1973">
                  <c:v>2783.02</c:v>
                </c:pt>
                <c:pt idx="1974">
                  <c:v>2788.86</c:v>
                </c:pt>
                <c:pt idx="1975">
                  <c:v>2752.06</c:v>
                </c:pt>
                <c:pt idx="1976">
                  <c:v>2752.06</c:v>
                </c:pt>
                <c:pt idx="1977">
                  <c:v>2752.06</c:v>
                </c:pt>
                <c:pt idx="1978">
                  <c:v>2744.45</c:v>
                </c:pt>
                <c:pt idx="1979">
                  <c:v>2803.27</c:v>
                </c:pt>
                <c:pt idx="1980">
                  <c:v>2826.15</c:v>
                </c:pt>
                <c:pt idx="1981">
                  <c:v>2843.49</c:v>
                </c:pt>
                <c:pt idx="1982">
                  <c:v>2873.34</c:v>
                </c:pt>
                <c:pt idx="1983">
                  <c:v>2873.34</c:v>
                </c:pt>
                <c:pt idx="1984">
                  <c:v>2873.34</c:v>
                </c:pt>
                <c:pt idx="1985">
                  <c:v>2886.73</c:v>
                </c:pt>
                <c:pt idx="1986">
                  <c:v>2885.72</c:v>
                </c:pt>
                <c:pt idx="1987">
                  <c:v>2879.84</c:v>
                </c:pt>
                <c:pt idx="1988">
                  <c:v>2891.64</c:v>
                </c:pt>
                <c:pt idx="1989">
                  <c:v>2886.98</c:v>
                </c:pt>
                <c:pt idx="1990">
                  <c:v>2886.98</c:v>
                </c:pt>
                <c:pt idx="1991">
                  <c:v>2886.98</c:v>
                </c:pt>
                <c:pt idx="1992">
                  <c:v>2889.67</c:v>
                </c:pt>
                <c:pt idx="1993">
                  <c:v>2917.75</c:v>
                </c:pt>
                <c:pt idx="1994">
                  <c:v>2926.46</c:v>
                </c:pt>
                <c:pt idx="1995">
                  <c:v>2954.18</c:v>
                </c:pt>
                <c:pt idx="1996">
                  <c:v>2950.46</c:v>
                </c:pt>
                <c:pt idx="1997">
                  <c:v>2950.46</c:v>
                </c:pt>
                <c:pt idx="1998">
                  <c:v>2950.46</c:v>
                </c:pt>
                <c:pt idx="1999">
                  <c:v>2945.35</c:v>
                </c:pt>
                <c:pt idx="2000">
                  <c:v>2917.38</c:v>
                </c:pt>
                <c:pt idx="2001">
                  <c:v>2913.78</c:v>
                </c:pt>
                <c:pt idx="2002">
                  <c:v>2924.92</c:v>
                </c:pt>
                <c:pt idx="2003">
                  <c:v>2941.76</c:v>
                </c:pt>
                <c:pt idx="2004">
                  <c:v>2941.76</c:v>
                </c:pt>
                <c:pt idx="2005">
                  <c:v>2941.76</c:v>
                </c:pt>
                <c:pt idx="2006">
                  <c:v>2964.33</c:v>
                </c:pt>
                <c:pt idx="2007">
                  <c:v>2973.01</c:v>
                </c:pt>
                <c:pt idx="2008">
                  <c:v>2995.82</c:v>
                </c:pt>
                <c:pt idx="2009">
                  <c:v>2995.82</c:v>
                </c:pt>
                <c:pt idx="2010">
                  <c:v>2990.41</c:v>
                </c:pt>
                <c:pt idx="2011">
                  <c:v>2990.41</c:v>
                </c:pt>
                <c:pt idx="2012">
                  <c:v>2990.41</c:v>
                </c:pt>
                <c:pt idx="2013">
                  <c:v>2975.95</c:v>
                </c:pt>
                <c:pt idx="2014">
                  <c:v>2979.63</c:v>
                </c:pt>
                <c:pt idx="2015">
                  <c:v>2993.07</c:v>
                </c:pt>
                <c:pt idx="2016">
                  <c:v>2999.91</c:v>
                </c:pt>
                <c:pt idx="2017">
                  <c:v>3013.77</c:v>
                </c:pt>
                <c:pt idx="2018">
                  <c:v>3013.77</c:v>
                </c:pt>
                <c:pt idx="2019">
                  <c:v>3013.77</c:v>
                </c:pt>
                <c:pt idx="2020">
                  <c:v>3014.3</c:v>
                </c:pt>
                <c:pt idx="2021">
                  <c:v>3004.04</c:v>
                </c:pt>
                <c:pt idx="2022">
                  <c:v>2984.42</c:v>
                </c:pt>
                <c:pt idx="2023">
                  <c:v>2995.11</c:v>
                </c:pt>
                <c:pt idx="2024">
                  <c:v>2976.61</c:v>
                </c:pt>
                <c:pt idx="2025">
                  <c:v>2976.61</c:v>
                </c:pt>
                <c:pt idx="2026">
                  <c:v>2976.61</c:v>
                </c:pt>
                <c:pt idx="2027">
                  <c:v>2985.03</c:v>
                </c:pt>
                <c:pt idx="2028">
                  <c:v>3005.47</c:v>
                </c:pt>
                <c:pt idx="2029">
                  <c:v>3019.56</c:v>
                </c:pt>
                <c:pt idx="2030">
                  <c:v>3003.67</c:v>
                </c:pt>
                <c:pt idx="2031">
                  <c:v>3025.86</c:v>
                </c:pt>
                <c:pt idx="2032">
                  <c:v>3025.86</c:v>
                </c:pt>
                <c:pt idx="2033">
                  <c:v>3025.86</c:v>
                </c:pt>
                <c:pt idx="2034">
                  <c:v>3020.97</c:v>
                </c:pt>
                <c:pt idx="2035">
                  <c:v>3013.18</c:v>
                </c:pt>
                <c:pt idx="2036">
                  <c:v>2980.38</c:v>
                </c:pt>
                <c:pt idx="2037">
                  <c:v>2953.56</c:v>
                </c:pt>
                <c:pt idx="2038">
                  <c:v>2932.05</c:v>
                </c:pt>
                <c:pt idx="2039">
                  <c:v>2932.05</c:v>
                </c:pt>
                <c:pt idx="2040">
                  <c:v>2932.05</c:v>
                </c:pt>
                <c:pt idx="2041">
                  <c:v>2844.74</c:v>
                </c:pt>
                <c:pt idx="2042">
                  <c:v>2881.77</c:v>
                </c:pt>
                <c:pt idx="2043">
                  <c:v>2883.98</c:v>
                </c:pt>
                <c:pt idx="2044">
                  <c:v>2938.09</c:v>
                </c:pt>
                <c:pt idx="2045">
                  <c:v>2918.65</c:v>
                </c:pt>
                <c:pt idx="2046">
                  <c:v>2918.65</c:v>
                </c:pt>
                <c:pt idx="2047">
                  <c:v>2918.65</c:v>
                </c:pt>
                <c:pt idx="2048">
                  <c:v>2883.75</c:v>
                </c:pt>
                <c:pt idx="2049">
                  <c:v>2926.32</c:v>
                </c:pt>
                <c:pt idx="2050">
                  <c:v>2840.6</c:v>
                </c:pt>
                <c:pt idx="2051">
                  <c:v>2847.6</c:v>
                </c:pt>
                <c:pt idx="2052">
                  <c:v>2888.68</c:v>
                </c:pt>
                <c:pt idx="2053">
                  <c:v>2888.68</c:v>
                </c:pt>
                <c:pt idx="2054">
                  <c:v>2888.68</c:v>
                </c:pt>
                <c:pt idx="2055">
                  <c:v>2923.65</c:v>
                </c:pt>
                <c:pt idx="2056">
                  <c:v>2900.51</c:v>
                </c:pt>
                <c:pt idx="2057">
                  <c:v>2924.43</c:v>
                </c:pt>
                <c:pt idx="2058">
                  <c:v>2922.95</c:v>
                </c:pt>
                <c:pt idx="2059">
                  <c:v>2847.11</c:v>
                </c:pt>
                <c:pt idx="2060">
                  <c:v>2847.11</c:v>
                </c:pt>
                <c:pt idx="2061">
                  <c:v>2847.11</c:v>
                </c:pt>
                <c:pt idx="2062">
                  <c:v>2878.38</c:v>
                </c:pt>
                <c:pt idx="2063">
                  <c:v>2869.16</c:v>
                </c:pt>
                <c:pt idx="2064">
                  <c:v>2887.94</c:v>
                </c:pt>
                <c:pt idx="2065">
                  <c:v>2924.58</c:v>
                </c:pt>
                <c:pt idx="2066">
                  <c:v>2926.46</c:v>
                </c:pt>
                <c:pt idx="2067">
                  <c:v>2926.46</c:v>
                </c:pt>
                <c:pt idx="2068">
                  <c:v>2926.46</c:v>
                </c:pt>
                <c:pt idx="2069">
                  <c:v>2926.46</c:v>
                </c:pt>
                <c:pt idx="2070">
                  <c:v>2906.27</c:v>
                </c:pt>
                <c:pt idx="2071">
                  <c:v>2937.78</c:v>
                </c:pt>
                <c:pt idx="2072">
                  <c:v>2976</c:v>
                </c:pt>
                <c:pt idx="2073">
                  <c:v>2978.71</c:v>
                </c:pt>
                <c:pt idx="2074">
                  <c:v>2978.71</c:v>
                </c:pt>
                <c:pt idx="2075">
                  <c:v>2978.71</c:v>
                </c:pt>
                <c:pt idx="2076">
                  <c:v>2978.43</c:v>
                </c:pt>
                <c:pt idx="2077">
                  <c:v>2979.39</c:v>
                </c:pt>
                <c:pt idx="2078">
                  <c:v>3000.93</c:v>
                </c:pt>
                <c:pt idx="2079">
                  <c:v>3009.57</c:v>
                </c:pt>
                <c:pt idx="2080">
                  <c:v>3007.39</c:v>
                </c:pt>
                <c:pt idx="2081">
                  <c:v>3007.39</c:v>
                </c:pt>
                <c:pt idx="2082">
                  <c:v>3007.39</c:v>
                </c:pt>
                <c:pt idx="2083">
                  <c:v>2997.96</c:v>
                </c:pt>
                <c:pt idx="2084">
                  <c:v>3005.7</c:v>
                </c:pt>
                <c:pt idx="2085">
                  <c:v>3006.73</c:v>
                </c:pt>
                <c:pt idx="2086">
                  <c:v>3006.79</c:v>
                </c:pt>
                <c:pt idx="2087">
                  <c:v>2992.07</c:v>
                </c:pt>
                <c:pt idx="2088">
                  <c:v>2992.07</c:v>
                </c:pt>
                <c:pt idx="2089">
                  <c:v>2992.07</c:v>
                </c:pt>
                <c:pt idx="2090">
                  <c:v>2991.78</c:v>
                </c:pt>
                <c:pt idx="2091">
                  <c:v>2966.6</c:v>
                </c:pt>
                <c:pt idx="2092">
                  <c:v>2984.87</c:v>
                </c:pt>
                <c:pt idx="2093">
                  <c:v>2977.62</c:v>
                </c:pt>
                <c:pt idx="2094">
                  <c:v>2961.79</c:v>
                </c:pt>
                <c:pt idx="2095">
                  <c:v>2961.79</c:v>
                </c:pt>
                <c:pt idx="2096">
                  <c:v>2961.79</c:v>
                </c:pt>
                <c:pt idx="2097">
                  <c:v>2976.74</c:v>
                </c:pt>
                <c:pt idx="2098">
                  <c:v>2940.25</c:v>
                </c:pt>
                <c:pt idx="2099">
                  <c:v>2887.61</c:v>
                </c:pt>
                <c:pt idx="2100">
                  <c:v>2910.63</c:v>
                </c:pt>
                <c:pt idx="2101">
                  <c:v>2952.01</c:v>
                </c:pt>
                <c:pt idx="2102">
                  <c:v>2952.01</c:v>
                </c:pt>
                <c:pt idx="2103">
                  <c:v>2952.01</c:v>
                </c:pt>
                <c:pt idx="2104">
                  <c:v>2938.79</c:v>
                </c:pt>
                <c:pt idx="2105">
                  <c:v>2893.06</c:v>
                </c:pt>
                <c:pt idx="2106">
                  <c:v>2919.4</c:v>
                </c:pt>
                <c:pt idx="2107">
                  <c:v>2938.13</c:v>
                </c:pt>
                <c:pt idx="2108">
                  <c:v>2970.27</c:v>
                </c:pt>
                <c:pt idx="2109">
                  <c:v>2970.27</c:v>
                </c:pt>
                <c:pt idx="2110">
                  <c:v>2970.27</c:v>
                </c:pt>
                <c:pt idx="2111">
                  <c:v>2966.15</c:v>
                </c:pt>
                <c:pt idx="2112">
                  <c:v>2995.68</c:v>
                </c:pt>
                <c:pt idx="2113">
                  <c:v>2989.69</c:v>
                </c:pt>
                <c:pt idx="2114">
                  <c:v>2997.95</c:v>
                </c:pt>
                <c:pt idx="2115">
                  <c:v>2986.2</c:v>
                </c:pt>
                <c:pt idx="2116">
                  <c:v>2986.2</c:v>
                </c:pt>
                <c:pt idx="2117">
                  <c:v>2986.2</c:v>
                </c:pt>
                <c:pt idx="2118">
                  <c:v>3006.72</c:v>
                </c:pt>
                <c:pt idx="2119">
                  <c:v>2995.99</c:v>
                </c:pt>
                <c:pt idx="2120">
                  <c:v>3004.52</c:v>
                </c:pt>
                <c:pt idx="2121">
                  <c:v>3010.29</c:v>
                </c:pt>
                <c:pt idx="2122">
                  <c:v>3022.55</c:v>
                </c:pt>
                <c:pt idx="2123">
                  <c:v>3022.55</c:v>
                </c:pt>
                <c:pt idx="2124">
                  <c:v>3022.55</c:v>
                </c:pt>
                <c:pt idx="2125">
                  <c:v>3039.42</c:v>
                </c:pt>
                <c:pt idx="2126">
                  <c:v>3036.89</c:v>
                </c:pt>
                <c:pt idx="2127">
                  <c:v>3046.77</c:v>
                </c:pt>
                <c:pt idx="2128">
                  <c:v>3037.56</c:v>
                </c:pt>
                <c:pt idx="2129">
                  <c:v>3066.91</c:v>
                </c:pt>
                <c:pt idx="2130">
                  <c:v>3066.91</c:v>
                </c:pt>
                <c:pt idx="2131">
                  <c:v>3066.91</c:v>
                </c:pt>
                <c:pt idx="2132">
                  <c:v>3078.27</c:v>
                </c:pt>
                <c:pt idx="2133">
                  <c:v>3074.62</c:v>
                </c:pt>
                <c:pt idx="2134">
                  <c:v>3076.78</c:v>
                </c:pt>
                <c:pt idx="2135">
                  <c:v>3085.18</c:v>
                </c:pt>
                <c:pt idx="2136">
                  <c:v>3093.08</c:v>
                </c:pt>
                <c:pt idx="2137">
                  <c:v>3093.08</c:v>
                </c:pt>
                <c:pt idx="2138">
                  <c:v>3093.08</c:v>
                </c:pt>
                <c:pt idx="2139">
                  <c:v>3087.01</c:v>
                </c:pt>
                <c:pt idx="2140">
                  <c:v>3091.84</c:v>
                </c:pt>
                <c:pt idx="2141">
                  <c:v>3094.04</c:v>
                </c:pt>
                <c:pt idx="2142">
                  <c:v>3096.63</c:v>
                </c:pt>
                <c:pt idx="2143">
                  <c:v>3120.46</c:v>
                </c:pt>
                <c:pt idx="2144">
                  <c:v>3120.46</c:v>
                </c:pt>
                <c:pt idx="2145">
                  <c:v>3120.46</c:v>
                </c:pt>
                <c:pt idx="2146">
                  <c:v>3122.03</c:v>
                </c:pt>
                <c:pt idx="2147">
                  <c:v>3120.18</c:v>
                </c:pt>
                <c:pt idx="2148">
                  <c:v>3108.46</c:v>
                </c:pt>
                <c:pt idx="2149">
                  <c:v>3103.54</c:v>
                </c:pt>
                <c:pt idx="2150">
                  <c:v>3110.29</c:v>
                </c:pt>
                <c:pt idx="2151">
                  <c:v>3110.29</c:v>
                </c:pt>
                <c:pt idx="2152">
                  <c:v>3110.29</c:v>
                </c:pt>
                <c:pt idx="2153">
                  <c:v>3133.64</c:v>
                </c:pt>
                <c:pt idx="2154">
                  <c:v>3140.52</c:v>
                </c:pt>
                <c:pt idx="2155">
                  <c:v>3153.63</c:v>
                </c:pt>
                <c:pt idx="2156">
                  <c:v>3153.63</c:v>
                </c:pt>
                <c:pt idx="2157">
                  <c:v>3140.98</c:v>
                </c:pt>
                <c:pt idx="2158">
                  <c:v>3140.98</c:v>
                </c:pt>
                <c:pt idx="2159">
                  <c:v>3140.98</c:v>
                </c:pt>
                <c:pt idx="2160">
                  <c:v>3113.87</c:v>
                </c:pt>
                <c:pt idx="2161">
                  <c:v>3093.2</c:v>
                </c:pt>
                <c:pt idx="2162">
                  <c:v>3112.76</c:v>
                </c:pt>
                <c:pt idx="2163">
                  <c:v>3117.43</c:v>
                </c:pt>
                <c:pt idx="2164">
                  <c:v>3145.91</c:v>
                </c:pt>
                <c:pt idx="2165">
                  <c:v>3145.91</c:v>
                </c:pt>
                <c:pt idx="2166">
                  <c:v>3145.91</c:v>
                </c:pt>
                <c:pt idx="2167">
                  <c:v>3135.96</c:v>
                </c:pt>
                <c:pt idx="2168">
                  <c:v>3132.52</c:v>
                </c:pt>
                <c:pt idx="2169">
                  <c:v>3141.63</c:v>
                </c:pt>
                <c:pt idx="2170">
                  <c:v>3168.57</c:v>
                </c:pt>
                <c:pt idx="2171">
                  <c:v>3168.8</c:v>
                </c:pt>
                <c:pt idx="2172">
                  <c:v>3168.8</c:v>
                </c:pt>
                <c:pt idx="2173">
                  <c:v>3168.8</c:v>
                </c:pt>
                <c:pt idx="2174">
                  <c:v>3191.45</c:v>
                </c:pt>
                <c:pt idx="2175">
                  <c:v>3192.52</c:v>
                </c:pt>
                <c:pt idx="2176">
                  <c:v>3191.14</c:v>
                </c:pt>
                <c:pt idx="2177">
                  <c:v>3205.37</c:v>
                </c:pt>
                <c:pt idx="2178">
                  <c:v>3221.22</c:v>
                </c:pt>
                <c:pt idx="2179">
                  <c:v>3221.22</c:v>
                </c:pt>
                <c:pt idx="2180">
                  <c:v>3221.22</c:v>
                </c:pt>
                <c:pt idx="2181">
                  <c:v>3224.01</c:v>
                </c:pt>
                <c:pt idx="2182">
                  <c:v>3223.38</c:v>
                </c:pt>
                <c:pt idx="2183">
                  <c:v>3223.38</c:v>
                </c:pt>
                <c:pt idx="2184">
                  <c:v>3239.91</c:v>
                </c:pt>
                <c:pt idx="2185">
                  <c:v>3240.02</c:v>
                </c:pt>
                <c:pt idx="2186">
                  <c:v>3240.02</c:v>
                </c:pt>
                <c:pt idx="2187">
                  <c:v>3240.02</c:v>
                </c:pt>
                <c:pt idx="2188">
                  <c:v>3221.29</c:v>
                </c:pt>
                <c:pt idx="2189">
                  <c:v>3230.78</c:v>
                </c:pt>
                <c:pt idx="2190">
                  <c:v>3230.78</c:v>
                </c:pt>
                <c:pt idx="2191">
                  <c:v>3257.85</c:v>
                </c:pt>
                <c:pt idx="2192">
                  <c:v>3234.85</c:v>
                </c:pt>
                <c:pt idx="2193">
                  <c:v>3234.85</c:v>
                </c:pt>
                <c:pt idx="2194">
                  <c:v>3234.85</c:v>
                </c:pt>
                <c:pt idx="2195">
                  <c:v>3246.28</c:v>
                </c:pt>
                <c:pt idx="2196">
                  <c:v>3237.18</c:v>
                </c:pt>
                <c:pt idx="2197">
                  <c:v>3253.05</c:v>
                </c:pt>
                <c:pt idx="2198">
                  <c:v>3274.7</c:v>
                </c:pt>
                <c:pt idx="2199">
                  <c:v>3265.35</c:v>
                </c:pt>
                <c:pt idx="2200">
                  <c:v>3265.35</c:v>
                </c:pt>
                <c:pt idx="2201">
                  <c:v>3265.35</c:v>
                </c:pt>
                <c:pt idx="2202">
                  <c:v>3288.13</c:v>
                </c:pt>
                <c:pt idx="2203">
                  <c:v>3283.15</c:v>
                </c:pt>
                <c:pt idx="2204">
                  <c:v>3289.29</c:v>
                </c:pt>
                <c:pt idx="2205">
                  <c:v>3316.81</c:v>
                </c:pt>
                <c:pt idx="2206">
                  <c:v>3329.62</c:v>
                </c:pt>
                <c:pt idx="2207">
                  <c:v>3329.62</c:v>
                </c:pt>
                <c:pt idx="2208">
                  <c:v>3329.62</c:v>
                </c:pt>
                <c:pt idx="2209">
                  <c:v>3329.62</c:v>
                </c:pt>
                <c:pt idx="2210">
                  <c:v>3320.79</c:v>
                </c:pt>
                <c:pt idx="2211">
                  <c:v>3321.75</c:v>
                </c:pt>
                <c:pt idx="2212">
                  <c:v>3325.54</c:v>
                </c:pt>
                <c:pt idx="2213">
                  <c:v>3295.47</c:v>
                </c:pt>
                <c:pt idx="2214">
                  <c:v>3295.47</c:v>
                </c:pt>
                <c:pt idx="2215">
                  <c:v>3295.47</c:v>
                </c:pt>
                <c:pt idx="2216">
                  <c:v>3243.63</c:v>
                </c:pt>
                <c:pt idx="2217">
                  <c:v>3276.24</c:v>
                </c:pt>
                <c:pt idx="2218">
                  <c:v>3273.4</c:v>
                </c:pt>
                <c:pt idx="2219">
                  <c:v>3283.66</c:v>
                </c:pt>
                <c:pt idx="2220">
                  <c:v>3225.52</c:v>
                </c:pt>
                <c:pt idx="2221">
                  <c:v>3225.52</c:v>
                </c:pt>
                <c:pt idx="2222">
                  <c:v>3225.52</c:v>
                </c:pt>
                <c:pt idx="2223">
                  <c:v>3248.92</c:v>
                </c:pt>
                <c:pt idx="2224">
                  <c:v>3297.59</c:v>
                </c:pt>
                <c:pt idx="2225">
                  <c:v>3334.69</c:v>
                </c:pt>
                <c:pt idx="2226">
                  <c:v>3345.78</c:v>
                </c:pt>
                <c:pt idx="2227">
                  <c:v>3327.71</c:v>
                </c:pt>
                <c:pt idx="2228">
                  <c:v>3327.71</c:v>
                </c:pt>
                <c:pt idx="2229">
                  <c:v>3327.71</c:v>
                </c:pt>
                <c:pt idx="2230">
                  <c:v>3352.09</c:v>
                </c:pt>
                <c:pt idx="2231">
                  <c:v>3357.75</c:v>
                </c:pt>
                <c:pt idx="2232">
                  <c:v>3379.45</c:v>
                </c:pt>
                <c:pt idx="2233">
                  <c:v>3373.94</c:v>
                </c:pt>
                <c:pt idx="2234">
                  <c:v>3380.16</c:v>
                </c:pt>
                <c:pt idx="2235">
                  <c:v>3380.16</c:v>
                </c:pt>
                <c:pt idx="2236">
                  <c:v>3380.16</c:v>
                </c:pt>
                <c:pt idx="2237">
                  <c:v>3380.16</c:v>
                </c:pt>
                <c:pt idx="2238">
                  <c:v>3370.29</c:v>
                </c:pt>
                <c:pt idx="2239">
                  <c:v>3386.15</c:v>
                </c:pt>
                <c:pt idx="2240">
                  <c:v>3373.23</c:v>
                </c:pt>
                <c:pt idx="2241">
                  <c:v>3337.75</c:v>
                </c:pt>
                <c:pt idx="2242">
                  <c:v>3337.75</c:v>
                </c:pt>
                <c:pt idx="2243">
                  <c:v>3337.75</c:v>
                </c:pt>
                <c:pt idx="2244">
                  <c:v>3225.89</c:v>
                </c:pt>
                <c:pt idx="2245">
                  <c:v>3128.21</c:v>
                </c:pt>
                <c:pt idx="2246">
                  <c:v>3116.39</c:v>
                </c:pt>
                <c:pt idx="2247">
                  <c:v>2978.76</c:v>
                </c:pt>
                <c:pt idx="2248">
                  <c:v>2954.22</c:v>
                </c:pt>
                <c:pt idx="2249">
                  <c:v>2954.22</c:v>
                </c:pt>
                <c:pt idx="2250">
                  <c:v>2954.22</c:v>
                </c:pt>
                <c:pt idx="2251">
                  <c:v>3090.23</c:v>
                </c:pt>
                <c:pt idx="2252">
                  <c:v>3003.37</c:v>
                </c:pt>
                <c:pt idx="2253">
                  <c:v>3130.12</c:v>
                </c:pt>
                <c:pt idx="2254">
                  <c:v>3023.94</c:v>
                </c:pt>
                <c:pt idx="2255">
                  <c:v>2972.37</c:v>
                </c:pt>
                <c:pt idx="2256">
                  <c:v>2972.37</c:v>
                </c:pt>
                <c:pt idx="2257">
                  <c:v>2972.37</c:v>
                </c:pt>
                <c:pt idx="2258">
                  <c:v>2746.56</c:v>
                </c:pt>
                <c:pt idx="2259">
                  <c:v>2882.23</c:v>
                </c:pt>
                <c:pt idx="2260">
                  <c:v>2741.38</c:v>
                </c:pt>
                <c:pt idx="2261">
                  <c:v>2480.64</c:v>
                </c:pt>
                <c:pt idx="2262">
                  <c:v>2711.02</c:v>
                </c:pt>
                <c:pt idx="2263">
                  <c:v>2711.02</c:v>
                </c:pt>
                <c:pt idx="2264">
                  <c:v>2711.02</c:v>
                </c:pt>
                <c:pt idx="2265">
                  <c:v>2386.13</c:v>
                </c:pt>
                <c:pt idx="2266">
                  <c:v>2529.19</c:v>
                </c:pt>
                <c:pt idx="2267">
                  <c:v>2398.1</c:v>
                </c:pt>
                <c:pt idx="2268">
                  <c:v>2409.39</c:v>
                </c:pt>
                <c:pt idx="2269">
                  <c:v>2304.92</c:v>
                </c:pt>
                <c:pt idx="2270">
                  <c:v>2304.92</c:v>
                </c:pt>
                <c:pt idx="2271">
                  <c:v>2304.92</c:v>
                </c:pt>
                <c:pt idx="2272">
                  <c:v>2237.4</c:v>
                </c:pt>
                <c:pt idx="2273">
                  <c:v>2447.33</c:v>
                </c:pt>
                <c:pt idx="2274">
                  <c:v>2475.56</c:v>
                </c:pt>
                <c:pt idx="2275">
                  <c:v>2630.07</c:v>
                </c:pt>
                <c:pt idx="2276">
                  <c:v>2541.4699999999998</c:v>
                </c:pt>
                <c:pt idx="2277">
                  <c:v>2541.4699999999998</c:v>
                </c:pt>
                <c:pt idx="2278">
                  <c:v>2541.4699999999998</c:v>
                </c:pt>
                <c:pt idx="2279">
                  <c:v>2626.65</c:v>
                </c:pt>
                <c:pt idx="2280">
                  <c:v>2584.59</c:v>
                </c:pt>
                <c:pt idx="2281">
                  <c:v>2470.5</c:v>
                </c:pt>
                <c:pt idx="2282">
                  <c:v>2526.9</c:v>
                </c:pt>
                <c:pt idx="2283">
                  <c:v>2488.65</c:v>
                </c:pt>
                <c:pt idx="2284">
                  <c:v>2488.65</c:v>
                </c:pt>
                <c:pt idx="2285">
                  <c:v>2488.65</c:v>
                </c:pt>
                <c:pt idx="2286">
                  <c:v>2663.68</c:v>
                </c:pt>
                <c:pt idx="2287">
                  <c:v>2659.41</c:v>
                </c:pt>
                <c:pt idx="2288">
                  <c:v>2749.98</c:v>
                </c:pt>
                <c:pt idx="2289">
                  <c:v>2789.82</c:v>
                </c:pt>
                <c:pt idx="2290">
                  <c:v>2789.82</c:v>
                </c:pt>
                <c:pt idx="2291">
                  <c:v>2789.82</c:v>
                </c:pt>
                <c:pt idx="2292">
                  <c:v>2789.82</c:v>
                </c:pt>
                <c:pt idx="2293">
                  <c:v>2761.63</c:v>
                </c:pt>
                <c:pt idx="2294">
                  <c:v>2846.06</c:v>
                </c:pt>
                <c:pt idx="2295">
                  <c:v>2783.36</c:v>
                </c:pt>
                <c:pt idx="2296">
                  <c:v>2799.55</c:v>
                </c:pt>
                <c:pt idx="2297">
                  <c:v>2874.56</c:v>
                </c:pt>
                <c:pt idx="2298">
                  <c:v>2874.56</c:v>
                </c:pt>
                <c:pt idx="2299">
                  <c:v>2874.56</c:v>
                </c:pt>
                <c:pt idx="2300">
                  <c:v>2823.16</c:v>
                </c:pt>
                <c:pt idx="2301">
                  <c:v>2736.56</c:v>
                </c:pt>
                <c:pt idx="2302">
                  <c:v>2799.31</c:v>
                </c:pt>
                <c:pt idx="2303">
                  <c:v>2797.8</c:v>
                </c:pt>
                <c:pt idx="2304">
                  <c:v>2836.74</c:v>
                </c:pt>
                <c:pt idx="2305">
                  <c:v>2836.74</c:v>
                </c:pt>
                <c:pt idx="2306">
                  <c:v>2836.74</c:v>
                </c:pt>
                <c:pt idx="2307">
                  <c:v>2878.48</c:v>
                </c:pt>
                <c:pt idx="2308">
                  <c:v>2863.39</c:v>
                </c:pt>
                <c:pt idx="2309">
                  <c:v>2939.51</c:v>
                </c:pt>
                <c:pt idx="2310">
                  <c:v>2912.43</c:v>
                </c:pt>
                <c:pt idx="2311">
                  <c:v>2830.71</c:v>
                </c:pt>
                <c:pt idx="2312">
                  <c:v>2830.71</c:v>
                </c:pt>
                <c:pt idx="2313">
                  <c:v>2830.71</c:v>
                </c:pt>
                <c:pt idx="2314">
                  <c:v>2842.74</c:v>
                </c:pt>
                <c:pt idx="2315">
                  <c:v>2868.44</c:v>
                </c:pt>
                <c:pt idx="2316">
                  <c:v>2848.42</c:v>
                </c:pt>
                <c:pt idx="2317">
                  <c:v>2881.19</c:v>
                </c:pt>
                <c:pt idx="2318">
                  <c:v>2929.8</c:v>
                </c:pt>
                <c:pt idx="2319">
                  <c:v>2929.8</c:v>
                </c:pt>
                <c:pt idx="2320">
                  <c:v>2929.8</c:v>
                </c:pt>
                <c:pt idx="2321">
                  <c:v>2930.32</c:v>
                </c:pt>
                <c:pt idx="2322">
                  <c:v>2870.12</c:v>
                </c:pt>
                <c:pt idx="2323">
                  <c:v>2820</c:v>
                </c:pt>
                <c:pt idx="2324">
                  <c:v>2852.5</c:v>
                </c:pt>
                <c:pt idx="2325">
                  <c:v>2863.7</c:v>
                </c:pt>
                <c:pt idx="2326">
                  <c:v>2863.7</c:v>
                </c:pt>
                <c:pt idx="2327">
                  <c:v>2863.7</c:v>
                </c:pt>
                <c:pt idx="2328">
                  <c:v>2953.91</c:v>
                </c:pt>
                <c:pt idx="2329">
                  <c:v>2922.94</c:v>
                </c:pt>
                <c:pt idx="2330">
                  <c:v>2971.61</c:v>
                </c:pt>
                <c:pt idx="2331">
                  <c:v>2948.51</c:v>
                </c:pt>
                <c:pt idx="2332">
                  <c:v>2955.45</c:v>
                </c:pt>
                <c:pt idx="2333">
                  <c:v>2955.45</c:v>
                </c:pt>
                <c:pt idx="2334">
                  <c:v>2955.45</c:v>
                </c:pt>
                <c:pt idx="2335">
                  <c:v>2955.45</c:v>
                </c:pt>
                <c:pt idx="2336">
                  <c:v>2991.77</c:v>
                </c:pt>
                <c:pt idx="2337">
                  <c:v>3036.13</c:v>
                </c:pt>
                <c:pt idx="2338">
                  <c:v>3029.73</c:v>
                </c:pt>
                <c:pt idx="2339">
                  <c:v>3044.31</c:v>
                </c:pt>
                <c:pt idx="2340">
                  <c:v>3044.31</c:v>
                </c:pt>
                <c:pt idx="2341">
                  <c:v>3044.31</c:v>
                </c:pt>
                <c:pt idx="2342">
                  <c:v>3055.73</c:v>
                </c:pt>
                <c:pt idx="2343">
                  <c:v>3080.82</c:v>
                </c:pt>
                <c:pt idx="2344">
                  <c:v>3122.87</c:v>
                </c:pt>
                <c:pt idx="2345">
                  <c:v>3112.35</c:v>
                </c:pt>
                <c:pt idx="2346">
                  <c:v>3193.93</c:v>
                </c:pt>
                <c:pt idx="2347">
                  <c:v>3193.93</c:v>
                </c:pt>
                <c:pt idx="2348">
                  <c:v>3193.93</c:v>
                </c:pt>
                <c:pt idx="2349">
                  <c:v>3232.39</c:v>
                </c:pt>
                <c:pt idx="2350">
                  <c:v>3207.18</c:v>
                </c:pt>
                <c:pt idx="2351">
                  <c:v>3190.14</c:v>
                </c:pt>
                <c:pt idx="2352">
                  <c:v>3002.1</c:v>
                </c:pt>
                <c:pt idx="2353">
                  <c:v>3041.31</c:v>
                </c:pt>
                <c:pt idx="2354">
                  <c:v>3041.31</c:v>
                </c:pt>
                <c:pt idx="2355">
                  <c:v>3041.31</c:v>
                </c:pt>
                <c:pt idx="2356">
                  <c:v>3066.59</c:v>
                </c:pt>
                <c:pt idx="2357">
                  <c:v>3124.74</c:v>
                </c:pt>
                <c:pt idx="2358">
                  <c:v>3113.49</c:v>
                </c:pt>
                <c:pt idx="2359">
                  <c:v>3115.34</c:v>
                </c:pt>
                <c:pt idx="2360">
                  <c:v>3097.74</c:v>
                </c:pt>
                <c:pt idx="2361">
                  <c:v>3097.74</c:v>
                </c:pt>
                <c:pt idx="2362">
                  <c:v>3097.74</c:v>
                </c:pt>
                <c:pt idx="2363">
                  <c:v>3117.86</c:v>
                </c:pt>
                <c:pt idx="2364">
                  <c:v>3131.29</c:v>
                </c:pt>
                <c:pt idx="2365">
                  <c:v>3050.33</c:v>
                </c:pt>
                <c:pt idx="2366">
                  <c:v>3083.76</c:v>
                </c:pt>
                <c:pt idx="2367">
                  <c:v>3009.05</c:v>
                </c:pt>
                <c:pt idx="2368">
                  <c:v>3009.05</c:v>
                </c:pt>
                <c:pt idx="2369">
                  <c:v>3009.05</c:v>
                </c:pt>
                <c:pt idx="2370">
                  <c:v>3053.24</c:v>
                </c:pt>
                <c:pt idx="2371">
                  <c:v>3100.29</c:v>
                </c:pt>
                <c:pt idx="2372">
                  <c:v>3115.86</c:v>
                </c:pt>
                <c:pt idx="2373">
                  <c:v>3130.01</c:v>
                </c:pt>
                <c:pt idx="2374">
                  <c:v>3130.01</c:v>
                </c:pt>
                <c:pt idx="2375">
                  <c:v>3130.01</c:v>
                </c:pt>
                <c:pt idx="2376">
                  <c:v>3130.01</c:v>
                </c:pt>
                <c:pt idx="2377">
                  <c:v>3179.72</c:v>
                </c:pt>
                <c:pt idx="2378">
                  <c:v>3145.32</c:v>
                </c:pt>
                <c:pt idx="2379">
                  <c:v>3169.94</c:v>
                </c:pt>
                <c:pt idx="2380">
                  <c:v>3152.05</c:v>
                </c:pt>
                <c:pt idx="2381">
                  <c:v>3185.04</c:v>
                </c:pt>
                <c:pt idx="2382">
                  <c:v>3185.04</c:v>
                </c:pt>
                <c:pt idx="2383">
                  <c:v>3185.04</c:v>
                </c:pt>
                <c:pt idx="2384">
                  <c:v>3155.22</c:v>
                </c:pt>
                <c:pt idx="2385">
                  <c:v>3197.52</c:v>
                </c:pt>
                <c:pt idx="2386">
                  <c:v>3226.56</c:v>
                </c:pt>
                <c:pt idx="2387">
                  <c:v>3215.57</c:v>
                </c:pt>
                <c:pt idx="2388">
                  <c:v>3224.73</c:v>
                </c:pt>
                <c:pt idx="2389">
                  <c:v>3224.73</c:v>
                </c:pt>
                <c:pt idx="2390">
                  <c:v>3224.73</c:v>
                </c:pt>
                <c:pt idx="2391">
                  <c:v>3251.84</c:v>
                </c:pt>
                <c:pt idx="2392">
                  <c:v>3257.3</c:v>
                </c:pt>
                <c:pt idx="2393">
                  <c:v>3276.02</c:v>
                </c:pt>
                <c:pt idx="2394">
                  <c:v>3235.66</c:v>
                </c:pt>
                <c:pt idx="2395">
                  <c:v>3215.63</c:v>
                </c:pt>
                <c:pt idx="2396">
                  <c:v>3215.63</c:v>
                </c:pt>
                <c:pt idx="2397">
                  <c:v>3215.63</c:v>
                </c:pt>
                <c:pt idx="2398">
                  <c:v>3239.41</c:v>
                </c:pt>
                <c:pt idx="2399">
                  <c:v>3218.44</c:v>
                </c:pt>
                <c:pt idx="2400">
                  <c:v>3258.44</c:v>
                </c:pt>
                <c:pt idx="2401">
                  <c:v>3246.22</c:v>
                </c:pt>
                <c:pt idx="2402">
                  <c:v>3271.12</c:v>
                </c:pt>
                <c:pt idx="2403">
                  <c:v>3271.12</c:v>
                </c:pt>
                <c:pt idx="2404">
                  <c:v>3271.12</c:v>
                </c:pt>
                <c:pt idx="2405">
                  <c:v>3294.61</c:v>
                </c:pt>
                <c:pt idx="2406">
                  <c:v>3306.51</c:v>
                </c:pt>
                <c:pt idx="2407">
                  <c:v>3327.77</c:v>
                </c:pt>
                <c:pt idx="2408">
                  <c:v>3349.16</c:v>
                </c:pt>
                <c:pt idx="2409">
                  <c:v>3351.28</c:v>
                </c:pt>
                <c:pt idx="2410">
                  <c:v>3351.28</c:v>
                </c:pt>
                <c:pt idx="2411">
                  <c:v>3351.28</c:v>
                </c:pt>
                <c:pt idx="2412">
                  <c:v>3360.47</c:v>
                </c:pt>
                <c:pt idx="2413">
                  <c:v>3333.69</c:v>
                </c:pt>
                <c:pt idx="2414">
                  <c:v>3380.35</c:v>
                </c:pt>
                <c:pt idx="2415">
                  <c:v>3373.43</c:v>
                </c:pt>
                <c:pt idx="2416">
                  <c:v>3372.85</c:v>
                </c:pt>
                <c:pt idx="2417">
                  <c:v>3372.85</c:v>
                </c:pt>
                <c:pt idx="2418">
                  <c:v>3372.85</c:v>
                </c:pt>
                <c:pt idx="2419">
                  <c:v>3381.99</c:v>
                </c:pt>
                <c:pt idx="2420">
                  <c:v>3389.78</c:v>
                </c:pt>
                <c:pt idx="2421">
                  <c:v>3374.85</c:v>
                </c:pt>
                <c:pt idx="2422">
                  <c:v>3385.51</c:v>
                </c:pt>
                <c:pt idx="2423">
                  <c:v>3397.16</c:v>
                </c:pt>
                <c:pt idx="2424">
                  <c:v>3397.16</c:v>
                </c:pt>
                <c:pt idx="2425">
                  <c:v>3397.16</c:v>
                </c:pt>
                <c:pt idx="2426">
                  <c:v>3431.28</c:v>
                </c:pt>
                <c:pt idx="2427">
                  <c:v>3443.62</c:v>
                </c:pt>
                <c:pt idx="2428">
                  <c:v>3478.73</c:v>
                </c:pt>
                <c:pt idx="2429">
                  <c:v>3484.55</c:v>
                </c:pt>
                <c:pt idx="2430">
                  <c:v>3508.01</c:v>
                </c:pt>
                <c:pt idx="2431">
                  <c:v>3508.01</c:v>
                </c:pt>
                <c:pt idx="2432">
                  <c:v>3508.01</c:v>
                </c:pt>
                <c:pt idx="2433">
                  <c:v>3500.31</c:v>
                </c:pt>
                <c:pt idx="2434">
                  <c:v>3526.65</c:v>
                </c:pt>
                <c:pt idx="2435">
                  <c:v>3580.84</c:v>
                </c:pt>
                <c:pt idx="2436">
                  <c:v>3455.06</c:v>
                </c:pt>
                <c:pt idx="2437">
                  <c:v>3426.96</c:v>
                </c:pt>
                <c:pt idx="2438">
                  <c:v>3426.96</c:v>
                </c:pt>
                <c:pt idx="2439">
                  <c:v>3426.96</c:v>
                </c:pt>
                <c:pt idx="2440">
                  <c:v>3426.96</c:v>
                </c:pt>
                <c:pt idx="2441">
                  <c:v>3331.84</c:v>
                </c:pt>
                <c:pt idx="2442">
                  <c:v>3398.96</c:v>
                </c:pt>
                <c:pt idx="2443">
                  <c:v>3339.19</c:v>
                </c:pt>
                <c:pt idx="2444">
                  <c:v>3340.97</c:v>
                </c:pt>
                <c:pt idx="2445">
                  <c:v>3340.97</c:v>
                </c:pt>
                <c:pt idx="2446">
                  <c:v>3340.97</c:v>
                </c:pt>
                <c:pt idx="2447">
                  <c:v>3383.54</c:v>
                </c:pt>
                <c:pt idx="2448">
                  <c:v>3401.2</c:v>
                </c:pt>
                <c:pt idx="2449">
                  <c:v>3385.49</c:v>
                </c:pt>
                <c:pt idx="2450">
                  <c:v>3357.01</c:v>
                </c:pt>
                <c:pt idx="2451">
                  <c:v>3319.47</c:v>
                </c:pt>
                <c:pt idx="2452">
                  <c:v>3319.47</c:v>
                </c:pt>
                <c:pt idx="2453">
                  <c:v>3319.47</c:v>
                </c:pt>
                <c:pt idx="2454">
                  <c:v>3281.06</c:v>
                </c:pt>
                <c:pt idx="2455">
                  <c:v>3315.57</c:v>
                </c:pt>
                <c:pt idx="2456">
                  <c:v>3236.92</c:v>
                </c:pt>
                <c:pt idx="2457">
                  <c:v>3246.59</c:v>
                </c:pt>
                <c:pt idx="2458">
                  <c:v>3298.46</c:v>
                </c:pt>
                <c:pt idx="2459">
                  <c:v>3298.46</c:v>
                </c:pt>
                <c:pt idx="2460">
                  <c:v>3298.46</c:v>
                </c:pt>
                <c:pt idx="2461">
                  <c:v>3351.6</c:v>
                </c:pt>
                <c:pt idx="2462">
                  <c:v>3335.47</c:v>
                </c:pt>
                <c:pt idx="2463">
                  <c:v>3363</c:v>
                </c:pt>
                <c:pt idx="2464">
                  <c:v>3380.8</c:v>
                </c:pt>
                <c:pt idx="2465">
                  <c:v>3348.44</c:v>
                </c:pt>
                <c:pt idx="2466">
                  <c:v>3348.44</c:v>
                </c:pt>
                <c:pt idx="2467">
                  <c:v>3348.44</c:v>
                </c:pt>
                <c:pt idx="2468">
                  <c:v>3408.63</c:v>
                </c:pt>
                <c:pt idx="2469">
                  <c:v>3360.95</c:v>
                </c:pt>
                <c:pt idx="2470">
                  <c:v>3419.45</c:v>
                </c:pt>
                <c:pt idx="2471">
                  <c:v>3446.83</c:v>
                </c:pt>
                <c:pt idx="2472">
                  <c:v>3477.13</c:v>
                </c:pt>
                <c:pt idx="2473">
                  <c:v>3477.13</c:v>
                </c:pt>
                <c:pt idx="2474">
                  <c:v>3477.13</c:v>
                </c:pt>
                <c:pt idx="2475">
                  <c:v>3534.22</c:v>
                </c:pt>
                <c:pt idx="2476">
                  <c:v>3511.93</c:v>
                </c:pt>
                <c:pt idx="2477">
                  <c:v>3488.67</c:v>
                </c:pt>
                <c:pt idx="2478">
                  <c:v>3483.34</c:v>
                </c:pt>
                <c:pt idx="2479">
                  <c:v>3483.81</c:v>
                </c:pt>
                <c:pt idx="2480">
                  <c:v>3483.81</c:v>
                </c:pt>
                <c:pt idx="2481">
                  <c:v>3483.81</c:v>
                </c:pt>
                <c:pt idx="2482">
                  <c:v>3426.92</c:v>
                </c:pt>
                <c:pt idx="2483">
                  <c:v>3443.12</c:v>
                </c:pt>
                <c:pt idx="2484">
                  <c:v>3435.56</c:v>
                </c:pt>
                <c:pt idx="2485">
                  <c:v>3453.49</c:v>
                </c:pt>
                <c:pt idx="2486">
                  <c:v>3465.39</c:v>
                </c:pt>
                <c:pt idx="2487">
                  <c:v>3465.39</c:v>
                </c:pt>
                <c:pt idx="2488">
                  <c:v>3465.39</c:v>
                </c:pt>
                <c:pt idx="2489">
                  <c:v>3400.97</c:v>
                </c:pt>
                <c:pt idx="2490">
                  <c:v>3390.68</c:v>
                </c:pt>
                <c:pt idx="2491">
                  <c:v>3271.03</c:v>
                </c:pt>
                <c:pt idx="2492">
                  <c:v>3310.11</c:v>
                </c:pt>
                <c:pt idx="2493">
                  <c:v>3269.96</c:v>
                </c:pt>
                <c:pt idx="2494">
                  <c:v>3269.96</c:v>
                </c:pt>
                <c:pt idx="2495">
                  <c:v>3269.96</c:v>
                </c:pt>
                <c:pt idx="2496">
                  <c:v>3310.24</c:v>
                </c:pt>
                <c:pt idx="2497">
                  <c:v>3369.16</c:v>
                </c:pt>
                <c:pt idx="2498">
                  <c:v>3443.44</c:v>
                </c:pt>
                <c:pt idx="2499">
                  <c:v>3510.45</c:v>
                </c:pt>
                <c:pt idx="2500">
                  <c:v>3509.44</c:v>
                </c:pt>
                <c:pt idx="2501">
                  <c:v>3509.44</c:v>
                </c:pt>
                <c:pt idx="2502">
                  <c:v>3509.44</c:v>
                </c:pt>
                <c:pt idx="2503">
                  <c:v>3550.5</c:v>
                </c:pt>
                <c:pt idx="2504">
                  <c:v>3545.53</c:v>
                </c:pt>
                <c:pt idx="2505">
                  <c:v>3572.66</c:v>
                </c:pt>
                <c:pt idx="2506">
                  <c:v>3537.01</c:v>
                </c:pt>
                <c:pt idx="2507">
                  <c:v>3585.15</c:v>
                </c:pt>
                <c:pt idx="2508">
                  <c:v>3585.15</c:v>
                </c:pt>
                <c:pt idx="2509">
                  <c:v>3585.15</c:v>
                </c:pt>
                <c:pt idx="2510">
                  <c:v>3626.91</c:v>
                </c:pt>
                <c:pt idx="2511">
                  <c:v>3609.53</c:v>
                </c:pt>
                <c:pt idx="2512">
                  <c:v>3567.79</c:v>
                </c:pt>
                <c:pt idx="2513">
                  <c:v>3581.87</c:v>
                </c:pt>
                <c:pt idx="2514">
                  <c:v>3557.54</c:v>
                </c:pt>
                <c:pt idx="2515">
                  <c:v>3557.54</c:v>
                </c:pt>
                <c:pt idx="2516">
                  <c:v>3557.54</c:v>
                </c:pt>
                <c:pt idx="2517">
                  <c:v>3577.59</c:v>
                </c:pt>
                <c:pt idx="2518">
                  <c:v>3635.41</c:v>
                </c:pt>
                <c:pt idx="2519">
                  <c:v>3629.65</c:v>
                </c:pt>
                <c:pt idx="2520">
                  <c:v>3629.65</c:v>
                </c:pt>
                <c:pt idx="2521">
                  <c:v>3638.35</c:v>
                </c:pt>
                <c:pt idx="2522">
                  <c:v>3638.35</c:v>
                </c:pt>
                <c:pt idx="2523">
                  <c:v>3638.35</c:v>
                </c:pt>
                <c:pt idx="2524">
                  <c:v>3621.63</c:v>
                </c:pt>
                <c:pt idx="2525">
                  <c:v>3662.45</c:v>
                </c:pt>
                <c:pt idx="2526">
                  <c:v>3669.01</c:v>
                </c:pt>
                <c:pt idx="2527">
                  <c:v>3666.72</c:v>
                </c:pt>
                <c:pt idx="2528">
                  <c:v>3699.12</c:v>
                </c:pt>
                <c:pt idx="2529">
                  <c:v>3699.12</c:v>
                </c:pt>
                <c:pt idx="2530">
                  <c:v>3699.12</c:v>
                </c:pt>
                <c:pt idx="2531">
                  <c:v>3691.96</c:v>
                </c:pt>
                <c:pt idx="2532">
                  <c:v>3702.25</c:v>
                </c:pt>
                <c:pt idx="2533">
                  <c:v>3672.82</c:v>
                </c:pt>
                <c:pt idx="2534">
                  <c:v>3668.1</c:v>
                </c:pt>
                <c:pt idx="2535">
                  <c:v>3663.46</c:v>
                </c:pt>
                <c:pt idx="2536">
                  <c:v>3663.46</c:v>
                </c:pt>
                <c:pt idx="2537">
                  <c:v>3663.46</c:v>
                </c:pt>
                <c:pt idx="2538">
                  <c:v>3647.49</c:v>
                </c:pt>
                <c:pt idx="2539">
                  <c:v>3694.62</c:v>
                </c:pt>
                <c:pt idx="2540">
                  <c:v>3701.17</c:v>
                </c:pt>
                <c:pt idx="2541">
                  <c:v>3722.48</c:v>
                </c:pt>
                <c:pt idx="2542">
                  <c:v>3709.41</c:v>
                </c:pt>
                <c:pt idx="2543">
                  <c:v>3709.41</c:v>
                </c:pt>
                <c:pt idx="2544">
                  <c:v>3709.41</c:v>
                </c:pt>
                <c:pt idx="2545">
                  <c:v>3694.92</c:v>
                </c:pt>
                <c:pt idx="2546">
                  <c:v>3687.26</c:v>
                </c:pt>
                <c:pt idx="2547">
                  <c:v>3690.01</c:v>
                </c:pt>
                <c:pt idx="2548">
                  <c:v>3703.06</c:v>
                </c:pt>
                <c:pt idx="2549">
                  <c:v>3703.06</c:v>
                </c:pt>
                <c:pt idx="2550">
                  <c:v>3703.06</c:v>
                </c:pt>
                <c:pt idx="2551">
                  <c:v>3703.06</c:v>
                </c:pt>
                <c:pt idx="2552">
                  <c:v>3735.36</c:v>
                </c:pt>
                <c:pt idx="2553">
                  <c:v>3727.04</c:v>
                </c:pt>
                <c:pt idx="2554">
                  <c:v>3732.04</c:v>
                </c:pt>
                <c:pt idx="2555">
                  <c:v>3756.07</c:v>
                </c:pt>
                <c:pt idx="2556">
                  <c:v>3756.07</c:v>
                </c:pt>
                <c:pt idx="2557">
                  <c:v>3756.07</c:v>
                </c:pt>
                <c:pt idx="2558">
                  <c:v>3756.07</c:v>
                </c:pt>
                <c:pt idx="2559">
                  <c:v>3700.65</c:v>
                </c:pt>
                <c:pt idx="2560">
                  <c:v>3726.86</c:v>
                </c:pt>
                <c:pt idx="2561">
                  <c:v>3748.14</c:v>
                </c:pt>
                <c:pt idx="2562">
                  <c:v>3803.79</c:v>
                </c:pt>
                <c:pt idx="2563">
                  <c:v>3824.68</c:v>
                </c:pt>
                <c:pt idx="2564">
                  <c:v>3824.68</c:v>
                </c:pt>
                <c:pt idx="2565">
                  <c:v>3824.68</c:v>
                </c:pt>
                <c:pt idx="2566">
                  <c:v>3799.61</c:v>
                </c:pt>
                <c:pt idx="2567">
                  <c:v>3801.19</c:v>
                </c:pt>
                <c:pt idx="2568">
                  <c:v>3809.84</c:v>
                </c:pt>
                <c:pt idx="2569">
                  <c:v>3795.54</c:v>
                </c:pt>
                <c:pt idx="2570">
                  <c:v>3768.25</c:v>
                </c:pt>
                <c:pt idx="2571">
                  <c:v>3768.25</c:v>
                </c:pt>
                <c:pt idx="2572">
                  <c:v>3768.25</c:v>
                </c:pt>
                <c:pt idx="2573">
                  <c:v>3768.25</c:v>
                </c:pt>
                <c:pt idx="2574">
                  <c:v>3798.91</c:v>
                </c:pt>
                <c:pt idx="2575">
                  <c:v>3851.85</c:v>
                </c:pt>
                <c:pt idx="2576">
                  <c:v>3853.07</c:v>
                </c:pt>
                <c:pt idx="2577">
                  <c:v>3841.47</c:v>
                </c:pt>
                <c:pt idx="2578">
                  <c:v>3841.47</c:v>
                </c:pt>
                <c:pt idx="2579">
                  <c:v>3841.47</c:v>
                </c:pt>
                <c:pt idx="2580">
                  <c:v>3855.36</c:v>
                </c:pt>
                <c:pt idx="2581">
                  <c:v>3849.62</c:v>
                </c:pt>
                <c:pt idx="2582">
                  <c:v>3750.77</c:v>
                </c:pt>
                <c:pt idx="2583">
                  <c:v>3787.38</c:v>
                </c:pt>
                <c:pt idx="2584">
                  <c:v>3714.24</c:v>
                </c:pt>
                <c:pt idx="2585">
                  <c:v>3714.24</c:v>
                </c:pt>
                <c:pt idx="2586">
                  <c:v>3714.24</c:v>
                </c:pt>
                <c:pt idx="2587">
                  <c:v>3773.86</c:v>
                </c:pt>
                <c:pt idx="2588">
                  <c:v>3826.31</c:v>
                </c:pt>
                <c:pt idx="2589">
                  <c:v>3830.17</c:v>
                </c:pt>
                <c:pt idx="2590">
                  <c:v>3871.74</c:v>
                </c:pt>
                <c:pt idx="2591">
                  <c:v>3886.83</c:v>
                </c:pt>
                <c:pt idx="2592">
                  <c:v>3886.83</c:v>
                </c:pt>
                <c:pt idx="2593">
                  <c:v>3886.83</c:v>
                </c:pt>
                <c:pt idx="2594">
                  <c:v>3915.59</c:v>
                </c:pt>
                <c:pt idx="2595">
                  <c:v>3911.23</c:v>
                </c:pt>
                <c:pt idx="2596">
                  <c:v>3909.88</c:v>
                </c:pt>
                <c:pt idx="2597">
                  <c:v>3916.38</c:v>
                </c:pt>
                <c:pt idx="2598">
                  <c:v>3934.83</c:v>
                </c:pt>
                <c:pt idx="2599">
                  <c:v>3934.83</c:v>
                </c:pt>
                <c:pt idx="2600">
                  <c:v>3934.83</c:v>
                </c:pt>
                <c:pt idx="2601">
                  <c:v>3934.83</c:v>
                </c:pt>
                <c:pt idx="2602">
                  <c:v>3932.59</c:v>
                </c:pt>
                <c:pt idx="2603">
                  <c:v>3931.33</c:v>
                </c:pt>
                <c:pt idx="2604">
                  <c:v>3913.97</c:v>
                </c:pt>
                <c:pt idx="2605">
                  <c:v>3906.71</c:v>
                </c:pt>
                <c:pt idx="2606">
                  <c:v>3906.71</c:v>
                </c:pt>
                <c:pt idx="2607">
                  <c:v>3906.71</c:v>
                </c:pt>
                <c:pt idx="2608">
                  <c:v>3876.5</c:v>
                </c:pt>
                <c:pt idx="2609">
                  <c:v>3881.37</c:v>
                </c:pt>
                <c:pt idx="2610">
                  <c:v>3925.43</c:v>
                </c:pt>
                <c:pt idx="2611">
                  <c:v>3829.34</c:v>
                </c:pt>
                <c:pt idx="2612">
                  <c:v>3811.15</c:v>
                </c:pt>
                <c:pt idx="2613">
                  <c:v>3811.15</c:v>
                </c:pt>
                <c:pt idx="2614">
                  <c:v>3811.15</c:v>
                </c:pt>
                <c:pt idx="2615">
                  <c:v>3901.82</c:v>
                </c:pt>
                <c:pt idx="2616">
                  <c:v>3870.29</c:v>
                </c:pt>
                <c:pt idx="2617">
                  <c:v>3819.72</c:v>
                </c:pt>
                <c:pt idx="2618">
                  <c:v>3768.47</c:v>
                </c:pt>
                <c:pt idx="2619">
                  <c:v>3841.94</c:v>
                </c:pt>
                <c:pt idx="2620">
                  <c:v>3841.94</c:v>
                </c:pt>
                <c:pt idx="2621">
                  <c:v>3841.94</c:v>
                </c:pt>
                <c:pt idx="2622">
                  <c:v>3821.35</c:v>
                </c:pt>
                <c:pt idx="2623">
                  <c:v>3875.44</c:v>
                </c:pt>
                <c:pt idx="2624">
                  <c:v>3898.81</c:v>
                </c:pt>
                <c:pt idx="2625">
                  <c:v>3939.34</c:v>
                </c:pt>
                <c:pt idx="2626">
                  <c:v>3943.34</c:v>
                </c:pt>
                <c:pt idx="2627">
                  <c:v>3943.34</c:v>
                </c:pt>
                <c:pt idx="2628">
                  <c:v>3943.34</c:v>
                </c:pt>
                <c:pt idx="2629">
                  <c:v>3968.94</c:v>
                </c:pt>
                <c:pt idx="2630">
                  <c:v>3962.71</c:v>
                </c:pt>
                <c:pt idx="2631">
                  <c:v>3974.12</c:v>
                </c:pt>
                <c:pt idx="2632">
                  <c:v>3915.46</c:v>
                </c:pt>
                <c:pt idx="2633">
                  <c:v>3913.1</c:v>
                </c:pt>
                <c:pt idx="2634">
                  <c:v>3913.1</c:v>
                </c:pt>
                <c:pt idx="2635">
                  <c:v>3913.1</c:v>
                </c:pt>
                <c:pt idx="2636">
                  <c:v>3940.59</c:v>
                </c:pt>
                <c:pt idx="2637">
                  <c:v>3910.52</c:v>
                </c:pt>
                <c:pt idx="2638">
                  <c:v>3889.14</c:v>
                </c:pt>
                <c:pt idx="2639">
                  <c:v>3909.52</c:v>
                </c:pt>
                <c:pt idx="2640">
                  <c:v>3974.54</c:v>
                </c:pt>
                <c:pt idx="2641">
                  <c:v>3974.54</c:v>
                </c:pt>
                <c:pt idx="2642">
                  <c:v>3974.54</c:v>
                </c:pt>
                <c:pt idx="2643">
                  <c:v>3971.09</c:v>
                </c:pt>
                <c:pt idx="2644">
                  <c:v>3958.55</c:v>
                </c:pt>
                <c:pt idx="2645">
                  <c:v>3972.89</c:v>
                </c:pt>
                <c:pt idx="2646">
                  <c:v>4019.87</c:v>
                </c:pt>
                <c:pt idx="2647">
                  <c:v>4019.87</c:v>
                </c:pt>
                <c:pt idx="2648">
                  <c:v>4019.87</c:v>
                </c:pt>
                <c:pt idx="2649">
                  <c:v>4019.87</c:v>
                </c:pt>
                <c:pt idx="2650">
                  <c:v>4077.91</c:v>
                </c:pt>
                <c:pt idx="2651">
                  <c:v>4073.94</c:v>
                </c:pt>
                <c:pt idx="2652">
                  <c:v>4079.95</c:v>
                </c:pt>
                <c:pt idx="2653">
                  <c:v>4097.17</c:v>
                </c:pt>
                <c:pt idx="2654">
                  <c:v>4128.8</c:v>
                </c:pt>
                <c:pt idx="2655">
                  <c:v>4128.8</c:v>
                </c:pt>
                <c:pt idx="2656">
                  <c:v>4128.8</c:v>
                </c:pt>
                <c:pt idx="2657">
                  <c:v>4127.99</c:v>
                </c:pt>
                <c:pt idx="2658">
                  <c:v>4141.59</c:v>
                </c:pt>
                <c:pt idx="2659">
                  <c:v>4124.66</c:v>
                </c:pt>
                <c:pt idx="2660">
                  <c:v>4170.42</c:v>
                </c:pt>
                <c:pt idx="2661">
                  <c:v>4185.47</c:v>
                </c:pt>
                <c:pt idx="2662">
                  <c:v>4185.47</c:v>
                </c:pt>
                <c:pt idx="2663">
                  <c:v>4185.47</c:v>
                </c:pt>
                <c:pt idx="2664">
                  <c:v>4163.26</c:v>
                </c:pt>
                <c:pt idx="2665">
                  <c:v>4134.9399999999996</c:v>
                </c:pt>
                <c:pt idx="2666">
                  <c:v>4173.42</c:v>
                </c:pt>
                <c:pt idx="2667">
                  <c:v>4134.9799999999996</c:v>
                </c:pt>
                <c:pt idx="2668">
                  <c:v>4180.17</c:v>
                </c:pt>
                <c:pt idx="2669">
                  <c:v>4180.17</c:v>
                </c:pt>
                <c:pt idx="2670">
                  <c:v>4180.17</c:v>
                </c:pt>
                <c:pt idx="2671">
                  <c:v>4187.62</c:v>
                </c:pt>
                <c:pt idx="2672">
                  <c:v>4186.72</c:v>
                </c:pt>
                <c:pt idx="2673">
                  <c:v>4183.18</c:v>
                </c:pt>
                <c:pt idx="2674">
                  <c:v>4211.47</c:v>
                </c:pt>
                <c:pt idx="2675">
                  <c:v>4181.17</c:v>
                </c:pt>
                <c:pt idx="2676">
                  <c:v>4181.17</c:v>
                </c:pt>
                <c:pt idx="2677">
                  <c:v>4181.17</c:v>
                </c:pt>
                <c:pt idx="2678">
                  <c:v>4192.66</c:v>
                </c:pt>
                <c:pt idx="2679">
                  <c:v>4164.66</c:v>
                </c:pt>
                <c:pt idx="2680">
                  <c:v>4167.59</c:v>
                </c:pt>
                <c:pt idx="2681">
                  <c:v>4201.62</c:v>
                </c:pt>
                <c:pt idx="2682">
                  <c:v>4232.6000000000004</c:v>
                </c:pt>
                <c:pt idx="2683">
                  <c:v>4232.6000000000004</c:v>
                </c:pt>
                <c:pt idx="2684">
                  <c:v>4232.6000000000004</c:v>
                </c:pt>
                <c:pt idx="2685">
                  <c:v>4188.43</c:v>
                </c:pt>
                <c:pt idx="2686">
                  <c:v>4152.1000000000004</c:v>
                </c:pt>
                <c:pt idx="2687">
                  <c:v>4063.04</c:v>
                </c:pt>
                <c:pt idx="2688">
                  <c:v>4112.5</c:v>
                </c:pt>
                <c:pt idx="2689">
                  <c:v>4173.8500000000004</c:v>
                </c:pt>
                <c:pt idx="2690">
                  <c:v>4173.8500000000004</c:v>
                </c:pt>
                <c:pt idx="2691">
                  <c:v>4173.8500000000004</c:v>
                </c:pt>
                <c:pt idx="2692">
                  <c:v>4163.29</c:v>
                </c:pt>
                <c:pt idx="2693">
                  <c:v>4127.83</c:v>
                </c:pt>
                <c:pt idx="2694">
                  <c:v>4115.68</c:v>
                </c:pt>
                <c:pt idx="2695">
                  <c:v>4159.12</c:v>
                </c:pt>
                <c:pt idx="2696">
                  <c:v>4155.8599999999997</c:v>
                </c:pt>
                <c:pt idx="2697">
                  <c:v>4155.8599999999997</c:v>
                </c:pt>
                <c:pt idx="2698">
                  <c:v>4155.8599999999997</c:v>
                </c:pt>
                <c:pt idx="2699">
                  <c:v>4197.05</c:v>
                </c:pt>
                <c:pt idx="2700">
                  <c:v>4188.13</c:v>
                </c:pt>
                <c:pt idx="2701">
                  <c:v>4195.99</c:v>
                </c:pt>
                <c:pt idx="2702">
                  <c:v>4200.88</c:v>
                </c:pt>
                <c:pt idx="2703">
                  <c:v>4204.1099999999997</c:v>
                </c:pt>
                <c:pt idx="2704">
                  <c:v>4204.1099999999997</c:v>
                </c:pt>
                <c:pt idx="2705">
                  <c:v>4204.1099999999997</c:v>
                </c:pt>
                <c:pt idx="2706">
                  <c:v>4204.1099999999997</c:v>
                </c:pt>
                <c:pt idx="2707">
                  <c:v>4202.04</c:v>
                </c:pt>
                <c:pt idx="2708">
                  <c:v>4208.12</c:v>
                </c:pt>
                <c:pt idx="2709">
                  <c:v>4192.8500000000004</c:v>
                </c:pt>
                <c:pt idx="2710">
                  <c:v>4229.8900000000003</c:v>
                </c:pt>
                <c:pt idx="2711">
                  <c:v>4229.8900000000003</c:v>
                </c:pt>
                <c:pt idx="2712">
                  <c:v>4229.8900000000003</c:v>
                </c:pt>
                <c:pt idx="2713">
                  <c:v>4226.5200000000004</c:v>
                </c:pt>
                <c:pt idx="2714">
                  <c:v>4227.26</c:v>
                </c:pt>
                <c:pt idx="2715">
                  <c:v>4219.55</c:v>
                </c:pt>
                <c:pt idx="2716">
                  <c:v>4239.18</c:v>
                </c:pt>
                <c:pt idx="2717">
                  <c:v>4247.4399999999996</c:v>
                </c:pt>
                <c:pt idx="2718">
                  <c:v>4247.4399999999996</c:v>
                </c:pt>
                <c:pt idx="2719">
                  <c:v>4247.4399999999996</c:v>
                </c:pt>
                <c:pt idx="2720">
                  <c:v>4255.1499999999996</c:v>
                </c:pt>
                <c:pt idx="2721">
                  <c:v>4246.59</c:v>
                </c:pt>
                <c:pt idx="2722">
                  <c:v>4223.7</c:v>
                </c:pt>
                <c:pt idx="2723">
                  <c:v>4221.8599999999997</c:v>
                </c:pt>
                <c:pt idx="2724">
                  <c:v>4166.45</c:v>
                </c:pt>
                <c:pt idx="2725">
                  <c:v>4166.45</c:v>
                </c:pt>
                <c:pt idx="2726">
                  <c:v>4166.45</c:v>
                </c:pt>
                <c:pt idx="2727">
                  <c:v>4224.79</c:v>
                </c:pt>
                <c:pt idx="2728">
                  <c:v>4246.4399999999996</c:v>
                </c:pt>
                <c:pt idx="2729">
                  <c:v>4241.84</c:v>
                </c:pt>
                <c:pt idx="2730">
                  <c:v>4266.49</c:v>
                </c:pt>
                <c:pt idx="2731">
                  <c:v>4280.7</c:v>
                </c:pt>
                <c:pt idx="2732">
                  <c:v>4280.7</c:v>
                </c:pt>
                <c:pt idx="2733">
                  <c:v>4280.7</c:v>
                </c:pt>
                <c:pt idx="2734">
                  <c:v>4290.6099999999997</c:v>
                </c:pt>
                <c:pt idx="2735">
                  <c:v>4291.8</c:v>
                </c:pt>
                <c:pt idx="2736">
                  <c:v>4297.5</c:v>
                </c:pt>
                <c:pt idx="2737">
                  <c:v>4319.9399999999996</c:v>
                </c:pt>
                <c:pt idx="2738">
                  <c:v>4352.34</c:v>
                </c:pt>
                <c:pt idx="2739">
                  <c:v>4352.34</c:v>
                </c:pt>
                <c:pt idx="2740">
                  <c:v>4352.34</c:v>
                </c:pt>
                <c:pt idx="2741">
                  <c:v>4352.34</c:v>
                </c:pt>
                <c:pt idx="2742">
                  <c:v>4343.54</c:v>
                </c:pt>
                <c:pt idx="2743">
                  <c:v>4358.13</c:v>
                </c:pt>
                <c:pt idx="2744">
                  <c:v>4320.82</c:v>
                </c:pt>
                <c:pt idx="2745">
                  <c:v>4369.55</c:v>
                </c:pt>
                <c:pt idx="2746">
                  <c:v>4369.55</c:v>
                </c:pt>
                <c:pt idx="2747">
                  <c:v>4369.55</c:v>
                </c:pt>
                <c:pt idx="2748">
                  <c:v>4384.63</c:v>
                </c:pt>
                <c:pt idx="2749">
                  <c:v>4369.21</c:v>
                </c:pt>
                <c:pt idx="2750">
                  <c:v>4374.3</c:v>
                </c:pt>
                <c:pt idx="2751">
                  <c:v>4360.03</c:v>
                </c:pt>
                <c:pt idx="2752">
                  <c:v>4327.16</c:v>
                </c:pt>
                <c:pt idx="2753">
                  <c:v>4327.16</c:v>
                </c:pt>
                <c:pt idx="2754">
                  <c:v>4327.16</c:v>
                </c:pt>
                <c:pt idx="2755">
                  <c:v>4258.49</c:v>
                </c:pt>
                <c:pt idx="2756">
                  <c:v>4323.0600000000004</c:v>
                </c:pt>
                <c:pt idx="2757">
                  <c:v>4358.6899999999996</c:v>
                </c:pt>
                <c:pt idx="2758">
                  <c:v>4367.4799999999996</c:v>
                </c:pt>
                <c:pt idx="2759">
                  <c:v>4411.79</c:v>
                </c:pt>
                <c:pt idx="2760">
                  <c:v>4411.79</c:v>
                </c:pt>
                <c:pt idx="2761">
                  <c:v>4411.79</c:v>
                </c:pt>
                <c:pt idx="2762">
                  <c:v>4422.3</c:v>
                </c:pt>
                <c:pt idx="2763">
                  <c:v>4401.46</c:v>
                </c:pt>
                <c:pt idx="2764">
                  <c:v>4400.6400000000003</c:v>
                </c:pt>
                <c:pt idx="2765">
                  <c:v>4419.1499999999996</c:v>
                </c:pt>
                <c:pt idx="2766">
                  <c:v>4395.26</c:v>
                </c:pt>
                <c:pt idx="2767">
                  <c:v>4395.26</c:v>
                </c:pt>
                <c:pt idx="2768">
                  <c:v>4395.26</c:v>
                </c:pt>
                <c:pt idx="2769">
                  <c:v>4387.16</c:v>
                </c:pt>
                <c:pt idx="2770">
                  <c:v>4423.1499999999996</c:v>
                </c:pt>
                <c:pt idx="2771">
                  <c:v>4402.66</c:v>
                </c:pt>
                <c:pt idx="2772">
                  <c:v>4429.1000000000004</c:v>
                </c:pt>
                <c:pt idx="2773">
                  <c:v>4436.5200000000004</c:v>
                </c:pt>
                <c:pt idx="2774">
                  <c:v>4436.5200000000004</c:v>
                </c:pt>
                <c:pt idx="2775">
                  <c:v>4436.5200000000004</c:v>
                </c:pt>
                <c:pt idx="2776">
                  <c:v>4432.3500000000004</c:v>
                </c:pt>
                <c:pt idx="2777">
                  <c:v>4436.75</c:v>
                </c:pt>
                <c:pt idx="2778">
                  <c:v>4447.7</c:v>
                </c:pt>
                <c:pt idx="2779">
                  <c:v>4460.83</c:v>
                </c:pt>
                <c:pt idx="2780">
                  <c:v>4468</c:v>
                </c:pt>
                <c:pt idx="2781">
                  <c:v>4468</c:v>
                </c:pt>
                <c:pt idx="2782">
                  <c:v>4468</c:v>
                </c:pt>
                <c:pt idx="2783">
                  <c:v>4479.71</c:v>
                </c:pt>
                <c:pt idx="2784">
                  <c:v>4448.08</c:v>
                </c:pt>
                <c:pt idx="2785">
                  <c:v>4400.2700000000004</c:v>
                </c:pt>
                <c:pt idx="2786">
                  <c:v>4405.8</c:v>
                </c:pt>
                <c:pt idx="2787">
                  <c:v>4441.67</c:v>
                </c:pt>
                <c:pt idx="2788">
                  <c:v>4441.67</c:v>
                </c:pt>
                <c:pt idx="2789">
                  <c:v>4441.67</c:v>
                </c:pt>
                <c:pt idx="2790">
                  <c:v>4474.95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9B-4AB9-B025-68CCB7153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0810064"/>
        <c:axId val="1320810456"/>
      </c:lineChart>
      <c:dateAx>
        <c:axId val="1320810064"/>
        <c:scaling>
          <c:orientation val="minMax"/>
          <c:min val="43101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810456"/>
        <c:crosses val="autoZero"/>
        <c:auto val="1"/>
        <c:lblOffset val="100"/>
        <c:baseTimeUnit val="days"/>
        <c:majorUnit val="1"/>
        <c:majorTimeUnit val="years"/>
      </c:dateAx>
      <c:valAx>
        <c:axId val="1320810456"/>
        <c:scaling>
          <c:orientation val="minMax"/>
          <c:min val="2000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81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Drawdown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/>
              </a:solidFill>
            </a:ln>
            <a:effectLst/>
          </c:spPr>
          <c:cat>
            <c:numRef>
              <c:f>BB_Data!$K$22:$K$5000</c:f>
              <c:numCache>
                <c:formatCode>m/d/yyyy</c:formatCode>
                <c:ptCount val="4979"/>
                <c:pt idx="0">
                  <c:v>41641</c:v>
                </c:pt>
                <c:pt idx="1">
                  <c:v>41642</c:v>
                </c:pt>
                <c:pt idx="2">
                  <c:v>41643</c:v>
                </c:pt>
                <c:pt idx="3">
                  <c:v>41644</c:v>
                </c:pt>
                <c:pt idx="4">
                  <c:v>41645</c:v>
                </c:pt>
                <c:pt idx="5">
                  <c:v>41646</c:v>
                </c:pt>
                <c:pt idx="6">
                  <c:v>41647</c:v>
                </c:pt>
                <c:pt idx="7">
                  <c:v>41648</c:v>
                </c:pt>
                <c:pt idx="8">
                  <c:v>41649</c:v>
                </c:pt>
                <c:pt idx="9">
                  <c:v>41650</c:v>
                </c:pt>
                <c:pt idx="10">
                  <c:v>41651</c:v>
                </c:pt>
                <c:pt idx="11">
                  <c:v>41652</c:v>
                </c:pt>
                <c:pt idx="12">
                  <c:v>41653</c:v>
                </c:pt>
                <c:pt idx="13">
                  <c:v>41654</c:v>
                </c:pt>
                <c:pt idx="14">
                  <c:v>41655</c:v>
                </c:pt>
                <c:pt idx="15">
                  <c:v>41656</c:v>
                </c:pt>
                <c:pt idx="16">
                  <c:v>41657</c:v>
                </c:pt>
                <c:pt idx="17">
                  <c:v>41658</c:v>
                </c:pt>
                <c:pt idx="18">
                  <c:v>41659</c:v>
                </c:pt>
                <c:pt idx="19">
                  <c:v>41660</c:v>
                </c:pt>
                <c:pt idx="20">
                  <c:v>41661</c:v>
                </c:pt>
                <c:pt idx="21">
                  <c:v>41662</c:v>
                </c:pt>
                <c:pt idx="22">
                  <c:v>41663</c:v>
                </c:pt>
                <c:pt idx="23">
                  <c:v>41664</c:v>
                </c:pt>
                <c:pt idx="24">
                  <c:v>41665</c:v>
                </c:pt>
                <c:pt idx="25">
                  <c:v>41666</c:v>
                </c:pt>
                <c:pt idx="26">
                  <c:v>41667</c:v>
                </c:pt>
                <c:pt idx="27">
                  <c:v>41668</c:v>
                </c:pt>
                <c:pt idx="28">
                  <c:v>41669</c:v>
                </c:pt>
                <c:pt idx="29">
                  <c:v>41670</c:v>
                </c:pt>
                <c:pt idx="30">
                  <c:v>41671</c:v>
                </c:pt>
                <c:pt idx="31">
                  <c:v>41672</c:v>
                </c:pt>
                <c:pt idx="32">
                  <c:v>41673</c:v>
                </c:pt>
                <c:pt idx="33">
                  <c:v>41674</c:v>
                </c:pt>
                <c:pt idx="34">
                  <c:v>41675</c:v>
                </c:pt>
                <c:pt idx="35">
                  <c:v>41676</c:v>
                </c:pt>
                <c:pt idx="36">
                  <c:v>41677</c:v>
                </c:pt>
                <c:pt idx="37">
                  <c:v>41678</c:v>
                </c:pt>
                <c:pt idx="38">
                  <c:v>41679</c:v>
                </c:pt>
                <c:pt idx="39">
                  <c:v>41680</c:v>
                </c:pt>
                <c:pt idx="40">
                  <c:v>41681</c:v>
                </c:pt>
                <c:pt idx="41">
                  <c:v>41682</c:v>
                </c:pt>
                <c:pt idx="42">
                  <c:v>41683</c:v>
                </c:pt>
                <c:pt idx="43">
                  <c:v>41684</c:v>
                </c:pt>
                <c:pt idx="44">
                  <c:v>41685</c:v>
                </c:pt>
                <c:pt idx="45">
                  <c:v>41686</c:v>
                </c:pt>
                <c:pt idx="46">
                  <c:v>41687</c:v>
                </c:pt>
                <c:pt idx="47">
                  <c:v>41688</c:v>
                </c:pt>
                <c:pt idx="48">
                  <c:v>41689</c:v>
                </c:pt>
                <c:pt idx="49">
                  <c:v>41690</c:v>
                </c:pt>
                <c:pt idx="50">
                  <c:v>41691</c:v>
                </c:pt>
                <c:pt idx="51">
                  <c:v>41692</c:v>
                </c:pt>
                <c:pt idx="52">
                  <c:v>41693</c:v>
                </c:pt>
                <c:pt idx="53">
                  <c:v>41694</c:v>
                </c:pt>
                <c:pt idx="54">
                  <c:v>41695</c:v>
                </c:pt>
                <c:pt idx="55">
                  <c:v>41696</c:v>
                </c:pt>
                <c:pt idx="56">
                  <c:v>41697</c:v>
                </c:pt>
                <c:pt idx="57">
                  <c:v>41698</c:v>
                </c:pt>
                <c:pt idx="58">
                  <c:v>41699</c:v>
                </c:pt>
                <c:pt idx="59">
                  <c:v>41700</c:v>
                </c:pt>
                <c:pt idx="60">
                  <c:v>41701</c:v>
                </c:pt>
                <c:pt idx="61">
                  <c:v>41702</c:v>
                </c:pt>
                <c:pt idx="62">
                  <c:v>41703</c:v>
                </c:pt>
                <c:pt idx="63">
                  <c:v>41704</c:v>
                </c:pt>
                <c:pt idx="64">
                  <c:v>41705</c:v>
                </c:pt>
                <c:pt idx="65">
                  <c:v>41706</c:v>
                </c:pt>
                <c:pt idx="66">
                  <c:v>41707</c:v>
                </c:pt>
                <c:pt idx="67">
                  <c:v>41708</c:v>
                </c:pt>
                <c:pt idx="68">
                  <c:v>41709</c:v>
                </c:pt>
                <c:pt idx="69">
                  <c:v>41710</c:v>
                </c:pt>
                <c:pt idx="70">
                  <c:v>41711</c:v>
                </c:pt>
                <c:pt idx="71">
                  <c:v>41712</c:v>
                </c:pt>
                <c:pt idx="72">
                  <c:v>41713</c:v>
                </c:pt>
                <c:pt idx="73">
                  <c:v>41714</c:v>
                </c:pt>
                <c:pt idx="74">
                  <c:v>41715</c:v>
                </c:pt>
                <c:pt idx="75">
                  <c:v>41716</c:v>
                </c:pt>
                <c:pt idx="76">
                  <c:v>41717</c:v>
                </c:pt>
                <c:pt idx="77">
                  <c:v>41718</c:v>
                </c:pt>
                <c:pt idx="78">
                  <c:v>41719</c:v>
                </c:pt>
                <c:pt idx="79">
                  <c:v>41720</c:v>
                </c:pt>
                <c:pt idx="80">
                  <c:v>41721</c:v>
                </c:pt>
                <c:pt idx="81">
                  <c:v>41722</c:v>
                </c:pt>
                <c:pt idx="82">
                  <c:v>41723</c:v>
                </c:pt>
                <c:pt idx="83">
                  <c:v>41724</c:v>
                </c:pt>
                <c:pt idx="84">
                  <c:v>41725</c:v>
                </c:pt>
                <c:pt idx="85">
                  <c:v>41726</c:v>
                </c:pt>
                <c:pt idx="86">
                  <c:v>41727</c:v>
                </c:pt>
                <c:pt idx="87">
                  <c:v>41728</c:v>
                </c:pt>
                <c:pt idx="88">
                  <c:v>41729</c:v>
                </c:pt>
                <c:pt idx="89">
                  <c:v>41730</c:v>
                </c:pt>
                <c:pt idx="90">
                  <c:v>41731</c:v>
                </c:pt>
                <c:pt idx="91">
                  <c:v>41732</c:v>
                </c:pt>
                <c:pt idx="92">
                  <c:v>41733</c:v>
                </c:pt>
                <c:pt idx="93">
                  <c:v>41734</c:v>
                </c:pt>
                <c:pt idx="94">
                  <c:v>41735</c:v>
                </c:pt>
                <c:pt idx="95">
                  <c:v>41736</c:v>
                </c:pt>
                <c:pt idx="96">
                  <c:v>41737</c:v>
                </c:pt>
                <c:pt idx="97">
                  <c:v>41738</c:v>
                </c:pt>
                <c:pt idx="98">
                  <c:v>41739</c:v>
                </c:pt>
                <c:pt idx="99">
                  <c:v>41740</c:v>
                </c:pt>
                <c:pt idx="100">
                  <c:v>41741</c:v>
                </c:pt>
                <c:pt idx="101">
                  <c:v>41742</c:v>
                </c:pt>
                <c:pt idx="102">
                  <c:v>41743</c:v>
                </c:pt>
                <c:pt idx="103">
                  <c:v>41744</c:v>
                </c:pt>
                <c:pt idx="104">
                  <c:v>41745</c:v>
                </c:pt>
                <c:pt idx="105">
                  <c:v>41746</c:v>
                </c:pt>
                <c:pt idx="106">
                  <c:v>41747</c:v>
                </c:pt>
                <c:pt idx="107">
                  <c:v>41748</c:v>
                </c:pt>
                <c:pt idx="108">
                  <c:v>41749</c:v>
                </c:pt>
                <c:pt idx="109">
                  <c:v>41750</c:v>
                </c:pt>
                <c:pt idx="110">
                  <c:v>41751</c:v>
                </c:pt>
                <c:pt idx="111">
                  <c:v>41752</c:v>
                </c:pt>
                <c:pt idx="112">
                  <c:v>41753</c:v>
                </c:pt>
                <c:pt idx="113">
                  <c:v>41754</c:v>
                </c:pt>
                <c:pt idx="114">
                  <c:v>41755</c:v>
                </c:pt>
                <c:pt idx="115">
                  <c:v>41756</c:v>
                </c:pt>
                <c:pt idx="116">
                  <c:v>41757</c:v>
                </c:pt>
                <c:pt idx="117">
                  <c:v>41758</c:v>
                </c:pt>
                <c:pt idx="118">
                  <c:v>41759</c:v>
                </c:pt>
                <c:pt idx="119">
                  <c:v>41760</c:v>
                </c:pt>
                <c:pt idx="120">
                  <c:v>41761</c:v>
                </c:pt>
                <c:pt idx="121">
                  <c:v>41762</c:v>
                </c:pt>
                <c:pt idx="122">
                  <c:v>41763</c:v>
                </c:pt>
                <c:pt idx="123">
                  <c:v>41764</c:v>
                </c:pt>
                <c:pt idx="124">
                  <c:v>41765</c:v>
                </c:pt>
                <c:pt idx="125">
                  <c:v>41766</c:v>
                </c:pt>
                <c:pt idx="126">
                  <c:v>41767</c:v>
                </c:pt>
                <c:pt idx="127">
                  <c:v>41768</c:v>
                </c:pt>
                <c:pt idx="128">
                  <c:v>41769</c:v>
                </c:pt>
                <c:pt idx="129">
                  <c:v>41770</c:v>
                </c:pt>
                <c:pt idx="130">
                  <c:v>41771</c:v>
                </c:pt>
                <c:pt idx="131">
                  <c:v>41772</c:v>
                </c:pt>
                <c:pt idx="132">
                  <c:v>41773</c:v>
                </c:pt>
                <c:pt idx="133">
                  <c:v>41774</c:v>
                </c:pt>
                <c:pt idx="134">
                  <c:v>41775</c:v>
                </c:pt>
                <c:pt idx="135">
                  <c:v>41776</c:v>
                </c:pt>
                <c:pt idx="136">
                  <c:v>41777</c:v>
                </c:pt>
                <c:pt idx="137">
                  <c:v>41778</c:v>
                </c:pt>
                <c:pt idx="138">
                  <c:v>41779</c:v>
                </c:pt>
                <c:pt idx="139">
                  <c:v>41780</c:v>
                </c:pt>
                <c:pt idx="140">
                  <c:v>41781</c:v>
                </c:pt>
                <c:pt idx="141">
                  <c:v>41782</c:v>
                </c:pt>
                <c:pt idx="142">
                  <c:v>41783</c:v>
                </c:pt>
                <c:pt idx="143">
                  <c:v>41784</c:v>
                </c:pt>
                <c:pt idx="144">
                  <c:v>41785</c:v>
                </c:pt>
                <c:pt idx="145">
                  <c:v>41786</c:v>
                </c:pt>
                <c:pt idx="146">
                  <c:v>41787</c:v>
                </c:pt>
                <c:pt idx="147">
                  <c:v>41788</c:v>
                </c:pt>
                <c:pt idx="148">
                  <c:v>41789</c:v>
                </c:pt>
                <c:pt idx="149">
                  <c:v>41790</c:v>
                </c:pt>
                <c:pt idx="150">
                  <c:v>41791</c:v>
                </c:pt>
                <c:pt idx="151">
                  <c:v>41792</c:v>
                </c:pt>
                <c:pt idx="152">
                  <c:v>41793</c:v>
                </c:pt>
                <c:pt idx="153">
                  <c:v>41794</c:v>
                </c:pt>
                <c:pt idx="154">
                  <c:v>41795</c:v>
                </c:pt>
                <c:pt idx="155">
                  <c:v>41796</c:v>
                </c:pt>
                <c:pt idx="156">
                  <c:v>41797</c:v>
                </c:pt>
                <c:pt idx="157">
                  <c:v>41798</c:v>
                </c:pt>
                <c:pt idx="158">
                  <c:v>41799</c:v>
                </c:pt>
                <c:pt idx="159">
                  <c:v>41800</c:v>
                </c:pt>
                <c:pt idx="160">
                  <c:v>41801</c:v>
                </c:pt>
                <c:pt idx="161">
                  <c:v>41802</c:v>
                </c:pt>
                <c:pt idx="162">
                  <c:v>41803</c:v>
                </c:pt>
                <c:pt idx="163">
                  <c:v>41804</c:v>
                </c:pt>
                <c:pt idx="164">
                  <c:v>41805</c:v>
                </c:pt>
                <c:pt idx="165">
                  <c:v>41806</c:v>
                </c:pt>
                <c:pt idx="166">
                  <c:v>41807</c:v>
                </c:pt>
                <c:pt idx="167">
                  <c:v>41808</c:v>
                </c:pt>
                <c:pt idx="168">
                  <c:v>41809</c:v>
                </c:pt>
                <c:pt idx="169">
                  <c:v>41810</c:v>
                </c:pt>
                <c:pt idx="170">
                  <c:v>41811</c:v>
                </c:pt>
                <c:pt idx="171">
                  <c:v>41812</c:v>
                </c:pt>
                <c:pt idx="172">
                  <c:v>41813</c:v>
                </c:pt>
                <c:pt idx="173">
                  <c:v>41814</c:v>
                </c:pt>
                <c:pt idx="174">
                  <c:v>41815</c:v>
                </c:pt>
                <c:pt idx="175">
                  <c:v>41816</c:v>
                </c:pt>
                <c:pt idx="176">
                  <c:v>41817</c:v>
                </c:pt>
                <c:pt idx="177">
                  <c:v>41818</c:v>
                </c:pt>
                <c:pt idx="178">
                  <c:v>41819</c:v>
                </c:pt>
                <c:pt idx="179">
                  <c:v>41820</c:v>
                </c:pt>
                <c:pt idx="180">
                  <c:v>41821</c:v>
                </c:pt>
                <c:pt idx="181">
                  <c:v>41822</c:v>
                </c:pt>
                <c:pt idx="182">
                  <c:v>41823</c:v>
                </c:pt>
                <c:pt idx="183">
                  <c:v>41824</c:v>
                </c:pt>
                <c:pt idx="184">
                  <c:v>41825</c:v>
                </c:pt>
                <c:pt idx="185">
                  <c:v>41826</c:v>
                </c:pt>
                <c:pt idx="186">
                  <c:v>41827</c:v>
                </c:pt>
                <c:pt idx="187">
                  <c:v>41828</c:v>
                </c:pt>
                <c:pt idx="188">
                  <c:v>41829</c:v>
                </c:pt>
                <c:pt idx="189">
                  <c:v>41830</c:v>
                </c:pt>
                <c:pt idx="190">
                  <c:v>41831</c:v>
                </c:pt>
                <c:pt idx="191">
                  <c:v>41832</c:v>
                </c:pt>
                <c:pt idx="192">
                  <c:v>41833</c:v>
                </c:pt>
                <c:pt idx="193">
                  <c:v>41834</c:v>
                </c:pt>
                <c:pt idx="194">
                  <c:v>41835</c:v>
                </c:pt>
                <c:pt idx="195">
                  <c:v>41836</c:v>
                </c:pt>
                <c:pt idx="196">
                  <c:v>41837</c:v>
                </c:pt>
                <c:pt idx="197">
                  <c:v>41838</c:v>
                </c:pt>
                <c:pt idx="198">
                  <c:v>41839</c:v>
                </c:pt>
                <c:pt idx="199">
                  <c:v>41840</c:v>
                </c:pt>
                <c:pt idx="200">
                  <c:v>41841</c:v>
                </c:pt>
                <c:pt idx="201">
                  <c:v>41842</c:v>
                </c:pt>
                <c:pt idx="202">
                  <c:v>41843</c:v>
                </c:pt>
                <c:pt idx="203">
                  <c:v>41844</c:v>
                </c:pt>
                <c:pt idx="204">
                  <c:v>41845</c:v>
                </c:pt>
                <c:pt idx="205">
                  <c:v>41846</c:v>
                </c:pt>
                <c:pt idx="206">
                  <c:v>41847</c:v>
                </c:pt>
                <c:pt idx="207">
                  <c:v>41848</c:v>
                </c:pt>
                <c:pt idx="208">
                  <c:v>41849</c:v>
                </c:pt>
                <c:pt idx="209">
                  <c:v>41850</c:v>
                </c:pt>
                <c:pt idx="210">
                  <c:v>41851</c:v>
                </c:pt>
                <c:pt idx="211">
                  <c:v>41852</c:v>
                </c:pt>
                <c:pt idx="212">
                  <c:v>41853</c:v>
                </c:pt>
                <c:pt idx="213">
                  <c:v>41854</c:v>
                </c:pt>
                <c:pt idx="214">
                  <c:v>41855</c:v>
                </c:pt>
                <c:pt idx="215">
                  <c:v>41856</c:v>
                </c:pt>
                <c:pt idx="216">
                  <c:v>41857</c:v>
                </c:pt>
                <c:pt idx="217">
                  <c:v>41858</c:v>
                </c:pt>
                <c:pt idx="218">
                  <c:v>41859</c:v>
                </c:pt>
                <c:pt idx="219">
                  <c:v>41860</c:v>
                </c:pt>
                <c:pt idx="220">
                  <c:v>41861</c:v>
                </c:pt>
                <c:pt idx="221">
                  <c:v>41862</c:v>
                </c:pt>
                <c:pt idx="222">
                  <c:v>41863</c:v>
                </c:pt>
                <c:pt idx="223">
                  <c:v>41864</c:v>
                </c:pt>
                <c:pt idx="224">
                  <c:v>41865</c:v>
                </c:pt>
                <c:pt idx="225">
                  <c:v>41866</c:v>
                </c:pt>
                <c:pt idx="226">
                  <c:v>41867</c:v>
                </c:pt>
                <c:pt idx="227">
                  <c:v>41868</c:v>
                </c:pt>
                <c:pt idx="228">
                  <c:v>41869</c:v>
                </c:pt>
                <c:pt idx="229">
                  <c:v>41870</c:v>
                </c:pt>
                <c:pt idx="230">
                  <c:v>41871</c:v>
                </c:pt>
                <c:pt idx="231">
                  <c:v>41872</c:v>
                </c:pt>
                <c:pt idx="232">
                  <c:v>41873</c:v>
                </c:pt>
                <c:pt idx="233">
                  <c:v>41874</c:v>
                </c:pt>
                <c:pt idx="234">
                  <c:v>41875</c:v>
                </c:pt>
                <c:pt idx="235">
                  <c:v>41876</c:v>
                </c:pt>
                <c:pt idx="236">
                  <c:v>41877</c:v>
                </c:pt>
                <c:pt idx="237">
                  <c:v>41878</c:v>
                </c:pt>
                <c:pt idx="238">
                  <c:v>41879</c:v>
                </c:pt>
                <c:pt idx="239">
                  <c:v>41880</c:v>
                </c:pt>
                <c:pt idx="240">
                  <c:v>41881</c:v>
                </c:pt>
                <c:pt idx="241">
                  <c:v>41882</c:v>
                </c:pt>
                <c:pt idx="242">
                  <c:v>41883</c:v>
                </c:pt>
                <c:pt idx="243">
                  <c:v>41884</c:v>
                </c:pt>
                <c:pt idx="244">
                  <c:v>41885</c:v>
                </c:pt>
                <c:pt idx="245">
                  <c:v>41886</c:v>
                </c:pt>
                <c:pt idx="246">
                  <c:v>41887</c:v>
                </c:pt>
                <c:pt idx="247">
                  <c:v>41888</c:v>
                </c:pt>
                <c:pt idx="248">
                  <c:v>41889</c:v>
                </c:pt>
                <c:pt idx="249">
                  <c:v>41890</c:v>
                </c:pt>
                <c:pt idx="250">
                  <c:v>41891</c:v>
                </c:pt>
                <c:pt idx="251">
                  <c:v>41892</c:v>
                </c:pt>
                <c:pt idx="252">
                  <c:v>41893</c:v>
                </c:pt>
                <c:pt idx="253">
                  <c:v>41894</c:v>
                </c:pt>
                <c:pt idx="254">
                  <c:v>41895</c:v>
                </c:pt>
                <c:pt idx="255">
                  <c:v>41896</c:v>
                </c:pt>
                <c:pt idx="256">
                  <c:v>41897</c:v>
                </c:pt>
                <c:pt idx="257">
                  <c:v>41898</c:v>
                </c:pt>
                <c:pt idx="258">
                  <c:v>41899</c:v>
                </c:pt>
                <c:pt idx="259">
                  <c:v>41900</c:v>
                </c:pt>
                <c:pt idx="260">
                  <c:v>41901</c:v>
                </c:pt>
                <c:pt idx="261">
                  <c:v>41902</c:v>
                </c:pt>
                <c:pt idx="262">
                  <c:v>41903</c:v>
                </c:pt>
                <c:pt idx="263">
                  <c:v>41904</c:v>
                </c:pt>
                <c:pt idx="264">
                  <c:v>41905</c:v>
                </c:pt>
                <c:pt idx="265">
                  <c:v>41906</c:v>
                </c:pt>
                <c:pt idx="266">
                  <c:v>41907</c:v>
                </c:pt>
                <c:pt idx="267">
                  <c:v>41908</c:v>
                </c:pt>
                <c:pt idx="268">
                  <c:v>41909</c:v>
                </c:pt>
                <c:pt idx="269">
                  <c:v>41910</c:v>
                </c:pt>
                <c:pt idx="270">
                  <c:v>41911</c:v>
                </c:pt>
                <c:pt idx="271">
                  <c:v>41912</c:v>
                </c:pt>
                <c:pt idx="272">
                  <c:v>41913</c:v>
                </c:pt>
                <c:pt idx="273">
                  <c:v>41914</c:v>
                </c:pt>
                <c:pt idx="274">
                  <c:v>41915</c:v>
                </c:pt>
                <c:pt idx="275">
                  <c:v>41916</c:v>
                </c:pt>
                <c:pt idx="276">
                  <c:v>41917</c:v>
                </c:pt>
                <c:pt idx="277">
                  <c:v>41918</c:v>
                </c:pt>
                <c:pt idx="278">
                  <c:v>41919</c:v>
                </c:pt>
                <c:pt idx="279">
                  <c:v>41920</c:v>
                </c:pt>
                <c:pt idx="280">
                  <c:v>41921</c:v>
                </c:pt>
                <c:pt idx="281">
                  <c:v>41922</c:v>
                </c:pt>
                <c:pt idx="282">
                  <c:v>41923</c:v>
                </c:pt>
                <c:pt idx="283">
                  <c:v>41924</c:v>
                </c:pt>
                <c:pt idx="284">
                  <c:v>41925</c:v>
                </c:pt>
                <c:pt idx="285">
                  <c:v>41926</c:v>
                </c:pt>
                <c:pt idx="286">
                  <c:v>41927</c:v>
                </c:pt>
                <c:pt idx="287">
                  <c:v>41928</c:v>
                </c:pt>
                <c:pt idx="288">
                  <c:v>41929</c:v>
                </c:pt>
                <c:pt idx="289">
                  <c:v>41930</c:v>
                </c:pt>
                <c:pt idx="290">
                  <c:v>41931</c:v>
                </c:pt>
                <c:pt idx="291">
                  <c:v>41932</c:v>
                </c:pt>
                <c:pt idx="292">
                  <c:v>41933</c:v>
                </c:pt>
                <c:pt idx="293">
                  <c:v>41934</c:v>
                </c:pt>
                <c:pt idx="294">
                  <c:v>41935</c:v>
                </c:pt>
                <c:pt idx="295">
                  <c:v>41936</c:v>
                </c:pt>
                <c:pt idx="296">
                  <c:v>41937</c:v>
                </c:pt>
                <c:pt idx="297">
                  <c:v>41938</c:v>
                </c:pt>
                <c:pt idx="298">
                  <c:v>41939</c:v>
                </c:pt>
                <c:pt idx="299">
                  <c:v>41940</c:v>
                </c:pt>
                <c:pt idx="300">
                  <c:v>41941</c:v>
                </c:pt>
                <c:pt idx="301">
                  <c:v>41942</c:v>
                </c:pt>
                <c:pt idx="302">
                  <c:v>41943</c:v>
                </c:pt>
                <c:pt idx="303">
                  <c:v>41944</c:v>
                </c:pt>
                <c:pt idx="304">
                  <c:v>41945</c:v>
                </c:pt>
                <c:pt idx="305">
                  <c:v>41946</c:v>
                </c:pt>
                <c:pt idx="306">
                  <c:v>41947</c:v>
                </c:pt>
                <c:pt idx="307">
                  <c:v>41948</c:v>
                </c:pt>
                <c:pt idx="308">
                  <c:v>41949</c:v>
                </c:pt>
                <c:pt idx="309">
                  <c:v>41950</c:v>
                </c:pt>
                <c:pt idx="310">
                  <c:v>41951</c:v>
                </c:pt>
                <c:pt idx="311">
                  <c:v>41952</c:v>
                </c:pt>
                <c:pt idx="312">
                  <c:v>41953</c:v>
                </c:pt>
                <c:pt idx="313">
                  <c:v>41954</c:v>
                </c:pt>
                <c:pt idx="314">
                  <c:v>41955</c:v>
                </c:pt>
                <c:pt idx="315">
                  <c:v>41956</c:v>
                </c:pt>
                <c:pt idx="316">
                  <c:v>41957</c:v>
                </c:pt>
                <c:pt idx="317">
                  <c:v>41958</c:v>
                </c:pt>
                <c:pt idx="318">
                  <c:v>41959</c:v>
                </c:pt>
                <c:pt idx="319">
                  <c:v>41960</c:v>
                </c:pt>
                <c:pt idx="320">
                  <c:v>41961</c:v>
                </c:pt>
                <c:pt idx="321">
                  <c:v>41962</c:v>
                </c:pt>
                <c:pt idx="322">
                  <c:v>41963</c:v>
                </c:pt>
                <c:pt idx="323">
                  <c:v>41964</c:v>
                </c:pt>
                <c:pt idx="324">
                  <c:v>41965</c:v>
                </c:pt>
                <c:pt idx="325">
                  <c:v>41966</c:v>
                </c:pt>
                <c:pt idx="326">
                  <c:v>41967</c:v>
                </c:pt>
                <c:pt idx="327">
                  <c:v>41968</c:v>
                </c:pt>
                <c:pt idx="328">
                  <c:v>41969</c:v>
                </c:pt>
                <c:pt idx="329">
                  <c:v>41970</c:v>
                </c:pt>
                <c:pt idx="330">
                  <c:v>41971</c:v>
                </c:pt>
                <c:pt idx="331">
                  <c:v>41972</c:v>
                </c:pt>
                <c:pt idx="332">
                  <c:v>41973</c:v>
                </c:pt>
                <c:pt idx="333">
                  <c:v>41974</c:v>
                </c:pt>
                <c:pt idx="334">
                  <c:v>41975</c:v>
                </c:pt>
                <c:pt idx="335">
                  <c:v>41976</c:v>
                </c:pt>
                <c:pt idx="336">
                  <c:v>41977</c:v>
                </c:pt>
                <c:pt idx="337">
                  <c:v>41978</c:v>
                </c:pt>
                <c:pt idx="338">
                  <c:v>41979</c:v>
                </c:pt>
                <c:pt idx="339">
                  <c:v>41980</c:v>
                </c:pt>
                <c:pt idx="340">
                  <c:v>41981</c:v>
                </c:pt>
                <c:pt idx="341">
                  <c:v>41982</c:v>
                </c:pt>
                <c:pt idx="342">
                  <c:v>41983</c:v>
                </c:pt>
                <c:pt idx="343">
                  <c:v>41984</c:v>
                </c:pt>
                <c:pt idx="344">
                  <c:v>41985</c:v>
                </c:pt>
                <c:pt idx="345">
                  <c:v>41986</c:v>
                </c:pt>
                <c:pt idx="346">
                  <c:v>41987</c:v>
                </c:pt>
                <c:pt idx="347">
                  <c:v>41988</c:v>
                </c:pt>
                <c:pt idx="348">
                  <c:v>41989</c:v>
                </c:pt>
                <c:pt idx="349">
                  <c:v>41990</c:v>
                </c:pt>
                <c:pt idx="350">
                  <c:v>41991</c:v>
                </c:pt>
                <c:pt idx="351">
                  <c:v>41992</c:v>
                </c:pt>
                <c:pt idx="352">
                  <c:v>41993</c:v>
                </c:pt>
                <c:pt idx="353">
                  <c:v>41994</c:v>
                </c:pt>
                <c:pt idx="354">
                  <c:v>41995</c:v>
                </c:pt>
                <c:pt idx="355">
                  <c:v>41996</c:v>
                </c:pt>
                <c:pt idx="356">
                  <c:v>41997</c:v>
                </c:pt>
                <c:pt idx="357">
                  <c:v>41998</c:v>
                </c:pt>
                <c:pt idx="358">
                  <c:v>41999</c:v>
                </c:pt>
                <c:pt idx="359">
                  <c:v>42000</c:v>
                </c:pt>
                <c:pt idx="360">
                  <c:v>42001</c:v>
                </c:pt>
                <c:pt idx="361">
                  <c:v>42002</c:v>
                </c:pt>
                <c:pt idx="362">
                  <c:v>42003</c:v>
                </c:pt>
                <c:pt idx="363">
                  <c:v>42004</c:v>
                </c:pt>
                <c:pt idx="364">
                  <c:v>42005</c:v>
                </c:pt>
                <c:pt idx="365">
                  <c:v>42006</c:v>
                </c:pt>
                <c:pt idx="366">
                  <c:v>42007</c:v>
                </c:pt>
                <c:pt idx="367">
                  <c:v>42008</c:v>
                </c:pt>
                <c:pt idx="368">
                  <c:v>42009</c:v>
                </c:pt>
                <c:pt idx="369">
                  <c:v>42010</c:v>
                </c:pt>
                <c:pt idx="370">
                  <c:v>42011</c:v>
                </c:pt>
                <c:pt idx="371">
                  <c:v>42012</c:v>
                </c:pt>
                <c:pt idx="372">
                  <c:v>42013</c:v>
                </c:pt>
                <c:pt idx="373">
                  <c:v>42014</c:v>
                </c:pt>
                <c:pt idx="374">
                  <c:v>42015</c:v>
                </c:pt>
                <c:pt idx="375">
                  <c:v>42016</c:v>
                </c:pt>
                <c:pt idx="376">
                  <c:v>42017</c:v>
                </c:pt>
                <c:pt idx="377">
                  <c:v>42018</c:v>
                </c:pt>
                <c:pt idx="378">
                  <c:v>42019</c:v>
                </c:pt>
                <c:pt idx="379">
                  <c:v>42020</c:v>
                </c:pt>
                <c:pt idx="380">
                  <c:v>42021</c:v>
                </c:pt>
                <c:pt idx="381">
                  <c:v>42022</c:v>
                </c:pt>
                <c:pt idx="382">
                  <c:v>42023</c:v>
                </c:pt>
                <c:pt idx="383">
                  <c:v>42024</c:v>
                </c:pt>
                <c:pt idx="384">
                  <c:v>42025</c:v>
                </c:pt>
                <c:pt idx="385">
                  <c:v>42026</c:v>
                </c:pt>
                <c:pt idx="386">
                  <c:v>42027</c:v>
                </c:pt>
                <c:pt idx="387">
                  <c:v>42028</c:v>
                </c:pt>
                <c:pt idx="388">
                  <c:v>42029</c:v>
                </c:pt>
                <c:pt idx="389">
                  <c:v>42030</c:v>
                </c:pt>
                <c:pt idx="390">
                  <c:v>42031</c:v>
                </c:pt>
                <c:pt idx="391">
                  <c:v>42032</c:v>
                </c:pt>
                <c:pt idx="392">
                  <c:v>42033</c:v>
                </c:pt>
                <c:pt idx="393">
                  <c:v>42034</c:v>
                </c:pt>
                <c:pt idx="394">
                  <c:v>42035</c:v>
                </c:pt>
                <c:pt idx="395">
                  <c:v>42036</c:v>
                </c:pt>
                <c:pt idx="396">
                  <c:v>42037</c:v>
                </c:pt>
                <c:pt idx="397">
                  <c:v>42038</c:v>
                </c:pt>
                <c:pt idx="398">
                  <c:v>42039</c:v>
                </c:pt>
                <c:pt idx="399">
                  <c:v>42040</c:v>
                </c:pt>
                <c:pt idx="400">
                  <c:v>42041</c:v>
                </c:pt>
                <c:pt idx="401">
                  <c:v>42042</c:v>
                </c:pt>
                <c:pt idx="402">
                  <c:v>42043</c:v>
                </c:pt>
                <c:pt idx="403">
                  <c:v>42044</c:v>
                </c:pt>
                <c:pt idx="404">
                  <c:v>42045</c:v>
                </c:pt>
                <c:pt idx="405">
                  <c:v>42046</c:v>
                </c:pt>
                <c:pt idx="406">
                  <c:v>42047</c:v>
                </c:pt>
                <c:pt idx="407">
                  <c:v>42048</c:v>
                </c:pt>
                <c:pt idx="408">
                  <c:v>42049</c:v>
                </c:pt>
                <c:pt idx="409">
                  <c:v>42050</c:v>
                </c:pt>
                <c:pt idx="410">
                  <c:v>42051</c:v>
                </c:pt>
                <c:pt idx="411">
                  <c:v>42052</c:v>
                </c:pt>
                <c:pt idx="412">
                  <c:v>42053</c:v>
                </c:pt>
                <c:pt idx="413">
                  <c:v>42054</c:v>
                </c:pt>
                <c:pt idx="414">
                  <c:v>42055</c:v>
                </c:pt>
                <c:pt idx="415">
                  <c:v>42056</c:v>
                </c:pt>
                <c:pt idx="416">
                  <c:v>42057</c:v>
                </c:pt>
                <c:pt idx="417">
                  <c:v>42058</c:v>
                </c:pt>
                <c:pt idx="418">
                  <c:v>42059</c:v>
                </c:pt>
                <c:pt idx="419">
                  <c:v>42060</c:v>
                </c:pt>
                <c:pt idx="420">
                  <c:v>42061</c:v>
                </c:pt>
                <c:pt idx="421">
                  <c:v>42062</c:v>
                </c:pt>
                <c:pt idx="422">
                  <c:v>42063</c:v>
                </c:pt>
                <c:pt idx="423">
                  <c:v>42064</c:v>
                </c:pt>
                <c:pt idx="424">
                  <c:v>42065</c:v>
                </c:pt>
                <c:pt idx="425">
                  <c:v>42066</c:v>
                </c:pt>
                <c:pt idx="426">
                  <c:v>42067</c:v>
                </c:pt>
                <c:pt idx="427">
                  <c:v>42068</c:v>
                </c:pt>
                <c:pt idx="428">
                  <c:v>42069</c:v>
                </c:pt>
                <c:pt idx="429">
                  <c:v>42070</c:v>
                </c:pt>
                <c:pt idx="430">
                  <c:v>42071</c:v>
                </c:pt>
                <c:pt idx="431">
                  <c:v>42072</c:v>
                </c:pt>
                <c:pt idx="432">
                  <c:v>42073</c:v>
                </c:pt>
                <c:pt idx="433">
                  <c:v>42074</c:v>
                </c:pt>
                <c:pt idx="434">
                  <c:v>42075</c:v>
                </c:pt>
                <c:pt idx="435">
                  <c:v>42076</c:v>
                </c:pt>
                <c:pt idx="436">
                  <c:v>42077</c:v>
                </c:pt>
                <c:pt idx="437">
                  <c:v>42078</c:v>
                </c:pt>
                <c:pt idx="438">
                  <c:v>42079</c:v>
                </c:pt>
                <c:pt idx="439">
                  <c:v>42080</c:v>
                </c:pt>
                <c:pt idx="440">
                  <c:v>42081</c:v>
                </c:pt>
                <c:pt idx="441">
                  <c:v>42082</c:v>
                </c:pt>
                <c:pt idx="442">
                  <c:v>42083</c:v>
                </c:pt>
                <c:pt idx="443">
                  <c:v>42084</c:v>
                </c:pt>
                <c:pt idx="444">
                  <c:v>42085</c:v>
                </c:pt>
                <c:pt idx="445">
                  <c:v>42086</c:v>
                </c:pt>
                <c:pt idx="446">
                  <c:v>42087</c:v>
                </c:pt>
                <c:pt idx="447">
                  <c:v>42088</c:v>
                </c:pt>
                <c:pt idx="448">
                  <c:v>42089</c:v>
                </c:pt>
                <c:pt idx="449">
                  <c:v>42090</c:v>
                </c:pt>
                <c:pt idx="450">
                  <c:v>42091</c:v>
                </c:pt>
                <c:pt idx="451">
                  <c:v>42092</c:v>
                </c:pt>
                <c:pt idx="452">
                  <c:v>42093</c:v>
                </c:pt>
                <c:pt idx="453">
                  <c:v>42094</c:v>
                </c:pt>
                <c:pt idx="454">
                  <c:v>42095</c:v>
                </c:pt>
                <c:pt idx="455">
                  <c:v>42096</c:v>
                </c:pt>
                <c:pt idx="456">
                  <c:v>42097</c:v>
                </c:pt>
                <c:pt idx="457">
                  <c:v>42098</c:v>
                </c:pt>
                <c:pt idx="458">
                  <c:v>42099</c:v>
                </c:pt>
                <c:pt idx="459">
                  <c:v>42100</c:v>
                </c:pt>
                <c:pt idx="460">
                  <c:v>42101</c:v>
                </c:pt>
                <c:pt idx="461">
                  <c:v>42102</c:v>
                </c:pt>
                <c:pt idx="462">
                  <c:v>42103</c:v>
                </c:pt>
                <c:pt idx="463">
                  <c:v>42104</c:v>
                </c:pt>
                <c:pt idx="464">
                  <c:v>42105</c:v>
                </c:pt>
                <c:pt idx="465">
                  <c:v>42106</c:v>
                </c:pt>
                <c:pt idx="466">
                  <c:v>42107</c:v>
                </c:pt>
                <c:pt idx="467">
                  <c:v>42108</c:v>
                </c:pt>
                <c:pt idx="468">
                  <c:v>42109</c:v>
                </c:pt>
                <c:pt idx="469">
                  <c:v>42110</c:v>
                </c:pt>
                <c:pt idx="470">
                  <c:v>42111</c:v>
                </c:pt>
                <c:pt idx="471">
                  <c:v>42112</c:v>
                </c:pt>
                <c:pt idx="472">
                  <c:v>42113</c:v>
                </c:pt>
                <c:pt idx="473">
                  <c:v>42114</c:v>
                </c:pt>
                <c:pt idx="474">
                  <c:v>42115</c:v>
                </c:pt>
                <c:pt idx="475">
                  <c:v>42116</c:v>
                </c:pt>
                <c:pt idx="476">
                  <c:v>42117</c:v>
                </c:pt>
                <c:pt idx="477">
                  <c:v>42118</c:v>
                </c:pt>
                <c:pt idx="478">
                  <c:v>42119</c:v>
                </c:pt>
                <c:pt idx="479">
                  <c:v>42120</c:v>
                </c:pt>
                <c:pt idx="480">
                  <c:v>42121</c:v>
                </c:pt>
                <c:pt idx="481">
                  <c:v>42122</c:v>
                </c:pt>
                <c:pt idx="482">
                  <c:v>42123</c:v>
                </c:pt>
                <c:pt idx="483">
                  <c:v>42124</c:v>
                </c:pt>
                <c:pt idx="484">
                  <c:v>42125</c:v>
                </c:pt>
                <c:pt idx="485">
                  <c:v>42126</c:v>
                </c:pt>
                <c:pt idx="486">
                  <c:v>42127</c:v>
                </c:pt>
                <c:pt idx="487">
                  <c:v>42128</c:v>
                </c:pt>
                <c:pt idx="488">
                  <c:v>42129</c:v>
                </c:pt>
                <c:pt idx="489">
                  <c:v>42130</c:v>
                </c:pt>
                <c:pt idx="490">
                  <c:v>42131</c:v>
                </c:pt>
                <c:pt idx="491">
                  <c:v>42132</c:v>
                </c:pt>
                <c:pt idx="492">
                  <c:v>42133</c:v>
                </c:pt>
                <c:pt idx="493">
                  <c:v>42134</c:v>
                </c:pt>
                <c:pt idx="494">
                  <c:v>42135</c:v>
                </c:pt>
                <c:pt idx="495">
                  <c:v>42136</c:v>
                </c:pt>
                <c:pt idx="496">
                  <c:v>42137</c:v>
                </c:pt>
                <c:pt idx="497">
                  <c:v>42138</c:v>
                </c:pt>
                <c:pt idx="498">
                  <c:v>42139</c:v>
                </c:pt>
                <c:pt idx="499">
                  <c:v>42140</c:v>
                </c:pt>
                <c:pt idx="500">
                  <c:v>42141</c:v>
                </c:pt>
                <c:pt idx="501">
                  <c:v>42142</c:v>
                </c:pt>
                <c:pt idx="502">
                  <c:v>42143</c:v>
                </c:pt>
                <c:pt idx="503">
                  <c:v>42144</c:v>
                </c:pt>
                <c:pt idx="504">
                  <c:v>42145</c:v>
                </c:pt>
                <c:pt idx="505">
                  <c:v>42146</c:v>
                </c:pt>
                <c:pt idx="506">
                  <c:v>42147</c:v>
                </c:pt>
                <c:pt idx="507">
                  <c:v>42148</c:v>
                </c:pt>
                <c:pt idx="508">
                  <c:v>42149</c:v>
                </c:pt>
                <c:pt idx="509">
                  <c:v>42150</c:v>
                </c:pt>
                <c:pt idx="510">
                  <c:v>42151</c:v>
                </c:pt>
                <c:pt idx="511">
                  <c:v>42152</c:v>
                </c:pt>
                <c:pt idx="512">
                  <c:v>42153</c:v>
                </c:pt>
                <c:pt idx="513">
                  <c:v>42154</c:v>
                </c:pt>
                <c:pt idx="514">
                  <c:v>42155</c:v>
                </c:pt>
                <c:pt idx="515">
                  <c:v>42156</c:v>
                </c:pt>
                <c:pt idx="516">
                  <c:v>42157</c:v>
                </c:pt>
                <c:pt idx="517">
                  <c:v>42158</c:v>
                </c:pt>
                <c:pt idx="518">
                  <c:v>42159</c:v>
                </c:pt>
                <c:pt idx="519">
                  <c:v>42160</c:v>
                </c:pt>
                <c:pt idx="520">
                  <c:v>42161</c:v>
                </c:pt>
                <c:pt idx="521">
                  <c:v>42162</c:v>
                </c:pt>
                <c:pt idx="522">
                  <c:v>42163</c:v>
                </c:pt>
                <c:pt idx="523">
                  <c:v>42164</c:v>
                </c:pt>
                <c:pt idx="524">
                  <c:v>42165</c:v>
                </c:pt>
                <c:pt idx="525">
                  <c:v>42166</c:v>
                </c:pt>
                <c:pt idx="526">
                  <c:v>42167</c:v>
                </c:pt>
                <c:pt idx="527">
                  <c:v>42168</c:v>
                </c:pt>
                <c:pt idx="528">
                  <c:v>42169</c:v>
                </c:pt>
                <c:pt idx="529">
                  <c:v>42170</c:v>
                </c:pt>
                <c:pt idx="530">
                  <c:v>42171</c:v>
                </c:pt>
                <c:pt idx="531">
                  <c:v>42172</c:v>
                </c:pt>
                <c:pt idx="532">
                  <c:v>42173</c:v>
                </c:pt>
                <c:pt idx="533">
                  <c:v>42174</c:v>
                </c:pt>
                <c:pt idx="534">
                  <c:v>42175</c:v>
                </c:pt>
                <c:pt idx="535">
                  <c:v>42176</c:v>
                </c:pt>
                <c:pt idx="536">
                  <c:v>42177</c:v>
                </c:pt>
                <c:pt idx="537">
                  <c:v>42178</c:v>
                </c:pt>
                <c:pt idx="538">
                  <c:v>42179</c:v>
                </c:pt>
                <c:pt idx="539">
                  <c:v>42180</c:v>
                </c:pt>
                <c:pt idx="540">
                  <c:v>42181</c:v>
                </c:pt>
                <c:pt idx="541">
                  <c:v>42182</c:v>
                </c:pt>
                <c:pt idx="542">
                  <c:v>42183</c:v>
                </c:pt>
                <c:pt idx="543">
                  <c:v>42184</c:v>
                </c:pt>
                <c:pt idx="544">
                  <c:v>42185</c:v>
                </c:pt>
                <c:pt idx="545">
                  <c:v>42186</c:v>
                </c:pt>
                <c:pt idx="546">
                  <c:v>42187</c:v>
                </c:pt>
                <c:pt idx="547">
                  <c:v>42188</c:v>
                </c:pt>
                <c:pt idx="548">
                  <c:v>42189</c:v>
                </c:pt>
                <c:pt idx="549">
                  <c:v>42190</c:v>
                </c:pt>
                <c:pt idx="550">
                  <c:v>42191</c:v>
                </c:pt>
                <c:pt idx="551">
                  <c:v>42192</c:v>
                </c:pt>
                <c:pt idx="552">
                  <c:v>42193</c:v>
                </c:pt>
                <c:pt idx="553">
                  <c:v>42194</c:v>
                </c:pt>
                <c:pt idx="554">
                  <c:v>42195</c:v>
                </c:pt>
                <c:pt idx="555">
                  <c:v>42196</c:v>
                </c:pt>
                <c:pt idx="556">
                  <c:v>42197</c:v>
                </c:pt>
                <c:pt idx="557">
                  <c:v>42198</c:v>
                </c:pt>
                <c:pt idx="558">
                  <c:v>42199</c:v>
                </c:pt>
                <c:pt idx="559">
                  <c:v>42200</c:v>
                </c:pt>
                <c:pt idx="560">
                  <c:v>42201</c:v>
                </c:pt>
                <c:pt idx="561">
                  <c:v>42202</c:v>
                </c:pt>
                <c:pt idx="562">
                  <c:v>42203</c:v>
                </c:pt>
                <c:pt idx="563">
                  <c:v>42204</c:v>
                </c:pt>
                <c:pt idx="564">
                  <c:v>42205</c:v>
                </c:pt>
                <c:pt idx="565">
                  <c:v>42206</c:v>
                </c:pt>
                <c:pt idx="566">
                  <c:v>42207</c:v>
                </c:pt>
                <c:pt idx="567">
                  <c:v>42208</c:v>
                </c:pt>
                <c:pt idx="568">
                  <c:v>42209</c:v>
                </c:pt>
                <c:pt idx="569">
                  <c:v>42210</c:v>
                </c:pt>
                <c:pt idx="570">
                  <c:v>42211</c:v>
                </c:pt>
                <c:pt idx="571">
                  <c:v>42212</c:v>
                </c:pt>
                <c:pt idx="572">
                  <c:v>42213</c:v>
                </c:pt>
                <c:pt idx="573">
                  <c:v>42214</c:v>
                </c:pt>
                <c:pt idx="574">
                  <c:v>42215</c:v>
                </c:pt>
                <c:pt idx="575">
                  <c:v>42216</c:v>
                </c:pt>
                <c:pt idx="576">
                  <c:v>42217</c:v>
                </c:pt>
                <c:pt idx="577">
                  <c:v>42218</c:v>
                </c:pt>
                <c:pt idx="578">
                  <c:v>42219</c:v>
                </c:pt>
                <c:pt idx="579">
                  <c:v>42220</c:v>
                </c:pt>
                <c:pt idx="580">
                  <c:v>42221</c:v>
                </c:pt>
                <c:pt idx="581">
                  <c:v>42222</c:v>
                </c:pt>
                <c:pt idx="582">
                  <c:v>42223</c:v>
                </c:pt>
                <c:pt idx="583">
                  <c:v>42224</c:v>
                </c:pt>
                <c:pt idx="584">
                  <c:v>42225</c:v>
                </c:pt>
                <c:pt idx="585">
                  <c:v>42226</c:v>
                </c:pt>
                <c:pt idx="586">
                  <c:v>42227</c:v>
                </c:pt>
                <c:pt idx="587">
                  <c:v>42228</c:v>
                </c:pt>
                <c:pt idx="588">
                  <c:v>42229</c:v>
                </c:pt>
                <c:pt idx="589">
                  <c:v>42230</c:v>
                </c:pt>
                <c:pt idx="590">
                  <c:v>42231</c:v>
                </c:pt>
                <c:pt idx="591">
                  <c:v>42232</c:v>
                </c:pt>
                <c:pt idx="592">
                  <c:v>42233</c:v>
                </c:pt>
                <c:pt idx="593">
                  <c:v>42234</c:v>
                </c:pt>
                <c:pt idx="594">
                  <c:v>42235</c:v>
                </c:pt>
                <c:pt idx="595">
                  <c:v>42236</c:v>
                </c:pt>
                <c:pt idx="596">
                  <c:v>42237</c:v>
                </c:pt>
                <c:pt idx="597">
                  <c:v>42238</c:v>
                </c:pt>
                <c:pt idx="598">
                  <c:v>42239</c:v>
                </c:pt>
                <c:pt idx="599">
                  <c:v>42240</c:v>
                </c:pt>
                <c:pt idx="600">
                  <c:v>42241</c:v>
                </c:pt>
                <c:pt idx="601">
                  <c:v>42242</c:v>
                </c:pt>
                <c:pt idx="602">
                  <c:v>42243</c:v>
                </c:pt>
                <c:pt idx="603">
                  <c:v>42244</c:v>
                </c:pt>
                <c:pt idx="604">
                  <c:v>42245</c:v>
                </c:pt>
                <c:pt idx="605">
                  <c:v>42246</c:v>
                </c:pt>
                <c:pt idx="606">
                  <c:v>42247</c:v>
                </c:pt>
                <c:pt idx="607">
                  <c:v>42248</c:v>
                </c:pt>
                <c:pt idx="608">
                  <c:v>42249</c:v>
                </c:pt>
                <c:pt idx="609">
                  <c:v>42250</c:v>
                </c:pt>
                <c:pt idx="610">
                  <c:v>42251</c:v>
                </c:pt>
                <c:pt idx="611">
                  <c:v>42252</c:v>
                </c:pt>
                <c:pt idx="612">
                  <c:v>42253</c:v>
                </c:pt>
                <c:pt idx="613">
                  <c:v>42254</c:v>
                </c:pt>
                <c:pt idx="614">
                  <c:v>42255</c:v>
                </c:pt>
                <c:pt idx="615">
                  <c:v>42256</c:v>
                </c:pt>
                <c:pt idx="616">
                  <c:v>42257</c:v>
                </c:pt>
                <c:pt idx="617">
                  <c:v>42258</c:v>
                </c:pt>
                <c:pt idx="618">
                  <c:v>42259</c:v>
                </c:pt>
                <c:pt idx="619">
                  <c:v>42260</c:v>
                </c:pt>
                <c:pt idx="620">
                  <c:v>42261</c:v>
                </c:pt>
                <c:pt idx="621">
                  <c:v>42262</c:v>
                </c:pt>
                <c:pt idx="622">
                  <c:v>42263</c:v>
                </c:pt>
                <c:pt idx="623">
                  <c:v>42264</c:v>
                </c:pt>
                <c:pt idx="624">
                  <c:v>42265</c:v>
                </c:pt>
                <c:pt idx="625">
                  <c:v>42266</c:v>
                </c:pt>
                <c:pt idx="626">
                  <c:v>42267</c:v>
                </c:pt>
                <c:pt idx="627">
                  <c:v>42268</c:v>
                </c:pt>
                <c:pt idx="628">
                  <c:v>42269</c:v>
                </c:pt>
                <c:pt idx="629">
                  <c:v>42270</c:v>
                </c:pt>
                <c:pt idx="630">
                  <c:v>42271</c:v>
                </c:pt>
                <c:pt idx="631">
                  <c:v>42272</c:v>
                </c:pt>
                <c:pt idx="632">
                  <c:v>42273</c:v>
                </c:pt>
                <c:pt idx="633">
                  <c:v>42274</c:v>
                </c:pt>
                <c:pt idx="634">
                  <c:v>42275</c:v>
                </c:pt>
                <c:pt idx="635">
                  <c:v>42276</c:v>
                </c:pt>
                <c:pt idx="636">
                  <c:v>42277</c:v>
                </c:pt>
                <c:pt idx="637">
                  <c:v>42278</c:v>
                </c:pt>
                <c:pt idx="638">
                  <c:v>42279</c:v>
                </c:pt>
                <c:pt idx="639">
                  <c:v>42280</c:v>
                </c:pt>
                <c:pt idx="640">
                  <c:v>42281</c:v>
                </c:pt>
                <c:pt idx="641">
                  <c:v>42282</c:v>
                </c:pt>
                <c:pt idx="642">
                  <c:v>42283</c:v>
                </c:pt>
                <c:pt idx="643">
                  <c:v>42284</c:v>
                </c:pt>
                <c:pt idx="644">
                  <c:v>42285</c:v>
                </c:pt>
                <c:pt idx="645">
                  <c:v>42286</c:v>
                </c:pt>
                <c:pt idx="646">
                  <c:v>42287</c:v>
                </c:pt>
                <c:pt idx="647">
                  <c:v>42288</c:v>
                </c:pt>
                <c:pt idx="648">
                  <c:v>42289</c:v>
                </c:pt>
                <c:pt idx="649">
                  <c:v>42290</c:v>
                </c:pt>
                <c:pt idx="650">
                  <c:v>42291</c:v>
                </c:pt>
                <c:pt idx="651">
                  <c:v>42292</c:v>
                </c:pt>
                <c:pt idx="652">
                  <c:v>42293</c:v>
                </c:pt>
                <c:pt idx="653">
                  <c:v>42294</c:v>
                </c:pt>
                <c:pt idx="654">
                  <c:v>42295</c:v>
                </c:pt>
                <c:pt idx="655">
                  <c:v>42296</c:v>
                </c:pt>
                <c:pt idx="656">
                  <c:v>42297</c:v>
                </c:pt>
                <c:pt idx="657">
                  <c:v>42298</c:v>
                </c:pt>
                <c:pt idx="658">
                  <c:v>42299</c:v>
                </c:pt>
                <c:pt idx="659">
                  <c:v>42300</c:v>
                </c:pt>
                <c:pt idx="660">
                  <c:v>42301</c:v>
                </c:pt>
                <c:pt idx="661">
                  <c:v>42302</c:v>
                </c:pt>
                <c:pt idx="662">
                  <c:v>42303</c:v>
                </c:pt>
                <c:pt idx="663">
                  <c:v>42304</c:v>
                </c:pt>
                <c:pt idx="664">
                  <c:v>42305</c:v>
                </c:pt>
                <c:pt idx="665">
                  <c:v>42306</c:v>
                </c:pt>
                <c:pt idx="666">
                  <c:v>42307</c:v>
                </c:pt>
                <c:pt idx="667">
                  <c:v>42308</c:v>
                </c:pt>
                <c:pt idx="668">
                  <c:v>42309</c:v>
                </c:pt>
                <c:pt idx="669">
                  <c:v>42310</c:v>
                </c:pt>
                <c:pt idx="670">
                  <c:v>42311</c:v>
                </c:pt>
                <c:pt idx="671">
                  <c:v>42312</c:v>
                </c:pt>
                <c:pt idx="672">
                  <c:v>42313</c:v>
                </c:pt>
                <c:pt idx="673">
                  <c:v>42314</c:v>
                </c:pt>
                <c:pt idx="674">
                  <c:v>42315</c:v>
                </c:pt>
                <c:pt idx="675">
                  <c:v>42316</c:v>
                </c:pt>
                <c:pt idx="676">
                  <c:v>42317</c:v>
                </c:pt>
                <c:pt idx="677">
                  <c:v>42318</c:v>
                </c:pt>
                <c:pt idx="678">
                  <c:v>42319</c:v>
                </c:pt>
                <c:pt idx="679">
                  <c:v>42320</c:v>
                </c:pt>
                <c:pt idx="680">
                  <c:v>42321</c:v>
                </c:pt>
                <c:pt idx="681">
                  <c:v>42322</c:v>
                </c:pt>
                <c:pt idx="682">
                  <c:v>42323</c:v>
                </c:pt>
                <c:pt idx="683">
                  <c:v>42324</c:v>
                </c:pt>
                <c:pt idx="684">
                  <c:v>42325</c:v>
                </c:pt>
                <c:pt idx="685">
                  <c:v>42326</c:v>
                </c:pt>
                <c:pt idx="686">
                  <c:v>42327</c:v>
                </c:pt>
                <c:pt idx="687">
                  <c:v>42328</c:v>
                </c:pt>
                <c:pt idx="688">
                  <c:v>42329</c:v>
                </c:pt>
                <c:pt idx="689">
                  <c:v>42330</c:v>
                </c:pt>
                <c:pt idx="690">
                  <c:v>42331</c:v>
                </c:pt>
                <c:pt idx="691">
                  <c:v>42332</c:v>
                </c:pt>
                <c:pt idx="692">
                  <c:v>42333</c:v>
                </c:pt>
                <c:pt idx="693">
                  <c:v>42334</c:v>
                </c:pt>
                <c:pt idx="694">
                  <c:v>42335</c:v>
                </c:pt>
                <c:pt idx="695">
                  <c:v>42336</c:v>
                </c:pt>
                <c:pt idx="696">
                  <c:v>42337</c:v>
                </c:pt>
                <c:pt idx="697">
                  <c:v>42338</c:v>
                </c:pt>
                <c:pt idx="698">
                  <c:v>42339</c:v>
                </c:pt>
                <c:pt idx="699">
                  <c:v>42340</c:v>
                </c:pt>
                <c:pt idx="700">
                  <c:v>42341</c:v>
                </c:pt>
                <c:pt idx="701">
                  <c:v>42342</c:v>
                </c:pt>
                <c:pt idx="702">
                  <c:v>42343</c:v>
                </c:pt>
                <c:pt idx="703">
                  <c:v>42344</c:v>
                </c:pt>
                <c:pt idx="704">
                  <c:v>42345</c:v>
                </c:pt>
                <c:pt idx="705">
                  <c:v>42346</c:v>
                </c:pt>
                <c:pt idx="706">
                  <c:v>42347</c:v>
                </c:pt>
                <c:pt idx="707">
                  <c:v>42348</c:v>
                </c:pt>
                <c:pt idx="708">
                  <c:v>42349</c:v>
                </c:pt>
                <c:pt idx="709">
                  <c:v>42350</c:v>
                </c:pt>
                <c:pt idx="710">
                  <c:v>42351</c:v>
                </c:pt>
                <c:pt idx="711">
                  <c:v>42352</c:v>
                </c:pt>
                <c:pt idx="712">
                  <c:v>42353</c:v>
                </c:pt>
                <c:pt idx="713">
                  <c:v>42354</c:v>
                </c:pt>
                <c:pt idx="714">
                  <c:v>42355</c:v>
                </c:pt>
                <c:pt idx="715">
                  <c:v>42356</c:v>
                </c:pt>
                <c:pt idx="716">
                  <c:v>42357</c:v>
                </c:pt>
                <c:pt idx="717">
                  <c:v>42358</c:v>
                </c:pt>
                <c:pt idx="718">
                  <c:v>42359</c:v>
                </c:pt>
                <c:pt idx="719">
                  <c:v>42360</c:v>
                </c:pt>
                <c:pt idx="720">
                  <c:v>42361</c:v>
                </c:pt>
                <c:pt idx="721">
                  <c:v>42362</c:v>
                </c:pt>
                <c:pt idx="722">
                  <c:v>42363</c:v>
                </c:pt>
                <c:pt idx="723">
                  <c:v>42364</c:v>
                </c:pt>
                <c:pt idx="724">
                  <c:v>42365</c:v>
                </c:pt>
                <c:pt idx="725">
                  <c:v>42366</c:v>
                </c:pt>
                <c:pt idx="726">
                  <c:v>42367</c:v>
                </c:pt>
                <c:pt idx="727">
                  <c:v>42368</c:v>
                </c:pt>
                <c:pt idx="728">
                  <c:v>42369</c:v>
                </c:pt>
                <c:pt idx="729">
                  <c:v>42370</c:v>
                </c:pt>
                <c:pt idx="730">
                  <c:v>42371</c:v>
                </c:pt>
                <c:pt idx="731">
                  <c:v>42372</c:v>
                </c:pt>
                <c:pt idx="732">
                  <c:v>42373</c:v>
                </c:pt>
                <c:pt idx="733">
                  <c:v>42374</c:v>
                </c:pt>
                <c:pt idx="734">
                  <c:v>42375</c:v>
                </c:pt>
                <c:pt idx="735">
                  <c:v>42376</c:v>
                </c:pt>
                <c:pt idx="736">
                  <c:v>42377</c:v>
                </c:pt>
                <c:pt idx="737">
                  <c:v>42378</c:v>
                </c:pt>
                <c:pt idx="738">
                  <c:v>42379</c:v>
                </c:pt>
                <c:pt idx="739">
                  <c:v>42380</c:v>
                </c:pt>
                <c:pt idx="740">
                  <c:v>42381</c:v>
                </c:pt>
                <c:pt idx="741">
                  <c:v>42382</c:v>
                </c:pt>
                <c:pt idx="742">
                  <c:v>42383</c:v>
                </c:pt>
                <c:pt idx="743">
                  <c:v>42384</c:v>
                </c:pt>
                <c:pt idx="744">
                  <c:v>42385</c:v>
                </c:pt>
                <c:pt idx="745">
                  <c:v>42386</c:v>
                </c:pt>
                <c:pt idx="746">
                  <c:v>42387</c:v>
                </c:pt>
                <c:pt idx="747">
                  <c:v>42388</c:v>
                </c:pt>
                <c:pt idx="748">
                  <c:v>42389</c:v>
                </c:pt>
                <c:pt idx="749">
                  <c:v>42390</c:v>
                </c:pt>
                <c:pt idx="750">
                  <c:v>42391</c:v>
                </c:pt>
                <c:pt idx="751">
                  <c:v>42392</c:v>
                </c:pt>
                <c:pt idx="752">
                  <c:v>42393</c:v>
                </c:pt>
                <c:pt idx="753">
                  <c:v>42394</c:v>
                </c:pt>
                <c:pt idx="754">
                  <c:v>42395</c:v>
                </c:pt>
                <c:pt idx="755">
                  <c:v>42396</c:v>
                </c:pt>
                <c:pt idx="756">
                  <c:v>42397</c:v>
                </c:pt>
                <c:pt idx="757">
                  <c:v>42398</c:v>
                </c:pt>
                <c:pt idx="758">
                  <c:v>42399</c:v>
                </c:pt>
                <c:pt idx="759">
                  <c:v>42400</c:v>
                </c:pt>
                <c:pt idx="760">
                  <c:v>42401</c:v>
                </c:pt>
                <c:pt idx="761">
                  <c:v>42402</c:v>
                </c:pt>
                <c:pt idx="762">
                  <c:v>42403</c:v>
                </c:pt>
                <c:pt idx="763">
                  <c:v>42404</c:v>
                </c:pt>
                <c:pt idx="764">
                  <c:v>42405</c:v>
                </c:pt>
                <c:pt idx="765">
                  <c:v>42406</c:v>
                </c:pt>
                <c:pt idx="766">
                  <c:v>42407</c:v>
                </c:pt>
                <c:pt idx="767">
                  <c:v>42408</c:v>
                </c:pt>
                <c:pt idx="768">
                  <c:v>42409</c:v>
                </c:pt>
                <c:pt idx="769">
                  <c:v>42410</c:v>
                </c:pt>
                <c:pt idx="770">
                  <c:v>42411</c:v>
                </c:pt>
                <c:pt idx="771">
                  <c:v>42412</c:v>
                </c:pt>
                <c:pt idx="772">
                  <c:v>42413</c:v>
                </c:pt>
                <c:pt idx="773">
                  <c:v>42414</c:v>
                </c:pt>
                <c:pt idx="774">
                  <c:v>42415</c:v>
                </c:pt>
                <c:pt idx="775">
                  <c:v>42416</c:v>
                </c:pt>
                <c:pt idx="776">
                  <c:v>42417</c:v>
                </c:pt>
                <c:pt idx="777">
                  <c:v>42418</c:v>
                </c:pt>
                <c:pt idx="778">
                  <c:v>42419</c:v>
                </c:pt>
                <c:pt idx="779">
                  <c:v>42420</c:v>
                </c:pt>
                <c:pt idx="780">
                  <c:v>42421</c:v>
                </c:pt>
                <c:pt idx="781">
                  <c:v>42422</c:v>
                </c:pt>
                <c:pt idx="782">
                  <c:v>42423</c:v>
                </c:pt>
                <c:pt idx="783">
                  <c:v>42424</c:v>
                </c:pt>
                <c:pt idx="784">
                  <c:v>42425</c:v>
                </c:pt>
                <c:pt idx="785">
                  <c:v>42426</c:v>
                </c:pt>
                <c:pt idx="786">
                  <c:v>42427</c:v>
                </c:pt>
                <c:pt idx="787">
                  <c:v>42428</c:v>
                </c:pt>
                <c:pt idx="788">
                  <c:v>42429</c:v>
                </c:pt>
                <c:pt idx="789">
                  <c:v>42430</c:v>
                </c:pt>
                <c:pt idx="790">
                  <c:v>42431</c:v>
                </c:pt>
                <c:pt idx="791">
                  <c:v>42432</c:v>
                </c:pt>
                <c:pt idx="792">
                  <c:v>42433</c:v>
                </c:pt>
                <c:pt idx="793">
                  <c:v>42434</c:v>
                </c:pt>
                <c:pt idx="794">
                  <c:v>42435</c:v>
                </c:pt>
                <c:pt idx="795">
                  <c:v>42436</c:v>
                </c:pt>
                <c:pt idx="796">
                  <c:v>42437</c:v>
                </c:pt>
                <c:pt idx="797">
                  <c:v>42438</c:v>
                </c:pt>
                <c:pt idx="798">
                  <c:v>42439</c:v>
                </c:pt>
                <c:pt idx="799">
                  <c:v>42440</c:v>
                </c:pt>
                <c:pt idx="800">
                  <c:v>42441</c:v>
                </c:pt>
                <c:pt idx="801">
                  <c:v>42442</c:v>
                </c:pt>
                <c:pt idx="802">
                  <c:v>42443</c:v>
                </c:pt>
                <c:pt idx="803">
                  <c:v>42444</c:v>
                </c:pt>
                <c:pt idx="804">
                  <c:v>42445</c:v>
                </c:pt>
                <c:pt idx="805">
                  <c:v>42446</c:v>
                </c:pt>
                <c:pt idx="806">
                  <c:v>42447</c:v>
                </c:pt>
                <c:pt idx="807">
                  <c:v>42448</c:v>
                </c:pt>
                <c:pt idx="808">
                  <c:v>42449</c:v>
                </c:pt>
                <c:pt idx="809">
                  <c:v>42450</c:v>
                </c:pt>
                <c:pt idx="810">
                  <c:v>42451</c:v>
                </c:pt>
                <c:pt idx="811">
                  <c:v>42452</c:v>
                </c:pt>
                <c:pt idx="812">
                  <c:v>42453</c:v>
                </c:pt>
                <c:pt idx="813">
                  <c:v>42454</c:v>
                </c:pt>
                <c:pt idx="814">
                  <c:v>42455</c:v>
                </c:pt>
                <c:pt idx="815">
                  <c:v>42456</c:v>
                </c:pt>
                <c:pt idx="816">
                  <c:v>42457</c:v>
                </c:pt>
                <c:pt idx="817">
                  <c:v>42458</c:v>
                </c:pt>
                <c:pt idx="818">
                  <c:v>42459</c:v>
                </c:pt>
                <c:pt idx="819">
                  <c:v>42460</c:v>
                </c:pt>
                <c:pt idx="820">
                  <c:v>42461</c:v>
                </c:pt>
                <c:pt idx="821">
                  <c:v>42462</c:v>
                </c:pt>
                <c:pt idx="822">
                  <c:v>42463</c:v>
                </c:pt>
                <c:pt idx="823">
                  <c:v>42464</c:v>
                </c:pt>
                <c:pt idx="824">
                  <c:v>42465</c:v>
                </c:pt>
                <c:pt idx="825">
                  <c:v>42466</c:v>
                </c:pt>
                <c:pt idx="826">
                  <c:v>42467</c:v>
                </c:pt>
                <c:pt idx="827">
                  <c:v>42468</c:v>
                </c:pt>
                <c:pt idx="828">
                  <c:v>42469</c:v>
                </c:pt>
                <c:pt idx="829">
                  <c:v>42470</c:v>
                </c:pt>
                <c:pt idx="830">
                  <c:v>42471</c:v>
                </c:pt>
                <c:pt idx="831">
                  <c:v>42472</c:v>
                </c:pt>
                <c:pt idx="832">
                  <c:v>42473</c:v>
                </c:pt>
                <c:pt idx="833">
                  <c:v>42474</c:v>
                </c:pt>
                <c:pt idx="834">
                  <c:v>42475</c:v>
                </c:pt>
                <c:pt idx="835">
                  <c:v>42476</c:v>
                </c:pt>
                <c:pt idx="836">
                  <c:v>42477</c:v>
                </c:pt>
                <c:pt idx="837">
                  <c:v>42478</c:v>
                </c:pt>
                <c:pt idx="838">
                  <c:v>42479</c:v>
                </c:pt>
                <c:pt idx="839">
                  <c:v>42480</c:v>
                </c:pt>
                <c:pt idx="840">
                  <c:v>42481</c:v>
                </c:pt>
                <c:pt idx="841">
                  <c:v>42482</c:v>
                </c:pt>
                <c:pt idx="842">
                  <c:v>42483</c:v>
                </c:pt>
                <c:pt idx="843">
                  <c:v>42484</c:v>
                </c:pt>
                <c:pt idx="844">
                  <c:v>42485</c:v>
                </c:pt>
                <c:pt idx="845">
                  <c:v>42486</c:v>
                </c:pt>
                <c:pt idx="846">
                  <c:v>42487</c:v>
                </c:pt>
                <c:pt idx="847">
                  <c:v>42488</c:v>
                </c:pt>
                <c:pt idx="848">
                  <c:v>42489</c:v>
                </c:pt>
                <c:pt idx="849">
                  <c:v>42490</c:v>
                </c:pt>
                <c:pt idx="850">
                  <c:v>42491</c:v>
                </c:pt>
                <c:pt idx="851">
                  <c:v>42492</c:v>
                </c:pt>
                <c:pt idx="852">
                  <c:v>42493</c:v>
                </c:pt>
                <c:pt idx="853">
                  <c:v>42494</c:v>
                </c:pt>
                <c:pt idx="854">
                  <c:v>42495</c:v>
                </c:pt>
                <c:pt idx="855">
                  <c:v>42496</c:v>
                </c:pt>
                <c:pt idx="856">
                  <c:v>42497</c:v>
                </c:pt>
                <c:pt idx="857">
                  <c:v>42498</c:v>
                </c:pt>
                <c:pt idx="858">
                  <c:v>42499</c:v>
                </c:pt>
                <c:pt idx="859">
                  <c:v>42500</c:v>
                </c:pt>
                <c:pt idx="860">
                  <c:v>42501</c:v>
                </c:pt>
                <c:pt idx="861">
                  <c:v>42502</c:v>
                </c:pt>
                <c:pt idx="862">
                  <c:v>42503</c:v>
                </c:pt>
                <c:pt idx="863">
                  <c:v>42504</c:v>
                </c:pt>
                <c:pt idx="864">
                  <c:v>42505</c:v>
                </c:pt>
                <c:pt idx="865">
                  <c:v>42506</c:v>
                </c:pt>
                <c:pt idx="866">
                  <c:v>42507</c:v>
                </c:pt>
                <c:pt idx="867">
                  <c:v>42508</c:v>
                </c:pt>
                <c:pt idx="868">
                  <c:v>42509</c:v>
                </c:pt>
                <c:pt idx="869">
                  <c:v>42510</c:v>
                </c:pt>
                <c:pt idx="870">
                  <c:v>42511</c:v>
                </c:pt>
                <c:pt idx="871">
                  <c:v>42512</c:v>
                </c:pt>
                <c:pt idx="872">
                  <c:v>42513</c:v>
                </c:pt>
                <c:pt idx="873">
                  <c:v>42514</c:v>
                </c:pt>
                <c:pt idx="874">
                  <c:v>42515</c:v>
                </c:pt>
                <c:pt idx="875">
                  <c:v>42516</c:v>
                </c:pt>
                <c:pt idx="876">
                  <c:v>42517</c:v>
                </c:pt>
                <c:pt idx="877">
                  <c:v>42518</c:v>
                </c:pt>
                <c:pt idx="878">
                  <c:v>42519</c:v>
                </c:pt>
                <c:pt idx="879">
                  <c:v>42520</c:v>
                </c:pt>
                <c:pt idx="880">
                  <c:v>42521</c:v>
                </c:pt>
                <c:pt idx="881">
                  <c:v>42522</c:v>
                </c:pt>
                <c:pt idx="882">
                  <c:v>42523</c:v>
                </c:pt>
                <c:pt idx="883">
                  <c:v>42524</c:v>
                </c:pt>
                <c:pt idx="884">
                  <c:v>42525</c:v>
                </c:pt>
                <c:pt idx="885">
                  <c:v>42526</c:v>
                </c:pt>
                <c:pt idx="886">
                  <c:v>42527</c:v>
                </c:pt>
                <c:pt idx="887">
                  <c:v>42528</c:v>
                </c:pt>
                <c:pt idx="888">
                  <c:v>42529</c:v>
                </c:pt>
                <c:pt idx="889">
                  <c:v>42530</c:v>
                </c:pt>
                <c:pt idx="890">
                  <c:v>42531</c:v>
                </c:pt>
                <c:pt idx="891">
                  <c:v>42532</c:v>
                </c:pt>
                <c:pt idx="892">
                  <c:v>42533</c:v>
                </c:pt>
                <c:pt idx="893">
                  <c:v>42534</c:v>
                </c:pt>
                <c:pt idx="894">
                  <c:v>42535</c:v>
                </c:pt>
                <c:pt idx="895">
                  <c:v>42536</c:v>
                </c:pt>
                <c:pt idx="896">
                  <c:v>42537</c:v>
                </c:pt>
                <c:pt idx="897">
                  <c:v>42538</c:v>
                </c:pt>
                <c:pt idx="898">
                  <c:v>42539</c:v>
                </c:pt>
                <c:pt idx="899">
                  <c:v>42540</c:v>
                </c:pt>
                <c:pt idx="900">
                  <c:v>42541</c:v>
                </c:pt>
                <c:pt idx="901">
                  <c:v>42542</c:v>
                </c:pt>
                <c:pt idx="902">
                  <c:v>42543</c:v>
                </c:pt>
                <c:pt idx="903">
                  <c:v>42544</c:v>
                </c:pt>
                <c:pt idx="904">
                  <c:v>42545</c:v>
                </c:pt>
                <c:pt idx="905">
                  <c:v>42546</c:v>
                </c:pt>
                <c:pt idx="906">
                  <c:v>42547</c:v>
                </c:pt>
                <c:pt idx="907">
                  <c:v>42548</c:v>
                </c:pt>
                <c:pt idx="908">
                  <c:v>42549</c:v>
                </c:pt>
                <c:pt idx="909">
                  <c:v>42550</c:v>
                </c:pt>
                <c:pt idx="910">
                  <c:v>42551</c:v>
                </c:pt>
                <c:pt idx="911">
                  <c:v>42552</c:v>
                </c:pt>
                <c:pt idx="912">
                  <c:v>42553</c:v>
                </c:pt>
                <c:pt idx="913">
                  <c:v>42554</c:v>
                </c:pt>
                <c:pt idx="914">
                  <c:v>42555</c:v>
                </c:pt>
                <c:pt idx="915">
                  <c:v>42556</c:v>
                </c:pt>
                <c:pt idx="916">
                  <c:v>42557</c:v>
                </c:pt>
                <c:pt idx="917">
                  <c:v>42558</c:v>
                </c:pt>
                <c:pt idx="918">
                  <c:v>42559</c:v>
                </c:pt>
                <c:pt idx="919">
                  <c:v>42560</c:v>
                </c:pt>
                <c:pt idx="920">
                  <c:v>42561</c:v>
                </c:pt>
                <c:pt idx="921">
                  <c:v>42562</c:v>
                </c:pt>
                <c:pt idx="922">
                  <c:v>42563</c:v>
                </c:pt>
                <c:pt idx="923">
                  <c:v>42564</c:v>
                </c:pt>
                <c:pt idx="924">
                  <c:v>42565</c:v>
                </c:pt>
                <c:pt idx="925">
                  <c:v>42566</c:v>
                </c:pt>
                <c:pt idx="926">
                  <c:v>42567</c:v>
                </c:pt>
                <c:pt idx="927">
                  <c:v>42568</c:v>
                </c:pt>
                <c:pt idx="928">
                  <c:v>42569</c:v>
                </c:pt>
                <c:pt idx="929">
                  <c:v>42570</c:v>
                </c:pt>
                <c:pt idx="930">
                  <c:v>42571</c:v>
                </c:pt>
                <c:pt idx="931">
                  <c:v>42572</c:v>
                </c:pt>
                <c:pt idx="932">
                  <c:v>42573</c:v>
                </c:pt>
                <c:pt idx="933">
                  <c:v>42574</c:v>
                </c:pt>
                <c:pt idx="934">
                  <c:v>42575</c:v>
                </c:pt>
                <c:pt idx="935">
                  <c:v>42576</c:v>
                </c:pt>
                <c:pt idx="936">
                  <c:v>42577</c:v>
                </c:pt>
                <c:pt idx="937">
                  <c:v>42578</c:v>
                </c:pt>
                <c:pt idx="938">
                  <c:v>42579</c:v>
                </c:pt>
                <c:pt idx="939">
                  <c:v>42580</c:v>
                </c:pt>
                <c:pt idx="940">
                  <c:v>42581</c:v>
                </c:pt>
                <c:pt idx="941">
                  <c:v>42582</c:v>
                </c:pt>
                <c:pt idx="942">
                  <c:v>42583</c:v>
                </c:pt>
                <c:pt idx="943">
                  <c:v>42584</c:v>
                </c:pt>
                <c:pt idx="944">
                  <c:v>42585</c:v>
                </c:pt>
                <c:pt idx="945">
                  <c:v>42586</c:v>
                </c:pt>
                <c:pt idx="946">
                  <c:v>42587</c:v>
                </c:pt>
                <c:pt idx="947">
                  <c:v>42588</c:v>
                </c:pt>
                <c:pt idx="948">
                  <c:v>42589</c:v>
                </c:pt>
                <c:pt idx="949">
                  <c:v>42590</c:v>
                </c:pt>
                <c:pt idx="950">
                  <c:v>42591</c:v>
                </c:pt>
                <c:pt idx="951">
                  <c:v>42592</c:v>
                </c:pt>
                <c:pt idx="952">
                  <c:v>42593</c:v>
                </c:pt>
                <c:pt idx="953">
                  <c:v>42594</c:v>
                </c:pt>
                <c:pt idx="954">
                  <c:v>42595</c:v>
                </c:pt>
                <c:pt idx="955">
                  <c:v>42596</c:v>
                </c:pt>
                <c:pt idx="956">
                  <c:v>42597</c:v>
                </c:pt>
                <c:pt idx="957">
                  <c:v>42598</c:v>
                </c:pt>
                <c:pt idx="958">
                  <c:v>42599</c:v>
                </c:pt>
                <c:pt idx="959">
                  <c:v>42600</c:v>
                </c:pt>
                <c:pt idx="960">
                  <c:v>42601</c:v>
                </c:pt>
                <c:pt idx="961">
                  <c:v>42602</c:v>
                </c:pt>
                <c:pt idx="962">
                  <c:v>42603</c:v>
                </c:pt>
                <c:pt idx="963">
                  <c:v>42604</c:v>
                </c:pt>
                <c:pt idx="964">
                  <c:v>42605</c:v>
                </c:pt>
                <c:pt idx="965">
                  <c:v>42606</c:v>
                </c:pt>
                <c:pt idx="966">
                  <c:v>42607</c:v>
                </c:pt>
                <c:pt idx="967">
                  <c:v>42608</c:v>
                </c:pt>
                <c:pt idx="968">
                  <c:v>42609</c:v>
                </c:pt>
                <c:pt idx="969">
                  <c:v>42610</c:v>
                </c:pt>
                <c:pt idx="970">
                  <c:v>42611</c:v>
                </c:pt>
                <c:pt idx="971">
                  <c:v>42612</c:v>
                </c:pt>
                <c:pt idx="972">
                  <c:v>42613</c:v>
                </c:pt>
                <c:pt idx="973">
                  <c:v>42614</c:v>
                </c:pt>
                <c:pt idx="974">
                  <c:v>42615</c:v>
                </c:pt>
                <c:pt idx="975">
                  <c:v>42616</c:v>
                </c:pt>
                <c:pt idx="976">
                  <c:v>42617</c:v>
                </c:pt>
                <c:pt idx="977">
                  <c:v>42618</c:v>
                </c:pt>
                <c:pt idx="978">
                  <c:v>42619</c:v>
                </c:pt>
                <c:pt idx="979">
                  <c:v>42620</c:v>
                </c:pt>
                <c:pt idx="980">
                  <c:v>42621</c:v>
                </c:pt>
                <c:pt idx="981">
                  <c:v>42622</c:v>
                </c:pt>
                <c:pt idx="982">
                  <c:v>42623</c:v>
                </c:pt>
                <c:pt idx="983">
                  <c:v>42624</c:v>
                </c:pt>
                <c:pt idx="984">
                  <c:v>42625</c:v>
                </c:pt>
                <c:pt idx="985">
                  <c:v>42626</c:v>
                </c:pt>
                <c:pt idx="986">
                  <c:v>42627</c:v>
                </c:pt>
                <c:pt idx="987">
                  <c:v>42628</c:v>
                </c:pt>
                <c:pt idx="988">
                  <c:v>42629</c:v>
                </c:pt>
                <c:pt idx="989">
                  <c:v>42630</c:v>
                </c:pt>
                <c:pt idx="990">
                  <c:v>42631</c:v>
                </c:pt>
                <c:pt idx="991">
                  <c:v>42632</c:v>
                </c:pt>
                <c:pt idx="992">
                  <c:v>42633</c:v>
                </c:pt>
                <c:pt idx="993">
                  <c:v>42634</c:v>
                </c:pt>
                <c:pt idx="994">
                  <c:v>42635</c:v>
                </c:pt>
                <c:pt idx="995">
                  <c:v>42636</c:v>
                </c:pt>
                <c:pt idx="996">
                  <c:v>42637</c:v>
                </c:pt>
                <c:pt idx="997">
                  <c:v>42638</c:v>
                </c:pt>
                <c:pt idx="998">
                  <c:v>42639</c:v>
                </c:pt>
                <c:pt idx="999">
                  <c:v>42640</c:v>
                </c:pt>
                <c:pt idx="1000">
                  <c:v>42641</c:v>
                </c:pt>
                <c:pt idx="1001">
                  <c:v>42642</c:v>
                </c:pt>
                <c:pt idx="1002">
                  <c:v>42643</c:v>
                </c:pt>
                <c:pt idx="1003">
                  <c:v>42644</c:v>
                </c:pt>
                <c:pt idx="1004">
                  <c:v>42645</c:v>
                </c:pt>
                <c:pt idx="1005">
                  <c:v>42646</c:v>
                </c:pt>
                <c:pt idx="1006">
                  <c:v>42647</c:v>
                </c:pt>
                <c:pt idx="1007">
                  <c:v>42648</c:v>
                </c:pt>
                <c:pt idx="1008">
                  <c:v>42649</c:v>
                </c:pt>
                <c:pt idx="1009">
                  <c:v>42650</c:v>
                </c:pt>
                <c:pt idx="1010">
                  <c:v>42651</c:v>
                </c:pt>
                <c:pt idx="1011">
                  <c:v>42652</c:v>
                </c:pt>
                <c:pt idx="1012">
                  <c:v>42653</c:v>
                </c:pt>
                <c:pt idx="1013">
                  <c:v>42654</c:v>
                </c:pt>
                <c:pt idx="1014">
                  <c:v>42655</c:v>
                </c:pt>
                <c:pt idx="1015">
                  <c:v>42656</c:v>
                </c:pt>
                <c:pt idx="1016">
                  <c:v>42657</c:v>
                </c:pt>
                <c:pt idx="1017">
                  <c:v>42658</c:v>
                </c:pt>
                <c:pt idx="1018">
                  <c:v>42659</c:v>
                </c:pt>
                <c:pt idx="1019">
                  <c:v>42660</c:v>
                </c:pt>
                <c:pt idx="1020">
                  <c:v>42661</c:v>
                </c:pt>
                <c:pt idx="1021">
                  <c:v>42662</c:v>
                </c:pt>
                <c:pt idx="1022">
                  <c:v>42663</c:v>
                </c:pt>
                <c:pt idx="1023">
                  <c:v>42664</c:v>
                </c:pt>
                <c:pt idx="1024">
                  <c:v>42665</c:v>
                </c:pt>
                <c:pt idx="1025">
                  <c:v>42666</c:v>
                </c:pt>
                <c:pt idx="1026">
                  <c:v>42667</c:v>
                </c:pt>
                <c:pt idx="1027">
                  <c:v>42668</c:v>
                </c:pt>
                <c:pt idx="1028">
                  <c:v>42669</c:v>
                </c:pt>
                <c:pt idx="1029">
                  <c:v>42670</c:v>
                </c:pt>
                <c:pt idx="1030">
                  <c:v>42671</c:v>
                </c:pt>
                <c:pt idx="1031">
                  <c:v>42672</c:v>
                </c:pt>
                <c:pt idx="1032">
                  <c:v>42673</c:v>
                </c:pt>
                <c:pt idx="1033">
                  <c:v>42674</c:v>
                </c:pt>
                <c:pt idx="1034">
                  <c:v>42675</c:v>
                </c:pt>
                <c:pt idx="1035">
                  <c:v>42676</c:v>
                </c:pt>
                <c:pt idx="1036">
                  <c:v>42677</c:v>
                </c:pt>
                <c:pt idx="1037">
                  <c:v>42678</c:v>
                </c:pt>
                <c:pt idx="1038">
                  <c:v>42679</c:v>
                </c:pt>
                <c:pt idx="1039">
                  <c:v>42680</c:v>
                </c:pt>
                <c:pt idx="1040">
                  <c:v>42681</c:v>
                </c:pt>
                <c:pt idx="1041">
                  <c:v>42682</c:v>
                </c:pt>
                <c:pt idx="1042">
                  <c:v>42683</c:v>
                </c:pt>
                <c:pt idx="1043">
                  <c:v>42684</c:v>
                </c:pt>
                <c:pt idx="1044">
                  <c:v>42685</c:v>
                </c:pt>
                <c:pt idx="1045">
                  <c:v>42686</c:v>
                </c:pt>
                <c:pt idx="1046">
                  <c:v>42687</c:v>
                </c:pt>
                <c:pt idx="1047">
                  <c:v>42688</c:v>
                </c:pt>
                <c:pt idx="1048">
                  <c:v>42689</c:v>
                </c:pt>
                <c:pt idx="1049">
                  <c:v>42690</c:v>
                </c:pt>
                <c:pt idx="1050">
                  <c:v>42691</c:v>
                </c:pt>
                <c:pt idx="1051">
                  <c:v>42692</c:v>
                </c:pt>
                <c:pt idx="1052">
                  <c:v>42693</c:v>
                </c:pt>
                <c:pt idx="1053">
                  <c:v>42694</c:v>
                </c:pt>
                <c:pt idx="1054">
                  <c:v>42695</c:v>
                </c:pt>
                <c:pt idx="1055">
                  <c:v>42696</c:v>
                </c:pt>
                <c:pt idx="1056">
                  <c:v>42697</c:v>
                </c:pt>
                <c:pt idx="1057">
                  <c:v>42698</c:v>
                </c:pt>
                <c:pt idx="1058">
                  <c:v>42699</c:v>
                </c:pt>
                <c:pt idx="1059">
                  <c:v>42700</c:v>
                </c:pt>
                <c:pt idx="1060">
                  <c:v>42701</c:v>
                </c:pt>
                <c:pt idx="1061">
                  <c:v>42702</c:v>
                </c:pt>
                <c:pt idx="1062">
                  <c:v>42703</c:v>
                </c:pt>
                <c:pt idx="1063">
                  <c:v>42704</c:v>
                </c:pt>
                <c:pt idx="1064">
                  <c:v>42705</c:v>
                </c:pt>
                <c:pt idx="1065">
                  <c:v>42706</c:v>
                </c:pt>
                <c:pt idx="1066">
                  <c:v>42707</c:v>
                </c:pt>
                <c:pt idx="1067">
                  <c:v>42708</c:v>
                </c:pt>
                <c:pt idx="1068">
                  <c:v>42709</c:v>
                </c:pt>
                <c:pt idx="1069">
                  <c:v>42710</c:v>
                </c:pt>
                <c:pt idx="1070">
                  <c:v>42711</c:v>
                </c:pt>
                <c:pt idx="1071">
                  <c:v>42712</c:v>
                </c:pt>
                <c:pt idx="1072">
                  <c:v>42713</c:v>
                </c:pt>
                <c:pt idx="1073">
                  <c:v>42714</c:v>
                </c:pt>
                <c:pt idx="1074">
                  <c:v>42715</c:v>
                </c:pt>
                <c:pt idx="1075">
                  <c:v>42716</c:v>
                </c:pt>
                <c:pt idx="1076">
                  <c:v>42717</c:v>
                </c:pt>
                <c:pt idx="1077">
                  <c:v>42718</c:v>
                </c:pt>
                <c:pt idx="1078">
                  <c:v>42719</c:v>
                </c:pt>
                <c:pt idx="1079">
                  <c:v>42720</c:v>
                </c:pt>
                <c:pt idx="1080">
                  <c:v>42721</c:v>
                </c:pt>
                <c:pt idx="1081">
                  <c:v>42722</c:v>
                </c:pt>
                <c:pt idx="1082">
                  <c:v>42723</c:v>
                </c:pt>
                <c:pt idx="1083">
                  <c:v>42724</c:v>
                </c:pt>
                <c:pt idx="1084">
                  <c:v>42725</c:v>
                </c:pt>
                <c:pt idx="1085">
                  <c:v>42726</c:v>
                </c:pt>
                <c:pt idx="1086">
                  <c:v>42727</c:v>
                </c:pt>
                <c:pt idx="1087">
                  <c:v>42728</c:v>
                </c:pt>
                <c:pt idx="1088">
                  <c:v>42729</c:v>
                </c:pt>
                <c:pt idx="1089">
                  <c:v>42730</c:v>
                </c:pt>
                <c:pt idx="1090">
                  <c:v>42731</c:v>
                </c:pt>
                <c:pt idx="1091">
                  <c:v>42732</c:v>
                </c:pt>
                <c:pt idx="1092">
                  <c:v>42733</c:v>
                </c:pt>
                <c:pt idx="1093">
                  <c:v>42734</c:v>
                </c:pt>
                <c:pt idx="1094">
                  <c:v>42735</c:v>
                </c:pt>
                <c:pt idx="1095">
                  <c:v>42736</c:v>
                </c:pt>
                <c:pt idx="1096">
                  <c:v>42737</c:v>
                </c:pt>
                <c:pt idx="1097">
                  <c:v>42738</c:v>
                </c:pt>
                <c:pt idx="1098">
                  <c:v>42739</c:v>
                </c:pt>
                <c:pt idx="1099">
                  <c:v>42740</c:v>
                </c:pt>
                <c:pt idx="1100">
                  <c:v>42741</c:v>
                </c:pt>
                <c:pt idx="1101">
                  <c:v>42742</c:v>
                </c:pt>
                <c:pt idx="1102">
                  <c:v>42743</c:v>
                </c:pt>
                <c:pt idx="1103">
                  <c:v>42744</c:v>
                </c:pt>
                <c:pt idx="1104">
                  <c:v>42745</c:v>
                </c:pt>
                <c:pt idx="1105">
                  <c:v>42746</c:v>
                </c:pt>
                <c:pt idx="1106">
                  <c:v>42747</c:v>
                </c:pt>
                <c:pt idx="1107">
                  <c:v>42748</c:v>
                </c:pt>
                <c:pt idx="1108">
                  <c:v>42749</c:v>
                </c:pt>
                <c:pt idx="1109">
                  <c:v>42750</c:v>
                </c:pt>
                <c:pt idx="1110">
                  <c:v>42751</c:v>
                </c:pt>
                <c:pt idx="1111">
                  <c:v>42752</c:v>
                </c:pt>
                <c:pt idx="1112">
                  <c:v>42753</c:v>
                </c:pt>
                <c:pt idx="1113">
                  <c:v>42754</c:v>
                </c:pt>
                <c:pt idx="1114">
                  <c:v>42755</c:v>
                </c:pt>
                <c:pt idx="1115">
                  <c:v>42756</c:v>
                </c:pt>
                <c:pt idx="1116">
                  <c:v>42757</c:v>
                </c:pt>
                <c:pt idx="1117">
                  <c:v>42758</c:v>
                </c:pt>
                <c:pt idx="1118">
                  <c:v>42759</c:v>
                </c:pt>
                <c:pt idx="1119">
                  <c:v>42760</c:v>
                </c:pt>
                <c:pt idx="1120">
                  <c:v>42761</c:v>
                </c:pt>
                <c:pt idx="1121">
                  <c:v>42762</c:v>
                </c:pt>
                <c:pt idx="1122">
                  <c:v>42763</c:v>
                </c:pt>
                <c:pt idx="1123">
                  <c:v>42764</c:v>
                </c:pt>
                <c:pt idx="1124">
                  <c:v>42765</c:v>
                </c:pt>
                <c:pt idx="1125">
                  <c:v>42766</c:v>
                </c:pt>
                <c:pt idx="1126">
                  <c:v>42767</c:v>
                </c:pt>
                <c:pt idx="1127">
                  <c:v>42768</c:v>
                </c:pt>
                <c:pt idx="1128">
                  <c:v>42769</c:v>
                </c:pt>
                <c:pt idx="1129">
                  <c:v>42770</c:v>
                </c:pt>
                <c:pt idx="1130">
                  <c:v>42771</c:v>
                </c:pt>
                <c:pt idx="1131">
                  <c:v>42772</c:v>
                </c:pt>
                <c:pt idx="1132">
                  <c:v>42773</c:v>
                </c:pt>
                <c:pt idx="1133">
                  <c:v>42774</c:v>
                </c:pt>
                <c:pt idx="1134">
                  <c:v>42775</c:v>
                </c:pt>
                <c:pt idx="1135">
                  <c:v>42776</c:v>
                </c:pt>
                <c:pt idx="1136">
                  <c:v>42777</c:v>
                </c:pt>
                <c:pt idx="1137">
                  <c:v>42778</c:v>
                </c:pt>
                <c:pt idx="1138">
                  <c:v>42779</c:v>
                </c:pt>
                <c:pt idx="1139">
                  <c:v>42780</c:v>
                </c:pt>
                <c:pt idx="1140">
                  <c:v>42781</c:v>
                </c:pt>
                <c:pt idx="1141">
                  <c:v>42782</c:v>
                </c:pt>
                <c:pt idx="1142">
                  <c:v>42783</c:v>
                </c:pt>
                <c:pt idx="1143">
                  <c:v>42784</c:v>
                </c:pt>
                <c:pt idx="1144">
                  <c:v>42785</c:v>
                </c:pt>
                <c:pt idx="1145">
                  <c:v>42786</c:v>
                </c:pt>
                <c:pt idx="1146">
                  <c:v>42787</c:v>
                </c:pt>
                <c:pt idx="1147">
                  <c:v>42788</c:v>
                </c:pt>
                <c:pt idx="1148">
                  <c:v>42789</c:v>
                </c:pt>
                <c:pt idx="1149">
                  <c:v>42790</c:v>
                </c:pt>
                <c:pt idx="1150">
                  <c:v>42791</c:v>
                </c:pt>
                <c:pt idx="1151">
                  <c:v>42792</c:v>
                </c:pt>
                <c:pt idx="1152">
                  <c:v>42793</c:v>
                </c:pt>
                <c:pt idx="1153">
                  <c:v>42794</c:v>
                </c:pt>
                <c:pt idx="1154">
                  <c:v>42795</c:v>
                </c:pt>
                <c:pt idx="1155">
                  <c:v>42796</c:v>
                </c:pt>
                <c:pt idx="1156">
                  <c:v>42797</c:v>
                </c:pt>
                <c:pt idx="1157">
                  <c:v>42798</c:v>
                </c:pt>
                <c:pt idx="1158">
                  <c:v>42799</c:v>
                </c:pt>
                <c:pt idx="1159">
                  <c:v>42800</c:v>
                </c:pt>
                <c:pt idx="1160">
                  <c:v>42801</c:v>
                </c:pt>
                <c:pt idx="1161">
                  <c:v>42802</c:v>
                </c:pt>
                <c:pt idx="1162">
                  <c:v>42803</c:v>
                </c:pt>
                <c:pt idx="1163">
                  <c:v>42804</c:v>
                </c:pt>
                <c:pt idx="1164">
                  <c:v>42805</c:v>
                </c:pt>
                <c:pt idx="1165">
                  <c:v>42806</c:v>
                </c:pt>
                <c:pt idx="1166">
                  <c:v>42807</c:v>
                </c:pt>
                <c:pt idx="1167">
                  <c:v>42808</c:v>
                </c:pt>
                <c:pt idx="1168">
                  <c:v>42809</c:v>
                </c:pt>
                <c:pt idx="1169">
                  <c:v>42810</c:v>
                </c:pt>
                <c:pt idx="1170">
                  <c:v>42811</c:v>
                </c:pt>
                <c:pt idx="1171">
                  <c:v>42812</c:v>
                </c:pt>
                <c:pt idx="1172">
                  <c:v>42813</c:v>
                </c:pt>
                <c:pt idx="1173">
                  <c:v>42814</c:v>
                </c:pt>
                <c:pt idx="1174">
                  <c:v>42815</c:v>
                </c:pt>
                <c:pt idx="1175">
                  <c:v>42816</c:v>
                </c:pt>
                <c:pt idx="1176">
                  <c:v>42817</c:v>
                </c:pt>
                <c:pt idx="1177">
                  <c:v>42818</c:v>
                </c:pt>
                <c:pt idx="1178">
                  <c:v>42819</c:v>
                </c:pt>
                <c:pt idx="1179">
                  <c:v>42820</c:v>
                </c:pt>
                <c:pt idx="1180">
                  <c:v>42821</c:v>
                </c:pt>
                <c:pt idx="1181">
                  <c:v>42822</c:v>
                </c:pt>
                <c:pt idx="1182">
                  <c:v>42823</c:v>
                </c:pt>
                <c:pt idx="1183">
                  <c:v>42824</c:v>
                </c:pt>
                <c:pt idx="1184">
                  <c:v>42825</c:v>
                </c:pt>
                <c:pt idx="1185">
                  <c:v>42826</c:v>
                </c:pt>
                <c:pt idx="1186">
                  <c:v>42827</c:v>
                </c:pt>
                <c:pt idx="1187">
                  <c:v>42828</c:v>
                </c:pt>
                <c:pt idx="1188">
                  <c:v>42829</c:v>
                </c:pt>
                <c:pt idx="1189">
                  <c:v>42830</c:v>
                </c:pt>
                <c:pt idx="1190">
                  <c:v>42831</c:v>
                </c:pt>
                <c:pt idx="1191">
                  <c:v>42832</c:v>
                </c:pt>
                <c:pt idx="1192">
                  <c:v>42833</c:v>
                </c:pt>
                <c:pt idx="1193">
                  <c:v>42834</c:v>
                </c:pt>
                <c:pt idx="1194">
                  <c:v>42835</c:v>
                </c:pt>
                <c:pt idx="1195">
                  <c:v>42836</c:v>
                </c:pt>
                <c:pt idx="1196">
                  <c:v>42837</c:v>
                </c:pt>
                <c:pt idx="1197">
                  <c:v>42838</c:v>
                </c:pt>
                <c:pt idx="1198">
                  <c:v>42839</c:v>
                </c:pt>
                <c:pt idx="1199">
                  <c:v>42840</c:v>
                </c:pt>
                <c:pt idx="1200">
                  <c:v>42841</c:v>
                </c:pt>
                <c:pt idx="1201">
                  <c:v>42842</c:v>
                </c:pt>
                <c:pt idx="1202">
                  <c:v>42843</c:v>
                </c:pt>
                <c:pt idx="1203">
                  <c:v>42844</c:v>
                </c:pt>
                <c:pt idx="1204">
                  <c:v>42845</c:v>
                </c:pt>
                <c:pt idx="1205">
                  <c:v>42846</c:v>
                </c:pt>
                <c:pt idx="1206">
                  <c:v>42847</c:v>
                </c:pt>
                <c:pt idx="1207">
                  <c:v>42848</c:v>
                </c:pt>
                <c:pt idx="1208">
                  <c:v>42849</c:v>
                </c:pt>
                <c:pt idx="1209">
                  <c:v>42850</c:v>
                </c:pt>
                <c:pt idx="1210">
                  <c:v>42851</c:v>
                </c:pt>
                <c:pt idx="1211">
                  <c:v>42852</c:v>
                </c:pt>
                <c:pt idx="1212">
                  <c:v>42853</c:v>
                </c:pt>
                <c:pt idx="1213">
                  <c:v>42854</c:v>
                </c:pt>
                <c:pt idx="1214">
                  <c:v>42855</c:v>
                </c:pt>
                <c:pt idx="1215">
                  <c:v>42856</c:v>
                </c:pt>
                <c:pt idx="1216">
                  <c:v>42857</c:v>
                </c:pt>
                <c:pt idx="1217">
                  <c:v>42858</c:v>
                </c:pt>
                <c:pt idx="1218">
                  <c:v>42859</c:v>
                </c:pt>
                <c:pt idx="1219">
                  <c:v>42860</c:v>
                </c:pt>
                <c:pt idx="1220">
                  <c:v>42861</c:v>
                </c:pt>
                <c:pt idx="1221">
                  <c:v>42862</c:v>
                </c:pt>
                <c:pt idx="1222">
                  <c:v>42863</c:v>
                </c:pt>
                <c:pt idx="1223">
                  <c:v>42864</c:v>
                </c:pt>
                <c:pt idx="1224">
                  <c:v>42865</c:v>
                </c:pt>
                <c:pt idx="1225">
                  <c:v>42866</c:v>
                </c:pt>
                <c:pt idx="1226">
                  <c:v>42867</c:v>
                </c:pt>
                <c:pt idx="1227">
                  <c:v>42868</c:v>
                </c:pt>
                <c:pt idx="1228">
                  <c:v>42869</c:v>
                </c:pt>
                <c:pt idx="1229">
                  <c:v>42870</c:v>
                </c:pt>
                <c:pt idx="1230">
                  <c:v>42871</c:v>
                </c:pt>
                <c:pt idx="1231">
                  <c:v>42872</c:v>
                </c:pt>
                <c:pt idx="1232">
                  <c:v>42873</c:v>
                </c:pt>
                <c:pt idx="1233">
                  <c:v>42874</c:v>
                </c:pt>
                <c:pt idx="1234">
                  <c:v>42875</c:v>
                </c:pt>
                <c:pt idx="1235">
                  <c:v>42876</c:v>
                </c:pt>
                <c:pt idx="1236">
                  <c:v>42877</c:v>
                </c:pt>
                <c:pt idx="1237">
                  <c:v>42878</c:v>
                </c:pt>
                <c:pt idx="1238">
                  <c:v>42879</c:v>
                </c:pt>
                <c:pt idx="1239">
                  <c:v>42880</c:v>
                </c:pt>
                <c:pt idx="1240">
                  <c:v>42881</c:v>
                </c:pt>
                <c:pt idx="1241">
                  <c:v>42882</c:v>
                </c:pt>
                <c:pt idx="1242">
                  <c:v>42883</c:v>
                </c:pt>
                <c:pt idx="1243">
                  <c:v>42884</c:v>
                </c:pt>
                <c:pt idx="1244">
                  <c:v>42885</c:v>
                </c:pt>
                <c:pt idx="1245">
                  <c:v>42886</c:v>
                </c:pt>
                <c:pt idx="1246">
                  <c:v>42887</c:v>
                </c:pt>
                <c:pt idx="1247">
                  <c:v>42888</c:v>
                </c:pt>
                <c:pt idx="1248">
                  <c:v>42889</c:v>
                </c:pt>
                <c:pt idx="1249">
                  <c:v>42890</c:v>
                </c:pt>
                <c:pt idx="1250">
                  <c:v>42891</c:v>
                </c:pt>
                <c:pt idx="1251">
                  <c:v>42892</c:v>
                </c:pt>
                <c:pt idx="1252">
                  <c:v>42893</c:v>
                </c:pt>
                <c:pt idx="1253">
                  <c:v>42894</c:v>
                </c:pt>
                <c:pt idx="1254">
                  <c:v>42895</c:v>
                </c:pt>
                <c:pt idx="1255">
                  <c:v>42896</c:v>
                </c:pt>
                <c:pt idx="1256">
                  <c:v>42897</c:v>
                </c:pt>
                <c:pt idx="1257">
                  <c:v>42898</c:v>
                </c:pt>
                <c:pt idx="1258">
                  <c:v>42899</c:v>
                </c:pt>
                <c:pt idx="1259">
                  <c:v>42900</c:v>
                </c:pt>
                <c:pt idx="1260">
                  <c:v>42901</c:v>
                </c:pt>
                <c:pt idx="1261">
                  <c:v>42902</c:v>
                </c:pt>
                <c:pt idx="1262">
                  <c:v>42903</c:v>
                </c:pt>
                <c:pt idx="1263">
                  <c:v>42904</c:v>
                </c:pt>
                <c:pt idx="1264">
                  <c:v>42905</c:v>
                </c:pt>
                <c:pt idx="1265">
                  <c:v>42906</c:v>
                </c:pt>
                <c:pt idx="1266">
                  <c:v>42907</c:v>
                </c:pt>
                <c:pt idx="1267">
                  <c:v>42908</c:v>
                </c:pt>
                <c:pt idx="1268">
                  <c:v>42909</c:v>
                </c:pt>
                <c:pt idx="1269">
                  <c:v>42910</c:v>
                </c:pt>
                <c:pt idx="1270">
                  <c:v>42911</c:v>
                </c:pt>
                <c:pt idx="1271">
                  <c:v>42912</c:v>
                </c:pt>
                <c:pt idx="1272">
                  <c:v>42913</c:v>
                </c:pt>
                <c:pt idx="1273">
                  <c:v>42914</c:v>
                </c:pt>
                <c:pt idx="1274">
                  <c:v>42915</c:v>
                </c:pt>
                <c:pt idx="1275">
                  <c:v>42916</c:v>
                </c:pt>
                <c:pt idx="1276">
                  <c:v>42917</c:v>
                </c:pt>
                <c:pt idx="1277">
                  <c:v>42918</c:v>
                </c:pt>
                <c:pt idx="1278">
                  <c:v>42919</c:v>
                </c:pt>
                <c:pt idx="1279">
                  <c:v>42920</c:v>
                </c:pt>
                <c:pt idx="1280">
                  <c:v>42921</c:v>
                </c:pt>
                <c:pt idx="1281">
                  <c:v>42922</c:v>
                </c:pt>
                <c:pt idx="1282">
                  <c:v>42923</c:v>
                </c:pt>
                <c:pt idx="1283">
                  <c:v>42924</c:v>
                </c:pt>
                <c:pt idx="1284">
                  <c:v>42925</c:v>
                </c:pt>
                <c:pt idx="1285">
                  <c:v>42926</c:v>
                </c:pt>
                <c:pt idx="1286">
                  <c:v>42927</c:v>
                </c:pt>
                <c:pt idx="1287">
                  <c:v>42928</c:v>
                </c:pt>
                <c:pt idx="1288">
                  <c:v>42929</c:v>
                </c:pt>
                <c:pt idx="1289">
                  <c:v>42930</c:v>
                </c:pt>
                <c:pt idx="1290">
                  <c:v>42931</c:v>
                </c:pt>
                <c:pt idx="1291">
                  <c:v>42932</c:v>
                </c:pt>
                <c:pt idx="1292">
                  <c:v>42933</c:v>
                </c:pt>
                <c:pt idx="1293">
                  <c:v>42934</c:v>
                </c:pt>
                <c:pt idx="1294">
                  <c:v>42935</c:v>
                </c:pt>
                <c:pt idx="1295">
                  <c:v>42936</c:v>
                </c:pt>
                <c:pt idx="1296">
                  <c:v>42937</c:v>
                </c:pt>
                <c:pt idx="1297">
                  <c:v>42938</c:v>
                </c:pt>
                <c:pt idx="1298">
                  <c:v>42939</c:v>
                </c:pt>
                <c:pt idx="1299">
                  <c:v>42940</c:v>
                </c:pt>
                <c:pt idx="1300">
                  <c:v>42941</c:v>
                </c:pt>
                <c:pt idx="1301">
                  <c:v>42942</c:v>
                </c:pt>
                <c:pt idx="1302">
                  <c:v>42943</c:v>
                </c:pt>
                <c:pt idx="1303">
                  <c:v>42944</c:v>
                </c:pt>
                <c:pt idx="1304">
                  <c:v>42945</c:v>
                </c:pt>
                <c:pt idx="1305">
                  <c:v>42946</c:v>
                </c:pt>
                <c:pt idx="1306">
                  <c:v>42947</c:v>
                </c:pt>
                <c:pt idx="1307">
                  <c:v>42948</c:v>
                </c:pt>
                <c:pt idx="1308">
                  <c:v>42949</c:v>
                </c:pt>
                <c:pt idx="1309">
                  <c:v>42950</c:v>
                </c:pt>
                <c:pt idx="1310">
                  <c:v>42951</c:v>
                </c:pt>
                <c:pt idx="1311">
                  <c:v>42952</c:v>
                </c:pt>
                <c:pt idx="1312">
                  <c:v>42953</c:v>
                </c:pt>
                <c:pt idx="1313">
                  <c:v>42954</c:v>
                </c:pt>
                <c:pt idx="1314">
                  <c:v>42955</c:v>
                </c:pt>
                <c:pt idx="1315">
                  <c:v>42956</c:v>
                </c:pt>
                <c:pt idx="1316">
                  <c:v>42957</c:v>
                </c:pt>
                <c:pt idx="1317">
                  <c:v>42958</c:v>
                </c:pt>
                <c:pt idx="1318">
                  <c:v>42959</c:v>
                </c:pt>
                <c:pt idx="1319">
                  <c:v>42960</c:v>
                </c:pt>
                <c:pt idx="1320">
                  <c:v>42961</c:v>
                </c:pt>
                <c:pt idx="1321">
                  <c:v>42962</c:v>
                </c:pt>
                <c:pt idx="1322">
                  <c:v>42963</c:v>
                </c:pt>
                <c:pt idx="1323">
                  <c:v>42964</c:v>
                </c:pt>
                <c:pt idx="1324">
                  <c:v>42965</c:v>
                </c:pt>
                <c:pt idx="1325">
                  <c:v>42966</c:v>
                </c:pt>
                <c:pt idx="1326">
                  <c:v>42967</c:v>
                </c:pt>
                <c:pt idx="1327">
                  <c:v>42968</c:v>
                </c:pt>
                <c:pt idx="1328">
                  <c:v>42969</c:v>
                </c:pt>
                <c:pt idx="1329">
                  <c:v>42970</c:v>
                </c:pt>
                <c:pt idx="1330">
                  <c:v>42971</c:v>
                </c:pt>
                <c:pt idx="1331">
                  <c:v>42972</c:v>
                </c:pt>
                <c:pt idx="1332">
                  <c:v>42973</c:v>
                </c:pt>
                <c:pt idx="1333">
                  <c:v>42974</c:v>
                </c:pt>
                <c:pt idx="1334">
                  <c:v>42975</c:v>
                </c:pt>
                <c:pt idx="1335">
                  <c:v>42976</c:v>
                </c:pt>
                <c:pt idx="1336">
                  <c:v>42977</c:v>
                </c:pt>
                <c:pt idx="1337">
                  <c:v>42978</c:v>
                </c:pt>
                <c:pt idx="1338">
                  <c:v>42979</c:v>
                </c:pt>
                <c:pt idx="1339">
                  <c:v>42980</c:v>
                </c:pt>
                <c:pt idx="1340">
                  <c:v>42981</c:v>
                </c:pt>
                <c:pt idx="1341">
                  <c:v>42982</c:v>
                </c:pt>
                <c:pt idx="1342">
                  <c:v>42983</c:v>
                </c:pt>
                <c:pt idx="1343">
                  <c:v>42984</c:v>
                </c:pt>
                <c:pt idx="1344">
                  <c:v>42985</c:v>
                </c:pt>
                <c:pt idx="1345">
                  <c:v>42986</c:v>
                </c:pt>
                <c:pt idx="1346">
                  <c:v>42987</c:v>
                </c:pt>
                <c:pt idx="1347">
                  <c:v>42988</c:v>
                </c:pt>
                <c:pt idx="1348">
                  <c:v>42989</c:v>
                </c:pt>
                <c:pt idx="1349">
                  <c:v>42990</c:v>
                </c:pt>
                <c:pt idx="1350">
                  <c:v>42991</c:v>
                </c:pt>
                <c:pt idx="1351">
                  <c:v>42992</c:v>
                </c:pt>
                <c:pt idx="1352">
                  <c:v>42993</c:v>
                </c:pt>
                <c:pt idx="1353">
                  <c:v>42994</c:v>
                </c:pt>
                <c:pt idx="1354">
                  <c:v>42995</c:v>
                </c:pt>
                <c:pt idx="1355">
                  <c:v>42996</c:v>
                </c:pt>
                <c:pt idx="1356">
                  <c:v>42997</c:v>
                </c:pt>
                <c:pt idx="1357">
                  <c:v>42998</c:v>
                </c:pt>
                <c:pt idx="1358">
                  <c:v>42999</c:v>
                </c:pt>
                <c:pt idx="1359">
                  <c:v>43000</c:v>
                </c:pt>
                <c:pt idx="1360">
                  <c:v>43001</c:v>
                </c:pt>
                <c:pt idx="1361">
                  <c:v>43002</c:v>
                </c:pt>
                <c:pt idx="1362">
                  <c:v>43003</c:v>
                </c:pt>
                <c:pt idx="1363">
                  <c:v>43004</c:v>
                </c:pt>
                <c:pt idx="1364">
                  <c:v>43005</c:v>
                </c:pt>
                <c:pt idx="1365">
                  <c:v>43006</c:v>
                </c:pt>
                <c:pt idx="1366">
                  <c:v>43007</c:v>
                </c:pt>
                <c:pt idx="1367">
                  <c:v>43008</c:v>
                </c:pt>
                <c:pt idx="1368">
                  <c:v>43009</c:v>
                </c:pt>
                <c:pt idx="1369">
                  <c:v>43010</c:v>
                </c:pt>
                <c:pt idx="1370">
                  <c:v>43011</c:v>
                </c:pt>
                <c:pt idx="1371">
                  <c:v>43012</c:v>
                </c:pt>
                <c:pt idx="1372">
                  <c:v>43013</c:v>
                </c:pt>
                <c:pt idx="1373">
                  <c:v>43014</c:v>
                </c:pt>
                <c:pt idx="1374">
                  <c:v>43015</c:v>
                </c:pt>
                <c:pt idx="1375">
                  <c:v>43016</c:v>
                </c:pt>
                <c:pt idx="1376">
                  <c:v>43017</c:v>
                </c:pt>
                <c:pt idx="1377">
                  <c:v>43018</c:v>
                </c:pt>
                <c:pt idx="1378">
                  <c:v>43019</c:v>
                </c:pt>
                <c:pt idx="1379">
                  <c:v>43020</c:v>
                </c:pt>
                <c:pt idx="1380">
                  <c:v>43021</c:v>
                </c:pt>
                <c:pt idx="1381">
                  <c:v>43022</c:v>
                </c:pt>
                <c:pt idx="1382">
                  <c:v>43023</c:v>
                </c:pt>
                <c:pt idx="1383">
                  <c:v>43024</c:v>
                </c:pt>
                <c:pt idx="1384">
                  <c:v>43025</c:v>
                </c:pt>
                <c:pt idx="1385">
                  <c:v>43026</c:v>
                </c:pt>
                <c:pt idx="1386">
                  <c:v>43027</c:v>
                </c:pt>
                <c:pt idx="1387">
                  <c:v>43028</c:v>
                </c:pt>
                <c:pt idx="1388">
                  <c:v>43029</c:v>
                </c:pt>
                <c:pt idx="1389">
                  <c:v>43030</c:v>
                </c:pt>
                <c:pt idx="1390">
                  <c:v>43031</c:v>
                </c:pt>
                <c:pt idx="1391">
                  <c:v>43032</c:v>
                </c:pt>
                <c:pt idx="1392">
                  <c:v>43033</c:v>
                </c:pt>
                <c:pt idx="1393">
                  <c:v>43034</c:v>
                </c:pt>
                <c:pt idx="1394">
                  <c:v>43035</c:v>
                </c:pt>
                <c:pt idx="1395">
                  <c:v>43036</c:v>
                </c:pt>
                <c:pt idx="1396">
                  <c:v>43037</c:v>
                </c:pt>
                <c:pt idx="1397">
                  <c:v>43038</c:v>
                </c:pt>
                <c:pt idx="1398">
                  <c:v>43039</c:v>
                </c:pt>
                <c:pt idx="1399">
                  <c:v>43040</c:v>
                </c:pt>
                <c:pt idx="1400">
                  <c:v>43041</c:v>
                </c:pt>
                <c:pt idx="1401">
                  <c:v>43042</c:v>
                </c:pt>
                <c:pt idx="1402">
                  <c:v>43043</c:v>
                </c:pt>
                <c:pt idx="1403">
                  <c:v>43044</c:v>
                </c:pt>
                <c:pt idx="1404">
                  <c:v>43045</c:v>
                </c:pt>
                <c:pt idx="1405">
                  <c:v>43046</c:v>
                </c:pt>
                <c:pt idx="1406">
                  <c:v>43047</c:v>
                </c:pt>
                <c:pt idx="1407">
                  <c:v>43048</c:v>
                </c:pt>
                <c:pt idx="1408">
                  <c:v>43049</c:v>
                </c:pt>
                <c:pt idx="1409">
                  <c:v>43050</c:v>
                </c:pt>
                <c:pt idx="1410">
                  <c:v>43051</c:v>
                </c:pt>
                <c:pt idx="1411">
                  <c:v>43052</c:v>
                </c:pt>
                <c:pt idx="1412">
                  <c:v>43053</c:v>
                </c:pt>
                <c:pt idx="1413">
                  <c:v>43054</c:v>
                </c:pt>
                <c:pt idx="1414">
                  <c:v>43055</c:v>
                </c:pt>
                <c:pt idx="1415">
                  <c:v>43056</c:v>
                </c:pt>
                <c:pt idx="1416">
                  <c:v>43057</c:v>
                </c:pt>
                <c:pt idx="1417">
                  <c:v>43058</c:v>
                </c:pt>
                <c:pt idx="1418">
                  <c:v>43059</c:v>
                </c:pt>
                <c:pt idx="1419">
                  <c:v>43060</c:v>
                </c:pt>
                <c:pt idx="1420">
                  <c:v>43061</c:v>
                </c:pt>
                <c:pt idx="1421">
                  <c:v>43062</c:v>
                </c:pt>
                <c:pt idx="1422">
                  <c:v>43063</c:v>
                </c:pt>
                <c:pt idx="1423">
                  <c:v>43064</c:v>
                </c:pt>
                <c:pt idx="1424">
                  <c:v>43065</c:v>
                </c:pt>
                <c:pt idx="1425">
                  <c:v>43066</c:v>
                </c:pt>
                <c:pt idx="1426">
                  <c:v>43067</c:v>
                </c:pt>
                <c:pt idx="1427">
                  <c:v>43068</c:v>
                </c:pt>
                <c:pt idx="1428">
                  <c:v>43069</c:v>
                </c:pt>
                <c:pt idx="1429">
                  <c:v>43070</c:v>
                </c:pt>
                <c:pt idx="1430">
                  <c:v>43071</c:v>
                </c:pt>
                <c:pt idx="1431">
                  <c:v>43072</c:v>
                </c:pt>
                <c:pt idx="1432">
                  <c:v>43073</c:v>
                </c:pt>
                <c:pt idx="1433">
                  <c:v>43074</c:v>
                </c:pt>
                <c:pt idx="1434">
                  <c:v>43075</c:v>
                </c:pt>
                <c:pt idx="1435">
                  <c:v>43076</c:v>
                </c:pt>
                <c:pt idx="1436">
                  <c:v>43077</c:v>
                </c:pt>
                <c:pt idx="1437">
                  <c:v>43078</c:v>
                </c:pt>
                <c:pt idx="1438">
                  <c:v>43079</c:v>
                </c:pt>
                <c:pt idx="1439">
                  <c:v>43080</c:v>
                </c:pt>
                <c:pt idx="1440">
                  <c:v>43081</c:v>
                </c:pt>
                <c:pt idx="1441">
                  <c:v>43082</c:v>
                </c:pt>
                <c:pt idx="1442">
                  <c:v>43083</c:v>
                </c:pt>
                <c:pt idx="1443">
                  <c:v>43084</c:v>
                </c:pt>
                <c:pt idx="1444">
                  <c:v>43085</c:v>
                </c:pt>
                <c:pt idx="1445">
                  <c:v>43086</c:v>
                </c:pt>
                <c:pt idx="1446">
                  <c:v>43087</c:v>
                </c:pt>
                <c:pt idx="1447">
                  <c:v>43088</c:v>
                </c:pt>
                <c:pt idx="1448">
                  <c:v>43089</c:v>
                </c:pt>
                <c:pt idx="1449">
                  <c:v>43090</c:v>
                </c:pt>
                <c:pt idx="1450">
                  <c:v>43091</c:v>
                </c:pt>
                <c:pt idx="1451">
                  <c:v>43092</c:v>
                </c:pt>
                <c:pt idx="1452">
                  <c:v>43093</c:v>
                </c:pt>
                <c:pt idx="1453">
                  <c:v>43094</c:v>
                </c:pt>
                <c:pt idx="1454">
                  <c:v>43095</c:v>
                </c:pt>
                <c:pt idx="1455">
                  <c:v>43096</c:v>
                </c:pt>
                <c:pt idx="1456">
                  <c:v>43097</c:v>
                </c:pt>
                <c:pt idx="1457">
                  <c:v>43098</c:v>
                </c:pt>
                <c:pt idx="1458">
                  <c:v>43099</c:v>
                </c:pt>
                <c:pt idx="1459">
                  <c:v>43100</c:v>
                </c:pt>
                <c:pt idx="1460">
                  <c:v>43101</c:v>
                </c:pt>
                <c:pt idx="1461">
                  <c:v>43102</c:v>
                </c:pt>
                <c:pt idx="1462">
                  <c:v>43103</c:v>
                </c:pt>
                <c:pt idx="1463">
                  <c:v>43104</c:v>
                </c:pt>
                <c:pt idx="1464">
                  <c:v>43105</c:v>
                </c:pt>
                <c:pt idx="1465">
                  <c:v>43106</c:v>
                </c:pt>
                <c:pt idx="1466">
                  <c:v>43107</c:v>
                </c:pt>
                <c:pt idx="1467">
                  <c:v>43108</c:v>
                </c:pt>
                <c:pt idx="1468">
                  <c:v>43109</c:v>
                </c:pt>
                <c:pt idx="1469">
                  <c:v>43110</c:v>
                </c:pt>
                <c:pt idx="1470">
                  <c:v>43111</c:v>
                </c:pt>
                <c:pt idx="1471">
                  <c:v>43112</c:v>
                </c:pt>
                <c:pt idx="1472">
                  <c:v>43113</c:v>
                </c:pt>
                <c:pt idx="1473">
                  <c:v>43114</c:v>
                </c:pt>
                <c:pt idx="1474">
                  <c:v>43115</c:v>
                </c:pt>
                <c:pt idx="1475">
                  <c:v>43116</c:v>
                </c:pt>
                <c:pt idx="1476">
                  <c:v>43117</c:v>
                </c:pt>
                <c:pt idx="1477">
                  <c:v>43118</c:v>
                </c:pt>
                <c:pt idx="1478">
                  <c:v>43119</c:v>
                </c:pt>
                <c:pt idx="1479">
                  <c:v>43120</c:v>
                </c:pt>
                <c:pt idx="1480">
                  <c:v>43121</c:v>
                </c:pt>
                <c:pt idx="1481">
                  <c:v>43122</c:v>
                </c:pt>
                <c:pt idx="1482">
                  <c:v>43123</c:v>
                </c:pt>
                <c:pt idx="1483">
                  <c:v>43124</c:v>
                </c:pt>
                <c:pt idx="1484">
                  <c:v>43125</c:v>
                </c:pt>
                <c:pt idx="1485">
                  <c:v>43126</c:v>
                </c:pt>
                <c:pt idx="1486">
                  <c:v>43127</c:v>
                </c:pt>
                <c:pt idx="1487">
                  <c:v>43128</c:v>
                </c:pt>
                <c:pt idx="1488">
                  <c:v>43129</c:v>
                </c:pt>
                <c:pt idx="1489">
                  <c:v>43130</c:v>
                </c:pt>
                <c:pt idx="1490">
                  <c:v>43131</c:v>
                </c:pt>
                <c:pt idx="1491">
                  <c:v>43132</c:v>
                </c:pt>
                <c:pt idx="1492">
                  <c:v>43133</c:v>
                </c:pt>
                <c:pt idx="1493">
                  <c:v>43134</c:v>
                </c:pt>
                <c:pt idx="1494">
                  <c:v>43135</c:v>
                </c:pt>
                <c:pt idx="1495">
                  <c:v>43136</c:v>
                </c:pt>
                <c:pt idx="1496">
                  <c:v>43137</c:v>
                </c:pt>
                <c:pt idx="1497">
                  <c:v>43138</c:v>
                </c:pt>
                <c:pt idx="1498">
                  <c:v>43139</c:v>
                </c:pt>
                <c:pt idx="1499">
                  <c:v>43140</c:v>
                </c:pt>
                <c:pt idx="1500">
                  <c:v>43141</c:v>
                </c:pt>
                <c:pt idx="1501">
                  <c:v>43142</c:v>
                </c:pt>
                <c:pt idx="1502">
                  <c:v>43143</c:v>
                </c:pt>
                <c:pt idx="1503">
                  <c:v>43144</c:v>
                </c:pt>
                <c:pt idx="1504">
                  <c:v>43145</c:v>
                </c:pt>
                <c:pt idx="1505">
                  <c:v>43146</c:v>
                </c:pt>
                <c:pt idx="1506">
                  <c:v>43147</c:v>
                </c:pt>
                <c:pt idx="1507">
                  <c:v>43148</c:v>
                </c:pt>
                <c:pt idx="1508">
                  <c:v>43149</c:v>
                </c:pt>
                <c:pt idx="1509">
                  <c:v>43150</c:v>
                </c:pt>
                <c:pt idx="1510">
                  <c:v>43151</c:v>
                </c:pt>
                <c:pt idx="1511">
                  <c:v>43152</c:v>
                </c:pt>
                <c:pt idx="1512">
                  <c:v>43153</c:v>
                </c:pt>
                <c:pt idx="1513">
                  <c:v>43154</c:v>
                </c:pt>
                <c:pt idx="1514">
                  <c:v>43155</c:v>
                </c:pt>
                <c:pt idx="1515">
                  <c:v>43156</c:v>
                </c:pt>
                <c:pt idx="1516">
                  <c:v>43157</c:v>
                </c:pt>
                <c:pt idx="1517">
                  <c:v>43158</c:v>
                </c:pt>
                <c:pt idx="1518">
                  <c:v>43159</c:v>
                </c:pt>
                <c:pt idx="1519">
                  <c:v>43160</c:v>
                </c:pt>
                <c:pt idx="1520">
                  <c:v>43161</c:v>
                </c:pt>
                <c:pt idx="1521">
                  <c:v>43162</c:v>
                </c:pt>
                <c:pt idx="1522">
                  <c:v>43163</c:v>
                </c:pt>
                <c:pt idx="1523">
                  <c:v>43164</c:v>
                </c:pt>
                <c:pt idx="1524">
                  <c:v>43165</c:v>
                </c:pt>
                <c:pt idx="1525">
                  <c:v>43166</c:v>
                </c:pt>
                <c:pt idx="1526">
                  <c:v>43167</c:v>
                </c:pt>
                <c:pt idx="1527">
                  <c:v>43168</c:v>
                </c:pt>
                <c:pt idx="1528">
                  <c:v>43169</c:v>
                </c:pt>
                <c:pt idx="1529">
                  <c:v>43170</c:v>
                </c:pt>
                <c:pt idx="1530">
                  <c:v>43171</c:v>
                </c:pt>
                <c:pt idx="1531">
                  <c:v>43172</c:v>
                </c:pt>
                <c:pt idx="1532">
                  <c:v>43173</c:v>
                </c:pt>
                <c:pt idx="1533">
                  <c:v>43174</c:v>
                </c:pt>
                <c:pt idx="1534">
                  <c:v>43175</c:v>
                </c:pt>
                <c:pt idx="1535">
                  <c:v>43176</c:v>
                </c:pt>
                <c:pt idx="1536">
                  <c:v>43177</c:v>
                </c:pt>
                <c:pt idx="1537">
                  <c:v>43178</c:v>
                </c:pt>
                <c:pt idx="1538">
                  <c:v>43179</c:v>
                </c:pt>
                <c:pt idx="1539">
                  <c:v>43180</c:v>
                </c:pt>
                <c:pt idx="1540">
                  <c:v>43181</c:v>
                </c:pt>
                <c:pt idx="1541">
                  <c:v>43182</c:v>
                </c:pt>
                <c:pt idx="1542">
                  <c:v>43183</c:v>
                </c:pt>
                <c:pt idx="1543">
                  <c:v>43184</c:v>
                </c:pt>
                <c:pt idx="1544">
                  <c:v>43185</c:v>
                </c:pt>
                <c:pt idx="1545">
                  <c:v>43186</c:v>
                </c:pt>
                <c:pt idx="1546">
                  <c:v>43187</c:v>
                </c:pt>
                <c:pt idx="1547">
                  <c:v>43188</c:v>
                </c:pt>
                <c:pt idx="1548">
                  <c:v>43189</c:v>
                </c:pt>
                <c:pt idx="1549">
                  <c:v>43190</c:v>
                </c:pt>
                <c:pt idx="1550">
                  <c:v>43191</c:v>
                </c:pt>
                <c:pt idx="1551">
                  <c:v>43192</c:v>
                </c:pt>
                <c:pt idx="1552">
                  <c:v>43193</c:v>
                </c:pt>
                <c:pt idx="1553">
                  <c:v>43194</c:v>
                </c:pt>
                <c:pt idx="1554">
                  <c:v>43195</c:v>
                </c:pt>
                <c:pt idx="1555">
                  <c:v>43196</c:v>
                </c:pt>
                <c:pt idx="1556">
                  <c:v>43197</c:v>
                </c:pt>
                <c:pt idx="1557">
                  <c:v>43198</c:v>
                </c:pt>
                <c:pt idx="1558">
                  <c:v>43199</c:v>
                </c:pt>
                <c:pt idx="1559">
                  <c:v>43200</c:v>
                </c:pt>
                <c:pt idx="1560">
                  <c:v>43201</c:v>
                </c:pt>
                <c:pt idx="1561">
                  <c:v>43202</c:v>
                </c:pt>
                <c:pt idx="1562">
                  <c:v>43203</c:v>
                </c:pt>
                <c:pt idx="1563">
                  <c:v>43204</c:v>
                </c:pt>
                <c:pt idx="1564">
                  <c:v>43205</c:v>
                </c:pt>
                <c:pt idx="1565">
                  <c:v>43206</c:v>
                </c:pt>
                <c:pt idx="1566">
                  <c:v>43207</c:v>
                </c:pt>
                <c:pt idx="1567">
                  <c:v>43208</c:v>
                </c:pt>
                <c:pt idx="1568">
                  <c:v>43209</c:v>
                </c:pt>
                <c:pt idx="1569">
                  <c:v>43210</c:v>
                </c:pt>
                <c:pt idx="1570">
                  <c:v>43211</c:v>
                </c:pt>
                <c:pt idx="1571">
                  <c:v>43212</c:v>
                </c:pt>
                <c:pt idx="1572">
                  <c:v>43213</c:v>
                </c:pt>
                <c:pt idx="1573">
                  <c:v>43214</c:v>
                </c:pt>
                <c:pt idx="1574">
                  <c:v>43215</c:v>
                </c:pt>
                <c:pt idx="1575">
                  <c:v>43216</c:v>
                </c:pt>
                <c:pt idx="1576">
                  <c:v>43217</c:v>
                </c:pt>
                <c:pt idx="1577">
                  <c:v>43218</c:v>
                </c:pt>
                <c:pt idx="1578">
                  <c:v>43219</c:v>
                </c:pt>
                <c:pt idx="1579">
                  <c:v>43220</c:v>
                </c:pt>
                <c:pt idx="1580">
                  <c:v>43221</c:v>
                </c:pt>
                <c:pt idx="1581">
                  <c:v>43222</c:v>
                </c:pt>
                <c:pt idx="1582">
                  <c:v>43223</c:v>
                </c:pt>
                <c:pt idx="1583">
                  <c:v>43224</c:v>
                </c:pt>
                <c:pt idx="1584">
                  <c:v>43225</c:v>
                </c:pt>
                <c:pt idx="1585">
                  <c:v>43226</c:v>
                </c:pt>
                <c:pt idx="1586">
                  <c:v>43227</c:v>
                </c:pt>
                <c:pt idx="1587">
                  <c:v>43228</c:v>
                </c:pt>
                <c:pt idx="1588">
                  <c:v>43229</c:v>
                </c:pt>
                <c:pt idx="1589">
                  <c:v>43230</c:v>
                </c:pt>
                <c:pt idx="1590">
                  <c:v>43231</c:v>
                </c:pt>
                <c:pt idx="1591">
                  <c:v>43232</c:v>
                </c:pt>
                <c:pt idx="1592">
                  <c:v>43233</c:v>
                </c:pt>
                <c:pt idx="1593">
                  <c:v>43234</c:v>
                </c:pt>
                <c:pt idx="1594">
                  <c:v>43235</c:v>
                </c:pt>
                <c:pt idx="1595">
                  <c:v>43236</c:v>
                </c:pt>
                <c:pt idx="1596">
                  <c:v>43237</c:v>
                </c:pt>
                <c:pt idx="1597">
                  <c:v>43238</c:v>
                </c:pt>
                <c:pt idx="1598">
                  <c:v>43239</c:v>
                </c:pt>
                <c:pt idx="1599">
                  <c:v>43240</c:v>
                </c:pt>
                <c:pt idx="1600">
                  <c:v>43241</c:v>
                </c:pt>
                <c:pt idx="1601">
                  <c:v>43242</c:v>
                </c:pt>
                <c:pt idx="1602">
                  <c:v>43243</c:v>
                </c:pt>
                <c:pt idx="1603">
                  <c:v>43244</c:v>
                </c:pt>
                <c:pt idx="1604">
                  <c:v>43245</c:v>
                </c:pt>
                <c:pt idx="1605">
                  <c:v>43246</c:v>
                </c:pt>
                <c:pt idx="1606">
                  <c:v>43247</c:v>
                </c:pt>
                <c:pt idx="1607">
                  <c:v>43248</c:v>
                </c:pt>
                <c:pt idx="1608">
                  <c:v>43249</c:v>
                </c:pt>
                <c:pt idx="1609">
                  <c:v>43250</c:v>
                </c:pt>
                <c:pt idx="1610">
                  <c:v>43251</c:v>
                </c:pt>
                <c:pt idx="1611">
                  <c:v>43252</c:v>
                </c:pt>
                <c:pt idx="1612">
                  <c:v>43253</c:v>
                </c:pt>
                <c:pt idx="1613">
                  <c:v>43254</c:v>
                </c:pt>
                <c:pt idx="1614">
                  <c:v>43255</c:v>
                </c:pt>
                <c:pt idx="1615">
                  <c:v>43256</c:v>
                </c:pt>
                <c:pt idx="1616">
                  <c:v>43257</c:v>
                </c:pt>
                <c:pt idx="1617">
                  <c:v>43258</c:v>
                </c:pt>
                <c:pt idx="1618">
                  <c:v>43259</c:v>
                </c:pt>
                <c:pt idx="1619">
                  <c:v>43260</c:v>
                </c:pt>
                <c:pt idx="1620">
                  <c:v>43261</c:v>
                </c:pt>
                <c:pt idx="1621">
                  <c:v>43262</c:v>
                </c:pt>
                <c:pt idx="1622">
                  <c:v>43263</c:v>
                </c:pt>
                <c:pt idx="1623">
                  <c:v>43264</c:v>
                </c:pt>
                <c:pt idx="1624">
                  <c:v>43265</c:v>
                </c:pt>
                <c:pt idx="1625">
                  <c:v>43266</c:v>
                </c:pt>
                <c:pt idx="1626">
                  <c:v>43267</c:v>
                </c:pt>
                <c:pt idx="1627">
                  <c:v>43268</c:v>
                </c:pt>
                <c:pt idx="1628">
                  <c:v>43269</c:v>
                </c:pt>
                <c:pt idx="1629">
                  <c:v>43270</c:v>
                </c:pt>
                <c:pt idx="1630">
                  <c:v>43271</c:v>
                </c:pt>
                <c:pt idx="1631">
                  <c:v>43272</c:v>
                </c:pt>
                <c:pt idx="1632">
                  <c:v>43273</c:v>
                </c:pt>
                <c:pt idx="1633">
                  <c:v>43274</c:v>
                </c:pt>
                <c:pt idx="1634">
                  <c:v>43275</c:v>
                </c:pt>
                <c:pt idx="1635">
                  <c:v>43276</c:v>
                </c:pt>
                <c:pt idx="1636">
                  <c:v>43277</c:v>
                </c:pt>
                <c:pt idx="1637">
                  <c:v>43278</c:v>
                </c:pt>
                <c:pt idx="1638">
                  <c:v>43279</c:v>
                </c:pt>
                <c:pt idx="1639">
                  <c:v>43280</c:v>
                </c:pt>
                <c:pt idx="1640">
                  <c:v>43281</c:v>
                </c:pt>
                <c:pt idx="1641">
                  <c:v>43282</c:v>
                </c:pt>
                <c:pt idx="1642">
                  <c:v>43283</c:v>
                </c:pt>
                <c:pt idx="1643">
                  <c:v>43284</c:v>
                </c:pt>
                <c:pt idx="1644">
                  <c:v>43285</c:v>
                </c:pt>
                <c:pt idx="1645">
                  <c:v>43286</c:v>
                </c:pt>
                <c:pt idx="1646">
                  <c:v>43287</c:v>
                </c:pt>
                <c:pt idx="1647">
                  <c:v>43288</c:v>
                </c:pt>
                <c:pt idx="1648">
                  <c:v>43289</c:v>
                </c:pt>
                <c:pt idx="1649">
                  <c:v>43290</c:v>
                </c:pt>
                <c:pt idx="1650">
                  <c:v>43291</c:v>
                </c:pt>
                <c:pt idx="1651">
                  <c:v>43292</c:v>
                </c:pt>
                <c:pt idx="1652">
                  <c:v>43293</c:v>
                </c:pt>
                <c:pt idx="1653">
                  <c:v>43294</c:v>
                </c:pt>
                <c:pt idx="1654">
                  <c:v>43295</c:v>
                </c:pt>
                <c:pt idx="1655">
                  <c:v>43296</c:v>
                </c:pt>
                <c:pt idx="1656">
                  <c:v>43297</c:v>
                </c:pt>
                <c:pt idx="1657">
                  <c:v>43298</c:v>
                </c:pt>
                <c:pt idx="1658">
                  <c:v>43299</c:v>
                </c:pt>
                <c:pt idx="1659">
                  <c:v>43300</c:v>
                </c:pt>
                <c:pt idx="1660">
                  <c:v>43301</c:v>
                </c:pt>
                <c:pt idx="1661">
                  <c:v>43302</c:v>
                </c:pt>
                <c:pt idx="1662">
                  <c:v>43303</c:v>
                </c:pt>
                <c:pt idx="1663">
                  <c:v>43304</c:v>
                </c:pt>
                <c:pt idx="1664">
                  <c:v>43305</c:v>
                </c:pt>
                <c:pt idx="1665">
                  <c:v>43306</c:v>
                </c:pt>
                <c:pt idx="1666">
                  <c:v>43307</c:v>
                </c:pt>
                <c:pt idx="1667">
                  <c:v>43308</c:v>
                </c:pt>
                <c:pt idx="1668">
                  <c:v>43309</c:v>
                </c:pt>
                <c:pt idx="1669">
                  <c:v>43310</c:v>
                </c:pt>
                <c:pt idx="1670">
                  <c:v>43311</c:v>
                </c:pt>
                <c:pt idx="1671">
                  <c:v>43312</c:v>
                </c:pt>
                <c:pt idx="1672">
                  <c:v>43313</c:v>
                </c:pt>
                <c:pt idx="1673">
                  <c:v>43314</c:v>
                </c:pt>
                <c:pt idx="1674">
                  <c:v>43315</c:v>
                </c:pt>
                <c:pt idx="1675">
                  <c:v>43316</c:v>
                </c:pt>
                <c:pt idx="1676">
                  <c:v>43317</c:v>
                </c:pt>
                <c:pt idx="1677">
                  <c:v>43318</c:v>
                </c:pt>
                <c:pt idx="1678">
                  <c:v>43319</c:v>
                </c:pt>
                <c:pt idx="1679">
                  <c:v>43320</c:v>
                </c:pt>
                <c:pt idx="1680">
                  <c:v>43321</c:v>
                </c:pt>
                <c:pt idx="1681">
                  <c:v>43322</c:v>
                </c:pt>
                <c:pt idx="1682">
                  <c:v>43323</c:v>
                </c:pt>
                <c:pt idx="1683">
                  <c:v>43324</c:v>
                </c:pt>
                <c:pt idx="1684">
                  <c:v>43325</c:v>
                </c:pt>
                <c:pt idx="1685">
                  <c:v>43326</c:v>
                </c:pt>
                <c:pt idx="1686">
                  <c:v>43327</c:v>
                </c:pt>
                <c:pt idx="1687">
                  <c:v>43328</c:v>
                </c:pt>
                <c:pt idx="1688">
                  <c:v>43329</c:v>
                </c:pt>
                <c:pt idx="1689">
                  <c:v>43330</c:v>
                </c:pt>
                <c:pt idx="1690">
                  <c:v>43331</c:v>
                </c:pt>
                <c:pt idx="1691">
                  <c:v>43332</c:v>
                </c:pt>
                <c:pt idx="1692">
                  <c:v>43333</c:v>
                </c:pt>
                <c:pt idx="1693">
                  <c:v>43334</c:v>
                </c:pt>
                <c:pt idx="1694">
                  <c:v>43335</c:v>
                </c:pt>
                <c:pt idx="1695">
                  <c:v>43336</c:v>
                </c:pt>
                <c:pt idx="1696">
                  <c:v>43337</c:v>
                </c:pt>
                <c:pt idx="1697">
                  <c:v>43338</c:v>
                </c:pt>
                <c:pt idx="1698">
                  <c:v>43339</c:v>
                </c:pt>
                <c:pt idx="1699">
                  <c:v>43340</c:v>
                </c:pt>
                <c:pt idx="1700">
                  <c:v>43341</c:v>
                </c:pt>
                <c:pt idx="1701">
                  <c:v>43342</c:v>
                </c:pt>
                <c:pt idx="1702">
                  <c:v>43343</c:v>
                </c:pt>
                <c:pt idx="1703">
                  <c:v>43344</c:v>
                </c:pt>
                <c:pt idx="1704">
                  <c:v>43345</c:v>
                </c:pt>
                <c:pt idx="1705">
                  <c:v>43346</c:v>
                </c:pt>
                <c:pt idx="1706">
                  <c:v>43347</c:v>
                </c:pt>
                <c:pt idx="1707">
                  <c:v>43348</c:v>
                </c:pt>
                <c:pt idx="1708">
                  <c:v>43349</c:v>
                </c:pt>
                <c:pt idx="1709">
                  <c:v>43350</c:v>
                </c:pt>
                <c:pt idx="1710">
                  <c:v>43351</c:v>
                </c:pt>
                <c:pt idx="1711">
                  <c:v>43352</c:v>
                </c:pt>
                <c:pt idx="1712">
                  <c:v>43353</c:v>
                </c:pt>
                <c:pt idx="1713">
                  <c:v>43354</c:v>
                </c:pt>
                <c:pt idx="1714">
                  <c:v>43355</c:v>
                </c:pt>
                <c:pt idx="1715">
                  <c:v>43356</c:v>
                </c:pt>
                <c:pt idx="1716">
                  <c:v>43357</c:v>
                </c:pt>
                <c:pt idx="1717">
                  <c:v>43358</c:v>
                </c:pt>
                <c:pt idx="1718">
                  <c:v>43359</c:v>
                </c:pt>
                <c:pt idx="1719">
                  <c:v>43360</c:v>
                </c:pt>
                <c:pt idx="1720">
                  <c:v>43361</c:v>
                </c:pt>
                <c:pt idx="1721">
                  <c:v>43362</c:v>
                </c:pt>
                <c:pt idx="1722">
                  <c:v>43363</c:v>
                </c:pt>
                <c:pt idx="1723">
                  <c:v>43364</c:v>
                </c:pt>
                <c:pt idx="1724">
                  <c:v>43365</c:v>
                </c:pt>
                <c:pt idx="1725">
                  <c:v>43366</c:v>
                </c:pt>
                <c:pt idx="1726">
                  <c:v>43367</c:v>
                </c:pt>
                <c:pt idx="1727">
                  <c:v>43368</c:v>
                </c:pt>
                <c:pt idx="1728">
                  <c:v>43369</c:v>
                </c:pt>
                <c:pt idx="1729">
                  <c:v>43370</c:v>
                </c:pt>
                <c:pt idx="1730">
                  <c:v>43371</c:v>
                </c:pt>
                <c:pt idx="1731">
                  <c:v>43372</c:v>
                </c:pt>
                <c:pt idx="1732">
                  <c:v>43373</c:v>
                </c:pt>
                <c:pt idx="1733">
                  <c:v>43374</c:v>
                </c:pt>
                <c:pt idx="1734">
                  <c:v>43375</c:v>
                </c:pt>
                <c:pt idx="1735">
                  <c:v>43376</c:v>
                </c:pt>
                <c:pt idx="1736">
                  <c:v>43377</c:v>
                </c:pt>
                <c:pt idx="1737">
                  <c:v>43378</c:v>
                </c:pt>
                <c:pt idx="1738">
                  <c:v>43379</c:v>
                </c:pt>
                <c:pt idx="1739">
                  <c:v>43380</c:v>
                </c:pt>
                <c:pt idx="1740">
                  <c:v>43381</c:v>
                </c:pt>
                <c:pt idx="1741">
                  <c:v>43382</c:v>
                </c:pt>
                <c:pt idx="1742">
                  <c:v>43383</c:v>
                </c:pt>
                <c:pt idx="1743">
                  <c:v>43384</c:v>
                </c:pt>
                <c:pt idx="1744">
                  <c:v>43385</c:v>
                </c:pt>
                <c:pt idx="1745">
                  <c:v>43386</c:v>
                </c:pt>
                <c:pt idx="1746">
                  <c:v>43387</c:v>
                </c:pt>
                <c:pt idx="1747">
                  <c:v>43388</c:v>
                </c:pt>
                <c:pt idx="1748">
                  <c:v>43389</c:v>
                </c:pt>
                <c:pt idx="1749">
                  <c:v>43390</c:v>
                </c:pt>
                <c:pt idx="1750">
                  <c:v>43391</c:v>
                </c:pt>
                <c:pt idx="1751">
                  <c:v>43392</c:v>
                </c:pt>
                <c:pt idx="1752">
                  <c:v>43393</c:v>
                </c:pt>
                <c:pt idx="1753">
                  <c:v>43394</c:v>
                </c:pt>
                <c:pt idx="1754">
                  <c:v>43395</c:v>
                </c:pt>
                <c:pt idx="1755">
                  <c:v>43396</c:v>
                </c:pt>
                <c:pt idx="1756">
                  <c:v>43397</c:v>
                </c:pt>
                <c:pt idx="1757">
                  <c:v>43398</c:v>
                </c:pt>
                <c:pt idx="1758">
                  <c:v>43399</c:v>
                </c:pt>
                <c:pt idx="1759">
                  <c:v>43400</c:v>
                </c:pt>
                <c:pt idx="1760">
                  <c:v>43401</c:v>
                </c:pt>
                <c:pt idx="1761">
                  <c:v>43402</c:v>
                </c:pt>
                <c:pt idx="1762">
                  <c:v>43403</c:v>
                </c:pt>
                <c:pt idx="1763">
                  <c:v>43404</c:v>
                </c:pt>
                <c:pt idx="1764">
                  <c:v>43405</c:v>
                </c:pt>
                <c:pt idx="1765">
                  <c:v>43406</c:v>
                </c:pt>
                <c:pt idx="1766">
                  <c:v>43407</c:v>
                </c:pt>
                <c:pt idx="1767">
                  <c:v>43408</c:v>
                </c:pt>
                <c:pt idx="1768">
                  <c:v>43409</c:v>
                </c:pt>
                <c:pt idx="1769">
                  <c:v>43410</c:v>
                </c:pt>
                <c:pt idx="1770">
                  <c:v>43411</c:v>
                </c:pt>
                <c:pt idx="1771">
                  <c:v>43412</c:v>
                </c:pt>
                <c:pt idx="1772">
                  <c:v>43413</c:v>
                </c:pt>
                <c:pt idx="1773">
                  <c:v>43414</c:v>
                </c:pt>
                <c:pt idx="1774">
                  <c:v>43415</c:v>
                </c:pt>
                <c:pt idx="1775">
                  <c:v>43416</c:v>
                </c:pt>
                <c:pt idx="1776">
                  <c:v>43417</c:v>
                </c:pt>
                <c:pt idx="1777">
                  <c:v>43418</c:v>
                </c:pt>
                <c:pt idx="1778">
                  <c:v>43419</c:v>
                </c:pt>
                <c:pt idx="1779">
                  <c:v>43420</c:v>
                </c:pt>
                <c:pt idx="1780">
                  <c:v>43421</c:v>
                </c:pt>
                <c:pt idx="1781">
                  <c:v>43422</c:v>
                </c:pt>
                <c:pt idx="1782">
                  <c:v>43423</c:v>
                </c:pt>
                <c:pt idx="1783">
                  <c:v>43424</c:v>
                </c:pt>
                <c:pt idx="1784">
                  <c:v>43425</c:v>
                </c:pt>
                <c:pt idx="1785">
                  <c:v>43426</c:v>
                </c:pt>
                <c:pt idx="1786">
                  <c:v>43427</c:v>
                </c:pt>
                <c:pt idx="1787">
                  <c:v>43428</c:v>
                </c:pt>
                <c:pt idx="1788">
                  <c:v>43429</c:v>
                </c:pt>
                <c:pt idx="1789">
                  <c:v>43430</c:v>
                </c:pt>
                <c:pt idx="1790">
                  <c:v>43431</c:v>
                </c:pt>
                <c:pt idx="1791">
                  <c:v>43432</c:v>
                </c:pt>
                <c:pt idx="1792">
                  <c:v>43433</c:v>
                </c:pt>
                <c:pt idx="1793">
                  <c:v>43434</c:v>
                </c:pt>
                <c:pt idx="1794">
                  <c:v>43435</c:v>
                </c:pt>
                <c:pt idx="1795">
                  <c:v>43436</c:v>
                </c:pt>
                <c:pt idx="1796">
                  <c:v>43437</c:v>
                </c:pt>
                <c:pt idx="1797">
                  <c:v>43438</c:v>
                </c:pt>
                <c:pt idx="1798">
                  <c:v>43439</c:v>
                </c:pt>
                <c:pt idx="1799">
                  <c:v>43440</c:v>
                </c:pt>
                <c:pt idx="1800">
                  <c:v>43441</c:v>
                </c:pt>
                <c:pt idx="1801">
                  <c:v>43442</c:v>
                </c:pt>
                <c:pt idx="1802">
                  <c:v>43443</c:v>
                </c:pt>
                <c:pt idx="1803">
                  <c:v>43444</c:v>
                </c:pt>
                <c:pt idx="1804">
                  <c:v>43445</c:v>
                </c:pt>
                <c:pt idx="1805">
                  <c:v>43446</c:v>
                </c:pt>
                <c:pt idx="1806">
                  <c:v>43447</c:v>
                </c:pt>
                <c:pt idx="1807">
                  <c:v>43448</c:v>
                </c:pt>
                <c:pt idx="1808">
                  <c:v>43449</c:v>
                </c:pt>
                <c:pt idx="1809">
                  <c:v>43450</c:v>
                </c:pt>
                <c:pt idx="1810">
                  <c:v>43451</c:v>
                </c:pt>
                <c:pt idx="1811">
                  <c:v>43452</c:v>
                </c:pt>
                <c:pt idx="1812">
                  <c:v>43453</c:v>
                </c:pt>
                <c:pt idx="1813">
                  <c:v>43454</c:v>
                </c:pt>
                <c:pt idx="1814">
                  <c:v>43455</c:v>
                </c:pt>
                <c:pt idx="1815">
                  <c:v>43456</c:v>
                </c:pt>
                <c:pt idx="1816">
                  <c:v>43457</c:v>
                </c:pt>
                <c:pt idx="1817">
                  <c:v>43458</c:v>
                </c:pt>
                <c:pt idx="1818">
                  <c:v>43459</c:v>
                </c:pt>
                <c:pt idx="1819">
                  <c:v>43460</c:v>
                </c:pt>
                <c:pt idx="1820">
                  <c:v>43461</c:v>
                </c:pt>
                <c:pt idx="1821">
                  <c:v>43462</c:v>
                </c:pt>
                <c:pt idx="1822">
                  <c:v>43463</c:v>
                </c:pt>
                <c:pt idx="1823">
                  <c:v>43464</c:v>
                </c:pt>
                <c:pt idx="1824">
                  <c:v>43465</c:v>
                </c:pt>
                <c:pt idx="1825">
                  <c:v>43466</c:v>
                </c:pt>
                <c:pt idx="1826">
                  <c:v>43467</c:v>
                </c:pt>
                <c:pt idx="1827">
                  <c:v>43468</c:v>
                </c:pt>
                <c:pt idx="1828">
                  <c:v>43469</c:v>
                </c:pt>
                <c:pt idx="1829">
                  <c:v>43470</c:v>
                </c:pt>
                <c:pt idx="1830">
                  <c:v>43471</c:v>
                </c:pt>
                <c:pt idx="1831">
                  <c:v>43472</c:v>
                </c:pt>
                <c:pt idx="1832">
                  <c:v>43473</c:v>
                </c:pt>
                <c:pt idx="1833">
                  <c:v>43474</c:v>
                </c:pt>
                <c:pt idx="1834">
                  <c:v>43475</c:v>
                </c:pt>
                <c:pt idx="1835">
                  <c:v>43476</c:v>
                </c:pt>
                <c:pt idx="1836">
                  <c:v>43477</c:v>
                </c:pt>
                <c:pt idx="1837">
                  <c:v>43478</c:v>
                </c:pt>
                <c:pt idx="1838">
                  <c:v>43479</c:v>
                </c:pt>
                <c:pt idx="1839">
                  <c:v>43480</c:v>
                </c:pt>
                <c:pt idx="1840">
                  <c:v>43481</c:v>
                </c:pt>
                <c:pt idx="1841">
                  <c:v>43482</c:v>
                </c:pt>
                <c:pt idx="1842">
                  <c:v>43483</c:v>
                </c:pt>
                <c:pt idx="1843">
                  <c:v>43484</c:v>
                </c:pt>
                <c:pt idx="1844">
                  <c:v>43485</c:v>
                </c:pt>
                <c:pt idx="1845">
                  <c:v>43486</c:v>
                </c:pt>
                <c:pt idx="1846">
                  <c:v>43487</c:v>
                </c:pt>
                <c:pt idx="1847">
                  <c:v>43488</c:v>
                </c:pt>
                <c:pt idx="1848">
                  <c:v>43489</c:v>
                </c:pt>
                <c:pt idx="1849">
                  <c:v>43490</c:v>
                </c:pt>
                <c:pt idx="1850">
                  <c:v>43491</c:v>
                </c:pt>
                <c:pt idx="1851">
                  <c:v>43492</c:v>
                </c:pt>
                <c:pt idx="1852">
                  <c:v>43493</c:v>
                </c:pt>
                <c:pt idx="1853">
                  <c:v>43494</c:v>
                </c:pt>
                <c:pt idx="1854">
                  <c:v>43495</c:v>
                </c:pt>
                <c:pt idx="1855">
                  <c:v>43496</c:v>
                </c:pt>
                <c:pt idx="1856">
                  <c:v>43497</c:v>
                </c:pt>
                <c:pt idx="1857">
                  <c:v>43498</c:v>
                </c:pt>
                <c:pt idx="1858">
                  <c:v>43499</c:v>
                </c:pt>
                <c:pt idx="1859">
                  <c:v>43500</c:v>
                </c:pt>
                <c:pt idx="1860">
                  <c:v>43501</c:v>
                </c:pt>
                <c:pt idx="1861">
                  <c:v>43502</c:v>
                </c:pt>
                <c:pt idx="1862">
                  <c:v>43503</c:v>
                </c:pt>
                <c:pt idx="1863">
                  <c:v>43504</c:v>
                </c:pt>
                <c:pt idx="1864">
                  <c:v>43505</c:v>
                </c:pt>
                <c:pt idx="1865">
                  <c:v>43506</c:v>
                </c:pt>
                <c:pt idx="1866">
                  <c:v>43507</c:v>
                </c:pt>
                <c:pt idx="1867">
                  <c:v>43508</c:v>
                </c:pt>
                <c:pt idx="1868">
                  <c:v>43509</c:v>
                </c:pt>
                <c:pt idx="1869">
                  <c:v>43510</c:v>
                </c:pt>
                <c:pt idx="1870">
                  <c:v>43511</c:v>
                </c:pt>
                <c:pt idx="1871">
                  <c:v>43512</c:v>
                </c:pt>
                <c:pt idx="1872">
                  <c:v>43513</c:v>
                </c:pt>
                <c:pt idx="1873">
                  <c:v>43514</c:v>
                </c:pt>
                <c:pt idx="1874">
                  <c:v>43515</c:v>
                </c:pt>
                <c:pt idx="1875">
                  <c:v>43516</c:v>
                </c:pt>
                <c:pt idx="1876">
                  <c:v>43517</c:v>
                </c:pt>
                <c:pt idx="1877">
                  <c:v>43518</c:v>
                </c:pt>
                <c:pt idx="1878">
                  <c:v>43519</c:v>
                </c:pt>
                <c:pt idx="1879">
                  <c:v>43520</c:v>
                </c:pt>
                <c:pt idx="1880">
                  <c:v>43521</c:v>
                </c:pt>
                <c:pt idx="1881">
                  <c:v>43522</c:v>
                </c:pt>
                <c:pt idx="1882">
                  <c:v>43523</c:v>
                </c:pt>
                <c:pt idx="1883">
                  <c:v>43524</c:v>
                </c:pt>
                <c:pt idx="1884">
                  <c:v>43525</c:v>
                </c:pt>
                <c:pt idx="1885">
                  <c:v>43526</c:v>
                </c:pt>
                <c:pt idx="1886">
                  <c:v>43527</c:v>
                </c:pt>
                <c:pt idx="1887">
                  <c:v>43528</c:v>
                </c:pt>
                <c:pt idx="1888">
                  <c:v>43529</c:v>
                </c:pt>
                <c:pt idx="1889">
                  <c:v>43530</c:v>
                </c:pt>
                <c:pt idx="1890">
                  <c:v>43531</c:v>
                </c:pt>
                <c:pt idx="1891">
                  <c:v>43532</c:v>
                </c:pt>
                <c:pt idx="1892">
                  <c:v>43533</c:v>
                </c:pt>
                <c:pt idx="1893">
                  <c:v>43534</c:v>
                </c:pt>
                <c:pt idx="1894">
                  <c:v>43535</c:v>
                </c:pt>
                <c:pt idx="1895">
                  <c:v>43536</c:v>
                </c:pt>
                <c:pt idx="1896">
                  <c:v>43537</c:v>
                </c:pt>
                <c:pt idx="1897">
                  <c:v>43538</c:v>
                </c:pt>
                <c:pt idx="1898">
                  <c:v>43539</c:v>
                </c:pt>
                <c:pt idx="1899">
                  <c:v>43540</c:v>
                </c:pt>
                <c:pt idx="1900">
                  <c:v>43541</c:v>
                </c:pt>
                <c:pt idx="1901">
                  <c:v>43542</c:v>
                </c:pt>
                <c:pt idx="1902">
                  <c:v>43543</c:v>
                </c:pt>
                <c:pt idx="1903">
                  <c:v>43544</c:v>
                </c:pt>
                <c:pt idx="1904">
                  <c:v>43545</c:v>
                </c:pt>
                <c:pt idx="1905">
                  <c:v>43546</c:v>
                </c:pt>
                <c:pt idx="1906">
                  <c:v>43547</c:v>
                </c:pt>
                <c:pt idx="1907">
                  <c:v>43548</c:v>
                </c:pt>
                <c:pt idx="1908">
                  <c:v>43549</c:v>
                </c:pt>
                <c:pt idx="1909">
                  <c:v>43550</c:v>
                </c:pt>
                <c:pt idx="1910">
                  <c:v>43551</c:v>
                </c:pt>
                <c:pt idx="1911">
                  <c:v>43552</c:v>
                </c:pt>
                <c:pt idx="1912">
                  <c:v>43553</c:v>
                </c:pt>
                <c:pt idx="1913">
                  <c:v>43554</c:v>
                </c:pt>
                <c:pt idx="1914">
                  <c:v>43555</c:v>
                </c:pt>
                <c:pt idx="1915">
                  <c:v>43556</c:v>
                </c:pt>
                <c:pt idx="1916">
                  <c:v>43557</c:v>
                </c:pt>
                <c:pt idx="1917">
                  <c:v>43558</c:v>
                </c:pt>
                <c:pt idx="1918">
                  <c:v>43559</c:v>
                </c:pt>
                <c:pt idx="1919">
                  <c:v>43560</c:v>
                </c:pt>
                <c:pt idx="1920">
                  <c:v>43561</c:v>
                </c:pt>
                <c:pt idx="1921">
                  <c:v>43562</c:v>
                </c:pt>
                <c:pt idx="1922">
                  <c:v>43563</c:v>
                </c:pt>
                <c:pt idx="1923">
                  <c:v>43564</c:v>
                </c:pt>
                <c:pt idx="1924">
                  <c:v>43565</c:v>
                </c:pt>
                <c:pt idx="1925">
                  <c:v>43566</c:v>
                </c:pt>
                <c:pt idx="1926">
                  <c:v>43567</c:v>
                </c:pt>
                <c:pt idx="1927">
                  <c:v>43568</c:v>
                </c:pt>
                <c:pt idx="1928">
                  <c:v>43569</c:v>
                </c:pt>
                <c:pt idx="1929">
                  <c:v>43570</c:v>
                </c:pt>
                <c:pt idx="1930">
                  <c:v>43571</c:v>
                </c:pt>
                <c:pt idx="1931">
                  <c:v>43572</c:v>
                </c:pt>
                <c:pt idx="1932">
                  <c:v>43573</c:v>
                </c:pt>
                <c:pt idx="1933">
                  <c:v>43574</c:v>
                </c:pt>
                <c:pt idx="1934">
                  <c:v>43575</c:v>
                </c:pt>
                <c:pt idx="1935">
                  <c:v>43576</c:v>
                </c:pt>
                <c:pt idx="1936">
                  <c:v>43577</c:v>
                </c:pt>
                <c:pt idx="1937">
                  <c:v>43578</c:v>
                </c:pt>
                <c:pt idx="1938">
                  <c:v>43579</c:v>
                </c:pt>
                <c:pt idx="1939">
                  <c:v>43580</c:v>
                </c:pt>
                <c:pt idx="1940">
                  <c:v>43581</c:v>
                </c:pt>
                <c:pt idx="1941">
                  <c:v>43582</c:v>
                </c:pt>
                <c:pt idx="1942">
                  <c:v>43583</c:v>
                </c:pt>
                <c:pt idx="1943">
                  <c:v>43584</c:v>
                </c:pt>
                <c:pt idx="1944">
                  <c:v>43585</c:v>
                </c:pt>
                <c:pt idx="1945">
                  <c:v>43586</c:v>
                </c:pt>
                <c:pt idx="1946">
                  <c:v>43587</c:v>
                </c:pt>
                <c:pt idx="1947">
                  <c:v>43588</c:v>
                </c:pt>
                <c:pt idx="1948">
                  <c:v>43589</c:v>
                </c:pt>
                <c:pt idx="1949">
                  <c:v>43590</c:v>
                </c:pt>
                <c:pt idx="1950">
                  <c:v>43591</c:v>
                </c:pt>
                <c:pt idx="1951">
                  <c:v>43592</c:v>
                </c:pt>
                <c:pt idx="1952">
                  <c:v>43593</c:v>
                </c:pt>
                <c:pt idx="1953">
                  <c:v>43594</c:v>
                </c:pt>
                <c:pt idx="1954">
                  <c:v>43595</c:v>
                </c:pt>
                <c:pt idx="1955">
                  <c:v>43596</c:v>
                </c:pt>
                <c:pt idx="1956">
                  <c:v>43597</c:v>
                </c:pt>
                <c:pt idx="1957">
                  <c:v>43598</c:v>
                </c:pt>
                <c:pt idx="1958">
                  <c:v>43599</c:v>
                </c:pt>
                <c:pt idx="1959">
                  <c:v>43600</c:v>
                </c:pt>
                <c:pt idx="1960">
                  <c:v>43601</c:v>
                </c:pt>
                <c:pt idx="1961">
                  <c:v>43602</c:v>
                </c:pt>
                <c:pt idx="1962">
                  <c:v>43603</c:v>
                </c:pt>
                <c:pt idx="1963">
                  <c:v>43604</c:v>
                </c:pt>
                <c:pt idx="1964">
                  <c:v>43605</c:v>
                </c:pt>
                <c:pt idx="1965">
                  <c:v>43606</c:v>
                </c:pt>
                <c:pt idx="1966">
                  <c:v>43607</c:v>
                </c:pt>
                <c:pt idx="1967">
                  <c:v>43608</c:v>
                </c:pt>
                <c:pt idx="1968">
                  <c:v>43609</c:v>
                </c:pt>
                <c:pt idx="1969">
                  <c:v>43610</c:v>
                </c:pt>
                <c:pt idx="1970">
                  <c:v>43611</c:v>
                </c:pt>
                <c:pt idx="1971">
                  <c:v>43612</c:v>
                </c:pt>
                <c:pt idx="1972">
                  <c:v>43613</c:v>
                </c:pt>
                <c:pt idx="1973">
                  <c:v>43614</c:v>
                </c:pt>
                <c:pt idx="1974">
                  <c:v>43615</c:v>
                </c:pt>
                <c:pt idx="1975">
                  <c:v>43616</c:v>
                </c:pt>
                <c:pt idx="1976">
                  <c:v>43617</c:v>
                </c:pt>
                <c:pt idx="1977">
                  <c:v>43618</c:v>
                </c:pt>
                <c:pt idx="1978">
                  <c:v>43619</c:v>
                </c:pt>
                <c:pt idx="1979">
                  <c:v>43620</c:v>
                </c:pt>
                <c:pt idx="1980">
                  <c:v>43621</c:v>
                </c:pt>
                <c:pt idx="1981">
                  <c:v>43622</c:v>
                </c:pt>
                <c:pt idx="1982">
                  <c:v>43623</c:v>
                </c:pt>
                <c:pt idx="1983">
                  <c:v>43624</c:v>
                </c:pt>
                <c:pt idx="1984">
                  <c:v>43625</c:v>
                </c:pt>
                <c:pt idx="1985">
                  <c:v>43626</c:v>
                </c:pt>
                <c:pt idx="1986">
                  <c:v>43627</c:v>
                </c:pt>
                <c:pt idx="1987">
                  <c:v>43628</c:v>
                </c:pt>
                <c:pt idx="1988">
                  <c:v>43629</c:v>
                </c:pt>
                <c:pt idx="1989">
                  <c:v>43630</c:v>
                </c:pt>
                <c:pt idx="1990">
                  <c:v>43631</c:v>
                </c:pt>
                <c:pt idx="1991">
                  <c:v>43632</c:v>
                </c:pt>
                <c:pt idx="1992">
                  <c:v>43633</c:v>
                </c:pt>
                <c:pt idx="1993">
                  <c:v>43634</c:v>
                </c:pt>
                <c:pt idx="1994">
                  <c:v>43635</c:v>
                </c:pt>
                <c:pt idx="1995">
                  <c:v>43636</c:v>
                </c:pt>
                <c:pt idx="1996">
                  <c:v>43637</c:v>
                </c:pt>
                <c:pt idx="1997">
                  <c:v>43638</c:v>
                </c:pt>
                <c:pt idx="1998">
                  <c:v>43639</c:v>
                </c:pt>
                <c:pt idx="1999">
                  <c:v>43640</c:v>
                </c:pt>
                <c:pt idx="2000">
                  <c:v>43641</c:v>
                </c:pt>
                <c:pt idx="2001">
                  <c:v>43642</c:v>
                </c:pt>
                <c:pt idx="2002">
                  <c:v>43643</c:v>
                </c:pt>
                <c:pt idx="2003">
                  <c:v>43644</c:v>
                </c:pt>
                <c:pt idx="2004">
                  <c:v>43645</c:v>
                </c:pt>
                <c:pt idx="2005">
                  <c:v>43646</c:v>
                </c:pt>
                <c:pt idx="2006">
                  <c:v>43647</c:v>
                </c:pt>
                <c:pt idx="2007">
                  <c:v>43648</c:v>
                </c:pt>
                <c:pt idx="2008">
                  <c:v>43649</c:v>
                </c:pt>
                <c:pt idx="2009">
                  <c:v>43650</c:v>
                </c:pt>
                <c:pt idx="2010">
                  <c:v>43651</c:v>
                </c:pt>
                <c:pt idx="2011">
                  <c:v>43652</c:v>
                </c:pt>
                <c:pt idx="2012">
                  <c:v>43653</c:v>
                </c:pt>
                <c:pt idx="2013">
                  <c:v>43654</c:v>
                </c:pt>
                <c:pt idx="2014">
                  <c:v>43655</c:v>
                </c:pt>
                <c:pt idx="2015">
                  <c:v>43656</c:v>
                </c:pt>
                <c:pt idx="2016">
                  <c:v>43657</c:v>
                </c:pt>
                <c:pt idx="2017">
                  <c:v>43658</c:v>
                </c:pt>
                <c:pt idx="2018">
                  <c:v>43659</c:v>
                </c:pt>
                <c:pt idx="2019">
                  <c:v>43660</c:v>
                </c:pt>
                <c:pt idx="2020">
                  <c:v>43661</c:v>
                </c:pt>
                <c:pt idx="2021">
                  <c:v>43662</c:v>
                </c:pt>
                <c:pt idx="2022">
                  <c:v>43663</c:v>
                </c:pt>
                <c:pt idx="2023">
                  <c:v>43664</c:v>
                </c:pt>
                <c:pt idx="2024">
                  <c:v>43665</c:v>
                </c:pt>
                <c:pt idx="2025">
                  <c:v>43666</c:v>
                </c:pt>
                <c:pt idx="2026">
                  <c:v>43667</c:v>
                </c:pt>
                <c:pt idx="2027">
                  <c:v>43668</c:v>
                </c:pt>
                <c:pt idx="2028">
                  <c:v>43669</c:v>
                </c:pt>
                <c:pt idx="2029">
                  <c:v>43670</c:v>
                </c:pt>
                <c:pt idx="2030">
                  <c:v>43671</c:v>
                </c:pt>
                <c:pt idx="2031">
                  <c:v>43672</c:v>
                </c:pt>
                <c:pt idx="2032">
                  <c:v>43673</c:v>
                </c:pt>
                <c:pt idx="2033">
                  <c:v>43674</c:v>
                </c:pt>
                <c:pt idx="2034">
                  <c:v>43675</c:v>
                </c:pt>
                <c:pt idx="2035">
                  <c:v>43676</c:v>
                </c:pt>
                <c:pt idx="2036">
                  <c:v>43677</c:v>
                </c:pt>
                <c:pt idx="2037">
                  <c:v>43678</c:v>
                </c:pt>
                <c:pt idx="2038">
                  <c:v>43679</c:v>
                </c:pt>
                <c:pt idx="2039">
                  <c:v>43680</c:v>
                </c:pt>
                <c:pt idx="2040">
                  <c:v>43681</c:v>
                </c:pt>
                <c:pt idx="2041">
                  <c:v>43682</c:v>
                </c:pt>
                <c:pt idx="2042">
                  <c:v>43683</c:v>
                </c:pt>
                <c:pt idx="2043">
                  <c:v>43684</c:v>
                </c:pt>
                <c:pt idx="2044">
                  <c:v>43685</c:v>
                </c:pt>
                <c:pt idx="2045">
                  <c:v>43686</c:v>
                </c:pt>
                <c:pt idx="2046">
                  <c:v>43687</c:v>
                </c:pt>
                <c:pt idx="2047">
                  <c:v>43688</c:v>
                </c:pt>
                <c:pt idx="2048">
                  <c:v>43689</c:v>
                </c:pt>
                <c:pt idx="2049">
                  <c:v>43690</c:v>
                </c:pt>
                <c:pt idx="2050">
                  <c:v>43691</c:v>
                </c:pt>
                <c:pt idx="2051">
                  <c:v>43692</c:v>
                </c:pt>
                <c:pt idx="2052">
                  <c:v>43693</c:v>
                </c:pt>
                <c:pt idx="2053">
                  <c:v>43694</c:v>
                </c:pt>
                <c:pt idx="2054">
                  <c:v>43695</c:v>
                </c:pt>
                <c:pt idx="2055">
                  <c:v>43696</c:v>
                </c:pt>
                <c:pt idx="2056">
                  <c:v>43697</c:v>
                </c:pt>
                <c:pt idx="2057">
                  <c:v>43698</c:v>
                </c:pt>
                <c:pt idx="2058">
                  <c:v>43699</c:v>
                </c:pt>
                <c:pt idx="2059">
                  <c:v>43700</c:v>
                </c:pt>
                <c:pt idx="2060">
                  <c:v>43701</c:v>
                </c:pt>
                <c:pt idx="2061">
                  <c:v>43702</c:v>
                </c:pt>
                <c:pt idx="2062">
                  <c:v>43703</c:v>
                </c:pt>
                <c:pt idx="2063">
                  <c:v>43704</c:v>
                </c:pt>
                <c:pt idx="2064">
                  <c:v>43705</c:v>
                </c:pt>
                <c:pt idx="2065">
                  <c:v>43706</c:v>
                </c:pt>
                <c:pt idx="2066">
                  <c:v>43707</c:v>
                </c:pt>
                <c:pt idx="2067">
                  <c:v>43708</c:v>
                </c:pt>
                <c:pt idx="2068">
                  <c:v>43709</c:v>
                </c:pt>
                <c:pt idx="2069">
                  <c:v>43710</c:v>
                </c:pt>
                <c:pt idx="2070">
                  <c:v>43711</c:v>
                </c:pt>
                <c:pt idx="2071">
                  <c:v>43712</c:v>
                </c:pt>
                <c:pt idx="2072">
                  <c:v>43713</c:v>
                </c:pt>
                <c:pt idx="2073">
                  <c:v>43714</c:v>
                </c:pt>
                <c:pt idx="2074">
                  <c:v>43715</c:v>
                </c:pt>
                <c:pt idx="2075">
                  <c:v>43716</c:v>
                </c:pt>
                <c:pt idx="2076">
                  <c:v>43717</c:v>
                </c:pt>
                <c:pt idx="2077">
                  <c:v>43718</c:v>
                </c:pt>
                <c:pt idx="2078">
                  <c:v>43719</c:v>
                </c:pt>
                <c:pt idx="2079">
                  <c:v>43720</c:v>
                </c:pt>
                <c:pt idx="2080">
                  <c:v>43721</c:v>
                </c:pt>
                <c:pt idx="2081">
                  <c:v>43722</c:v>
                </c:pt>
                <c:pt idx="2082">
                  <c:v>43723</c:v>
                </c:pt>
                <c:pt idx="2083">
                  <c:v>43724</c:v>
                </c:pt>
                <c:pt idx="2084">
                  <c:v>43725</c:v>
                </c:pt>
                <c:pt idx="2085">
                  <c:v>43726</c:v>
                </c:pt>
                <c:pt idx="2086">
                  <c:v>43727</c:v>
                </c:pt>
                <c:pt idx="2087">
                  <c:v>43728</c:v>
                </c:pt>
                <c:pt idx="2088">
                  <c:v>43729</c:v>
                </c:pt>
                <c:pt idx="2089">
                  <c:v>43730</c:v>
                </c:pt>
                <c:pt idx="2090">
                  <c:v>43731</c:v>
                </c:pt>
                <c:pt idx="2091">
                  <c:v>43732</c:v>
                </c:pt>
                <c:pt idx="2092">
                  <c:v>43733</c:v>
                </c:pt>
                <c:pt idx="2093">
                  <c:v>43734</c:v>
                </c:pt>
                <c:pt idx="2094">
                  <c:v>43735</c:v>
                </c:pt>
                <c:pt idx="2095">
                  <c:v>43736</c:v>
                </c:pt>
                <c:pt idx="2096">
                  <c:v>43737</c:v>
                </c:pt>
                <c:pt idx="2097">
                  <c:v>43738</c:v>
                </c:pt>
                <c:pt idx="2098">
                  <c:v>43739</c:v>
                </c:pt>
                <c:pt idx="2099">
                  <c:v>43740</c:v>
                </c:pt>
                <c:pt idx="2100">
                  <c:v>43741</c:v>
                </c:pt>
                <c:pt idx="2101">
                  <c:v>43742</c:v>
                </c:pt>
                <c:pt idx="2102">
                  <c:v>43743</c:v>
                </c:pt>
                <c:pt idx="2103">
                  <c:v>43744</c:v>
                </c:pt>
                <c:pt idx="2104">
                  <c:v>43745</c:v>
                </c:pt>
                <c:pt idx="2105">
                  <c:v>43746</c:v>
                </c:pt>
                <c:pt idx="2106">
                  <c:v>43747</c:v>
                </c:pt>
                <c:pt idx="2107">
                  <c:v>43748</c:v>
                </c:pt>
                <c:pt idx="2108">
                  <c:v>43749</c:v>
                </c:pt>
                <c:pt idx="2109">
                  <c:v>43750</c:v>
                </c:pt>
                <c:pt idx="2110">
                  <c:v>43751</c:v>
                </c:pt>
                <c:pt idx="2111">
                  <c:v>43752</c:v>
                </c:pt>
                <c:pt idx="2112">
                  <c:v>43753</c:v>
                </c:pt>
                <c:pt idx="2113">
                  <c:v>43754</c:v>
                </c:pt>
                <c:pt idx="2114">
                  <c:v>43755</c:v>
                </c:pt>
                <c:pt idx="2115">
                  <c:v>43756</c:v>
                </c:pt>
                <c:pt idx="2116">
                  <c:v>43757</c:v>
                </c:pt>
                <c:pt idx="2117">
                  <c:v>43758</c:v>
                </c:pt>
                <c:pt idx="2118">
                  <c:v>43759</c:v>
                </c:pt>
                <c:pt idx="2119">
                  <c:v>43760</c:v>
                </c:pt>
                <c:pt idx="2120">
                  <c:v>43761</c:v>
                </c:pt>
                <c:pt idx="2121">
                  <c:v>43762</c:v>
                </c:pt>
                <c:pt idx="2122">
                  <c:v>43763</c:v>
                </c:pt>
                <c:pt idx="2123">
                  <c:v>43764</c:v>
                </c:pt>
                <c:pt idx="2124">
                  <c:v>43765</c:v>
                </c:pt>
                <c:pt idx="2125">
                  <c:v>43766</c:v>
                </c:pt>
                <c:pt idx="2126">
                  <c:v>43767</c:v>
                </c:pt>
                <c:pt idx="2127">
                  <c:v>43768</c:v>
                </c:pt>
                <c:pt idx="2128">
                  <c:v>43769</c:v>
                </c:pt>
                <c:pt idx="2129">
                  <c:v>43770</c:v>
                </c:pt>
                <c:pt idx="2130">
                  <c:v>43771</c:v>
                </c:pt>
                <c:pt idx="2131">
                  <c:v>43772</c:v>
                </c:pt>
                <c:pt idx="2132">
                  <c:v>43773</c:v>
                </c:pt>
                <c:pt idx="2133">
                  <c:v>43774</c:v>
                </c:pt>
                <c:pt idx="2134">
                  <c:v>43775</c:v>
                </c:pt>
                <c:pt idx="2135">
                  <c:v>43776</c:v>
                </c:pt>
                <c:pt idx="2136">
                  <c:v>43777</c:v>
                </c:pt>
                <c:pt idx="2137">
                  <c:v>43778</c:v>
                </c:pt>
                <c:pt idx="2138">
                  <c:v>43779</c:v>
                </c:pt>
                <c:pt idx="2139">
                  <c:v>43780</c:v>
                </c:pt>
                <c:pt idx="2140">
                  <c:v>43781</c:v>
                </c:pt>
                <c:pt idx="2141">
                  <c:v>43782</c:v>
                </c:pt>
                <c:pt idx="2142">
                  <c:v>43783</c:v>
                </c:pt>
                <c:pt idx="2143">
                  <c:v>43784</c:v>
                </c:pt>
                <c:pt idx="2144">
                  <c:v>43785</c:v>
                </c:pt>
                <c:pt idx="2145">
                  <c:v>43786</c:v>
                </c:pt>
                <c:pt idx="2146">
                  <c:v>43787</c:v>
                </c:pt>
                <c:pt idx="2147">
                  <c:v>43788</c:v>
                </c:pt>
                <c:pt idx="2148">
                  <c:v>43789</c:v>
                </c:pt>
                <c:pt idx="2149">
                  <c:v>43790</c:v>
                </c:pt>
                <c:pt idx="2150">
                  <c:v>43791</c:v>
                </c:pt>
                <c:pt idx="2151">
                  <c:v>43792</c:v>
                </c:pt>
                <c:pt idx="2152">
                  <c:v>43793</c:v>
                </c:pt>
                <c:pt idx="2153">
                  <c:v>43794</c:v>
                </c:pt>
                <c:pt idx="2154">
                  <c:v>43795</c:v>
                </c:pt>
                <c:pt idx="2155">
                  <c:v>43796</c:v>
                </c:pt>
                <c:pt idx="2156">
                  <c:v>43797</c:v>
                </c:pt>
                <c:pt idx="2157">
                  <c:v>43798</c:v>
                </c:pt>
                <c:pt idx="2158">
                  <c:v>43799</c:v>
                </c:pt>
                <c:pt idx="2159">
                  <c:v>43800</c:v>
                </c:pt>
                <c:pt idx="2160">
                  <c:v>43801</c:v>
                </c:pt>
                <c:pt idx="2161">
                  <c:v>43802</c:v>
                </c:pt>
                <c:pt idx="2162">
                  <c:v>43803</c:v>
                </c:pt>
                <c:pt idx="2163">
                  <c:v>43804</c:v>
                </c:pt>
                <c:pt idx="2164">
                  <c:v>43805</c:v>
                </c:pt>
                <c:pt idx="2165">
                  <c:v>43806</c:v>
                </c:pt>
                <c:pt idx="2166">
                  <c:v>43807</c:v>
                </c:pt>
                <c:pt idx="2167">
                  <c:v>43808</c:v>
                </c:pt>
                <c:pt idx="2168">
                  <c:v>43809</c:v>
                </c:pt>
                <c:pt idx="2169">
                  <c:v>43810</c:v>
                </c:pt>
                <c:pt idx="2170">
                  <c:v>43811</c:v>
                </c:pt>
                <c:pt idx="2171">
                  <c:v>43812</c:v>
                </c:pt>
                <c:pt idx="2172">
                  <c:v>43813</c:v>
                </c:pt>
                <c:pt idx="2173">
                  <c:v>43814</c:v>
                </c:pt>
                <c:pt idx="2174">
                  <c:v>43815</c:v>
                </c:pt>
                <c:pt idx="2175">
                  <c:v>43816</c:v>
                </c:pt>
                <c:pt idx="2176">
                  <c:v>43817</c:v>
                </c:pt>
                <c:pt idx="2177">
                  <c:v>43818</c:v>
                </c:pt>
                <c:pt idx="2178">
                  <c:v>43819</c:v>
                </c:pt>
                <c:pt idx="2179">
                  <c:v>43820</c:v>
                </c:pt>
                <c:pt idx="2180">
                  <c:v>43821</c:v>
                </c:pt>
                <c:pt idx="2181">
                  <c:v>43822</c:v>
                </c:pt>
                <c:pt idx="2182">
                  <c:v>43823</c:v>
                </c:pt>
                <c:pt idx="2183">
                  <c:v>43824</c:v>
                </c:pt>
                <c:pt idx="2184">
                  <c:v>43825</c:v>
                </c:pt>
                <c:pt idx="2185">
                  <c:v>43826</c:v>
                </c:pt>
                <c:pt idx="2186">
                  <c:v>43827</c:v>
                </c:pt>
                <c:pt idx="2187">
                  <c:v>43828</c:v>
                </c:pt>
                <c:pt idx="2188">
                  <c:v>43829</c:v>
                </c:pt>
                <c:pt idx="2189">
                  <c:v>43830</c:v>
                </c:pt>
                <c:pt idx="2190">
                  <c:v>43831</c:v>
                </c:pt>
                <c:pt idx="2191">
                  <c:v>43832</c:v>
                </c:pt>
                <c:pt idx="2192">
                  <c:v>43833</c:v>
                </c:pt>
                <c:pt idx="2193">
                  <c:v>43834</c:v>
                </c:pt>
                <c:pt idx="2194">
                  <c:v>43835</c:v>
                </c:pt>
                <c:pt idx="2195">
                  <c:v>43836</c:v>
                </c:pt>
                <c:pt idx="2196">
                  <c:v>43837</c:v>
                </c:pt>
                <c:pt idx="2197">
                  <c:v>43838</c:v>
                </c:pt>
                <c:pt idx="2198">
                  <c:v>43839</c:v>
                </c:pt>
                <c:pt idx="2199">
                  <c:v>43840</c:v>
                </c:pt>
                <c:pt idx="2200">
                  <c:v>43841</c:v>
                </c:pt>
                <c:pt idx="2201">
                  <c:v>43842</c:v>
                </c:pt>
                <c:pt idx="2202">
                  <c:v>43843</c:v>
                </c:pt>
                <c:pt idx="2203">
                  <c:v>43844</c:v>
                </c:pt>
                <c:pt idx="2204">
                  <c:v>43845</c:v>
                </c:pt>
                <c:pt idx="2205">
                  <c:v>43846</c:v>
                </c:pt>
                <c:pt idx="2206">
                  <c:v>43847</c:v>
                </c:pt>
                <c:pt idx="2207">
                  <c:v>43848</c:v>
                </c:pt>
                <c:pt idx="2208">
                  <c:v>43849</c:v>
                </c:pt>
                <c:pt idx="2209">
                  <c:v>43850</c:v>
                </c:pt>
                <c:pt idx="2210">
                  <c:v>43851</c:v>
                </c:pt>
                <c:pt idx="2211">
                  <c:v>43852</c:v>
                </c:pt>
                <c:pt idx="2212">
                  <c:v>43853</c:v>
                </c:pt>
                <c:pt idx="2213">
                  <c:v>43854</c:v>
                </c:pt>
                <c:pt idx="2214">
                  <c:v>43855</c:v>
                </c:pt>
                <c:pt idx="2215">
                  <c:v>43856</c:v>
                </c:pt>
                <c:pt idx="2216">
                  <c:v>43857</c:v>
                </c:pt>
                <c:pt idx="2217">
                  <c:v>43858</c:v>
                </c:pt>
                <c:pt idx="2218">
                  <c:v>43859</c:v>
                </c:pt>
                <c:pt idx="2219">
                  <c:v>43860</c:v>
                </c:pt>
                <c:pt idx="2220">
                  <c:v>43861</c:v>
                </c:pt>
                <c:pt idx="2221">
                  <c:v>43862</c:v>
                </c:pt>
                <c:pt idx="2222">
                  <c:v>43863</c:v>
                </c:pt>
                <c:pt idx="2223">
                  <c:v>43864</c:v>
                </c:pt>
                <c:pt idx="2224">
                  <c:v>43865</c:v>
                </c:pt>
                <c:pt idx="2225">
                  <c:v>43866</c:v>
                </c:pt>
                <c:pt idx="2226">
                  <c:v>43867</c:v>
                </c:pt>
                <c:pt idx="2227">
                  <c:v>43868</c:v>
                </c:pt>
                <c:pt idx="2228">
                  <c:v>43869</c:v>
                </c:pt>
                <c:pt idx="2229">
                  <c:v>43870</c:v>
                </c:pt>
                <c:pt idx="2230">
                  <c:v>43871</c:v>
                </c:pt>
                <c:pt idx="2231">
                  <c:v>43872</c:v>
                </c:pt>
                <c:pt idx="2232">
                  <c:v>43873</c:v>
                </c:pt>
                <c:pt idx="2233">
                  <c:v>43874</c:v>
                </c:pt>
                <c:pt idx="2234">
                  <c:v>43875</c:v>
                </c:pt>
                <c:pt idx="2235">
                  <c:v>43876</c:v>
                </c:pt>
                <c:pt idx="2236">
                  <c:v>43877</c:v>
                </c:pt>
                <c:pt idx="2237">
                  <c:v>43878</c:v>
                </c:pt>
                <c:pt idx="2238">
                  <c:v>43879</c:v>
                </c:pt>
                <c:pt idx="2239">
                  <c:v>43880</c:v>
                </c:pt>
                <c:pt idx="2240">
                  <c:v>43881</c:v>
                </c:pt>
                <c:pt idx="2241">
                  <c:v>43882</c:v>
                </c:pt>
                <c:pt idx="2242">
                  <c:v>43883</c:v>
                </c:pt>
                <c:pt idx="2243">
                  <c:v>43884</c:v>
                </c:pt>
                <c:pt idx="2244">
                  <c:v>43885</c:v>
                </c:pt>
                <c:pt idx="2245">
                  <c:v>43886</c:v>
                </c:pt>
                <c:pt idx="2246">
                  <c:v>43887</c:v>
                </c:pt>
                <c:pt idx="2247">
                  <c:v>43888</c:v>
                </c:pt>
                <c:pt idx="2248">
                  <c:v>43889</c:v>
                </c:pt>
                <c:pt idx="2249">
                  <c:v>43890</c:v>
                </c:pt>
                <c:pt idx="2250">
                  <c:v>43891</c:v>
                </c:pt>
                <c:pt idx="2251">
                  <c:v>43892</c:v>
                </c:pt>
                <c:pt idx="2252">
                  <c:v>43893</c:v>
                </c:pt>
                <c:pt idx="2253">
                  <c:v>43894</c:v>
                </c:pt>
                <c:pt idx="2254">
                  <c:v>43895</c:v>
                </c:pt>
                <c:pt idx="2255">
                  <c:v>43896</c:v>
                </c:pt>
                <c:pt idx="2256">
                  <c:v>43897</c:v>
                </c:pt>
                <c:pt idx="2257">
                  <c:v>43898</c:v>
                </c:pt>
                <c:pt idx="2258">
                  <c:v>43899</c:v>
                </c:pt>
                <c:pt idx="2259">
                  <c:v>43900</c:v>
                </c:pt>
                <c:pt idx="2260">
                  <c:v>43901</c:v>
                </c:pt>
                <c:pt idx="2261">
                  <c:v>43902</c:v>
                </c:pt>
                <c:pt idx="2262">
                  <c:v>43903</c:v>
                </c:pt>
                <c:pt idx="2263">
                  <c:v>43904</c:v>
                </c:pt>
                <c:pt idx="2264">
                  <c:v>43905</c:v>
                </c:pt>
                <c:pt idx="2265">
                  <c:v>43906</c:v>
                </c:pt>
                <c:pt idx="2266">
                  <c:v>43907</c:v>
                </c:pt>
                <c:pt idx="2267">
                  <c:v>43908</c:v>
                </c:pt>
                <c:pt idx="2268">
                  <c:v>43909</c:v>
                </c:pt>
                <c:pt idx="2269">
                  <c:v>43910</c:v>
                </c:pt>
                <c:pt idx="2270">
                  <c:v>43911</c:v>
                </c:pt>
                <c:pt idx="2271">
                  <c:v>43912</c:v>
                </c:pt>
                <c:pt idx="2272">
                  <c:v>43913</c:v>
                </c:pt>
                <c:pt idx="2273">
                  <c:v>43914</c:v>
                </c:pt>
                <c:pt idx="2274">
                  <c:v>43915</c:v>
                </c:pt>
                <c:pt idx="2275">
                  <c:v>43916</c:v>
                </c:pt>
                <c:pt idx="2276">
                  <c:v>43917</c:v>
                </c:pt>
                <c:pt idx="2277">
                  <c:v>43918</c:v>
                </c:pt>
                <c:pt idx="2278">
                  <c:v>43919</c:v>
                </c:pt>
                <c:pt idx="2279">
                  <c:v>43920</c:v>
                </c:pt>
                <c:pt idx="2280">
                  <c:v>43921</c:v>
                </c:pt>
                <c:pt idx="2281">
                  <c:v>43922</c:v>
                </c:pt>
                <c:pt idx="2282">
                  <c:v>43923</c:v>
                </c:pt>
                <c:pt idx="2283">
                  <c:v>43924</c:v>
                </c:pt>
                <c:pt idx="2284">
                  <c:v>43925</c:v>
                </c:pt>
                <c:pt idx="2285">
                  <c:v>43926</c:v>
                </c:pt>
                <c:pt idx="2286">
                  <c:v>43927</c:v>
                </c:pt>
                <c:pt idx="2287">
                  <c:v>43928</c:v>
                </c:pt>
                <c:pt idx="2288">
                  <c:v>43929</c:v>
                </c:pt>
                <c:pt idx="2289">
                  <c:v>43930</c:v>
                </c:pt>
                <c:pt idx="2290">
                  <c:v>43931</c:v>
                </c:pt>
                <c:pt idx="2291">
                  <c:v>43932</c:v>
                </c:pt>
                <c:pt idx="2292">
                  <c:v>43933</c:v>
                </c:pt>
                <c:pt idx="2293">
                  <c:v>43934</c:v>
                </c:pt>
                <c:pt idx="2294">
                  <c:v>43935</c:v>
                </c:pt>
                <c:pt idx="2295">
                  <c:v>43936</c:v>
                </c:pt>
                <c:pt idx="2296">
                  <c:v>43937</c:v>
                </c:pt>
                <c:pt idx="2297">
                  <c:v>43938</c:v>
                </c:pt>
                <c:pt idx="2298">
                  <c:v>43939</c:v>
                </c:pt>
                <c:pt idx="2299">
                  <c:v>43940</c:v>
                </c:pt>
                <c:pt idx="2300">
                  <c:v>43941</c:v>
                </c:pt>
                <c:pt idx="2301">
                  <c:v>43942</c:v>
                </c:pt>
                <c:pt idx="2302">
                  <c:v>43943</c:v>
                </c:pt>
                <c:pt idx="2303">
                  <c:v>43944</c:v>
                </c:pt>
                <c:pt idx="2304">
                  <c:v>43945</c:v>
                </c:pt>
                <c:pt idx="2305">
                  <c:v>43946</c:v>
                </c:pt>
                <c:pt idx="2306">
                  <c:v>43947</c:v>
                </c:pt>
                <c:pt idx="2307">
                  <c:v>43948</c:v>
                </c:pt>
                <c:pt idx="2308">
                  <c:v>43949</c:v>
                </c:pt>
                <c:pt idx="2309">
                  <c:v>43950</c:v>
                </c:pt>
                <c:pt idx="2310">
                  <c:v>43951</c:v>
                </c:pt>
                <c:pt idx="2311">
                  <c:v>43952</c:v>
                </c:pt>
                <c:pt idx="2312">
                  <c:v>43953</c:v>
                </c:pt>
                <c:pt idx="2313">
                  <c:v>43954</c:v>
                </c:pt>
                <c:pt idx="2314">
                  <c:v>43955</c:v>
                </c:pt>
                <c:pt idx="2315">
                  <c:v>43956</c:v>
                </c:pt>
                <c:pt idx="2316">
                  <c:v>43957</c:v>
                </c:pt>
                <c:pt idx="2317">
                  <c:v>43958</c:v>
                </c:pt>
                <c:pt idx="2318">
                  <c:v>43959</c:v>
                </c:pt>
                <c:pt idx="2319">
                  <c:v>43960</c:v>
                </c:pt>
                <c:pt idx="2320">
                  <c:v>43961</c:v>
                </c:pt>
                <c:pt idx="2321">
                  <c:v>43962</c:v>
                </c:pt>
                <c:pt idx="2322">
                  <c:v>43963</c:v>
                </c:pt>
                <c:pt idx="2323">
                  <c:v>43964</c:v>
                </c:pt>
                <c:pt idx="2324">
                  <c:v>43965</c:v>
                </c:pt>
                <c:pt idx="2325">
                  <c:v>43966</c:v>
                </c:pt>
                <c:pt idx="2326">
                  <c:v>43967</c:v>
                </c:pt>
                <c:pt idx="2327">
                  <c:v>43968</c:v>
                </c:pt>
                <c:pt idx="2328">
                  <c:v>43969</c:v>
                </c:pt>
                <c:pt idx="2329">
                  <c:v>43970</c:v>
                </c:pt>
                <c:pt idx="2330">
                  <c:v>43971</c:v>
                </c:pt>
                <c:pt idx="2331">
                  <c:v>43972</c:v>
                </c:pt>
                <c:pt idx="2332">
                  <c:v>43973</c:v>
                </c:pt>
                <c:pt idx="2333">
                  <c:v>43974</c:v>
                </c:pt>
                <c:pt idx="2334">
                  <c:v>43975</c:v>
                </c:pt>
                <c:pt idx="2335">
                  <c:v>43976</c:v>
                </c:pt>
                <c:pt idx="2336">
                  <c:v>43977</c:v>
                </c:pt>
                <c:pt idx="2337">
                  <c:v>43978</c:v>
                </c:pt>
                <c:pt idx="2338">
                  <c:v>43979</c:v>
                </c:pt>
                <c:pt idx="2339">
                  <c:v>43980</c:v>
                </c:pt>
                <c:pt idx="2340">
                  <c:v>43981</c:v>
                </c:pt>
                <c:pt idx="2341">
                  <c:v>43982</c:v>
                </c:pt>
                <c:pt idx="2342">
                  <c:v>43983</c:v>
                </c:pt>
                <c:pt idx="2343">
                  <c:v>43984</c:v>
                </c:pt>
                <c:pt idx="2344">
                  <c:v>43985</c:v>
                </c:pt>
                <c:pt idx="2345">
                  <c:v>43986</c:v>
                </c:pt>
                <c:pt idx="2346">
                  <c:v>43987</c:v>
                </c:pt>
                <c:pt idx="2347">
                  <c:v>43988</c:v>
                </c:pt>
                <c:pt idx="2348">
                  <c:v>43989</c:v>
                </c:pt>
                <c:pt idx="2349">
                  <c:v>43990</c:v>
                </c:pt>
                <c:pt idx="2350">
                  <c:v>43991</c:v>
                </c:pt>
                <c:pt idx="2351">
                  <c:v>43992</c:v>
                </c:pt>
                <c:pt idx="2352">
                  <c:v>43993</c:v>
                </c:pt>
                <c:pt idx="2353">
                  <c:v>43994</c:v>
                </c:pt>
                <c:pt idx="2354">
                  <c:v>43995</c:v>
                </c:pt>
                <c:pt idx="2355">
                  <c:v>43996</c:v>
                </c:pt>
                <c:pt idx="2356">
                  <c:v>43997</c:v>
                </c:pt>
                <c:pt idx="2357">
                  <c:v>43998</c:v>
                </c:pt>
                <c:pt idx="2358">
                  <c:v>43999</c:v>
                </c:pt>
                <c:pt idx="2359">
                  <c:v>44000</c:v>
                </c:pt>
                <c:pt idx="2360">
                  <c:v>44001</c:v>
                </c:pt>
                <c:pt idx="2361">
                  <c:v>44002</c:v>
                </c:pt>
                <c:pt idx="2362">
                  <c:v>44003</c:v>
                </c:pt>
                <c:pt idx="2363">
                  <c:v>44004</c:v>
                </c:pt>
                <c:pt idx="2364">
                  <c:v>44005</c:v>
                </c:pt>
                <c:pt idx="2365">
                  <c:v>44006</c:v>
                </c:pt>
                <c:pt idx="2366">
                  <c:v>44007</c:v>
                </c:pt>
                <c:pt idx="2367">
                  <c:v>44008</c:v>
                </c:pt>
                <c:pt idx="2368">
                  <c:v>44009</c:v>
                </c:pt>
                <c:pt idx="2369">
                  <c:v>44010</c:v>
                </c:pt>
                <c:pt idx="2370">
                  <c:v>44011</c:v>
                </c:pt>
                <c:pt idx="2371">
                  <c:v>44012</c:v>
                </c:pt>
                <c:pt idx="2372">
                  <c:v>44013</c:v>
                </c:pt>
                <c:pt idx="2373">
                  <c:v>44014</c:v>
                </c:pt>
                <c:pt idx="2374">
                  <c:v>44015</c:v>
                </c:pt>
                <c:pt idx="2375">
                  <c:v>44016</c:v>
                </c:pt>
                <c:pt idx="2376">
                  <c:v>44017</c:v>
                </c:pt>
                <c:pt idx="2377">
                  <c:v>44018</c:v>
                </c:pt>
                <c:pt idx="2378">
                  <c:v>44019</c:v>
                </c:pt>
                <c:pt idx="2379">
                  <c:v>44020</c:v>
                </c:pt>
                <c:pt idx="2380">
                  <c:v>44021</c:v>
                </c:pt>
                <c:pt idx="2381">
                  <c:v>44022</c:v>
                </c:pt>
                <c:pt idx="2382">
                  <c:v>44023</c:v>
                </c:pt>
                <c:pt idx="2383">
                  <c:v>44024</c:v>
                </c:pt>
                <c:pt idx="2384">
                  <c:v>44025</c:v>
                </c:pt>
                <c:pt idx="2385">
                  <c:v>44026</c:v>
                </c:pt>
                <c:pt idx="2386">
                  <c:v>44027</c:v>
                </c:pt>
                <c:pt idx="2387">
                  <c:v>44028</c:v>
                </c:pt>
                <c:pt idx="2388">
                  <c:v>44029</c:v>
                </c:pt>
                <c:pt idx="2389">
                  <c:v>44030</c:v>
                </c:pt>
                <c:pt idx="2390">
                  <c:v>44031</c:v>
                </c:pt>
                <c:pt idx="2391">
                  <c:v>44032</c:v>
                </c:pt>
                <c:pt idx="2392">
                  <c:v>44033</c:v>
                </c:pt>
                <c:pt idx="2393">
                  <c:v>44034</c:v>
                </c:pt>
                <c:pt idx="2394">
                  <c:v>44035</c:v>
                </c:pt>
                <c:pt idx="2395">
                  <c:v>44036</c:v>
                </c:pt>
                <c:pt idx="2396">
                  <c:v>44037</c:v>
                </c:pt>
                <c:pt idx="2397">
                  <c:v>44038</c:v>
                </c:pt>
                <c:pt idx="2398">
                  <c:v>44039</c:v>
                </c:pt>
                <c:pt idx="2399">
                  <c:v>44040</c:v>
                </c:pt>
                <c:pt idx="2400">
                  <c:v>44041</c:v>
                </c:pt>
                <c:pt idx="2401">
                  <c:v>44042</c:v>
                </c:pt>
                <c:pt idx="2402">
                  <c:v>44043</c:v>
                </c:pt>
                <c:pt idx="2403">
                  <c:v>44044</c:v>
                </c:pt>
                <c:pt idx="2404">
                  <c:v>44045</c:v>
                </c:pt>
                <c:pt idx="2405">
                  <c:v>44046</c:v>
                </c:pt>
                <c:pt idx="2406">
                  <c:v>44047</c:v>
                </c:pt>
                <c:pt idx="2407">
                  <c:v>44048</c:v>
                </c:pt>
                <c:pt idx="2408">
                  <c:v>44049</c:v>
                </c:pt>
                <c:pt idx="2409">
                  <c:v>44050</c:v>
                </c:pt>
                <c:pt idx="2410">
                  <c:v>44051</c:v>
                </c:pt>
                <c:pt idx="2411">
                  <c:v>44052</c:v>
                </c:pt>
                <c:pt idx="2412">
                  <c:v>44053</c:v>
                </c:pt>
                <c:pt idx="2413">
                  <c:v>44054</c:v>
                </c:pt>
                <c:pt idx="2414">
                  <c:v>44055</c:v>
                </c:pt>
                <c:pt idx="2415">
                  <c:v>44056</c:v>
                </c:pt>
                <c:pt idx="2416">
                  <c:v>44057</c:v>
                </c:pt>
                <c:pt idx="2417">
                  <c:v>44058</c:v>
                </c:pt>
                <c:pt idx="2418">
                  <c:v>44059</c:v>
                </c:pt>
                <c:pt idx="2419">
                  <c:v>44060</c:v>
                </c:pt>
                <c:pt idx="2420">
                  <c:v>44061</c:v>
                </c:pt>
                <c:pt idx="2421">
                  <c:v>44062</c:v>
                </c:pt>
                <c:pt idx="2422">
                  <c:v>44063</c:v>
                </c:pt>
                <c:pt idx="2423">
                  <c:v>44064</c:v>
                </c:pt>
                <c:pt idx="2424">
                  <c:v>44065</c:v>
                </c:pt>
                <c:pt idx="2425">
                  <c:v>44066</c:v>
                </c:pt>
                <c:pt idx="2426">
                  <c:v>44067</c:v>
                </c:pt>
                <c:pt idx="2427">
                  <c:v>44068</c:v>
                </c:pt>
                <c:pt idx="2428">
                  <c:v>44069</c:v>
                </c:pt>
                <c:pt idx="2429">
                  <c:v>44070</c:v>
                </c:pt>
                <c:pt idx="2430">
                  <c:v>44071</c:v>
                </c:pt>
                <c:pt idx="2431">
                  <c:v>44072</c:v>
                </c:pt>
                <c:pt idx="2432">
                  <c:v>44073</c:v>
                </c:pt>
                <c:pt idx="2433">
                  <c:v>44074</c:v>
                </c:pt>
                <c:pt idx="2434">
                  <c:v>44075</c:v>
                </c:pt>
                <c:pt idx="2435">
                  <c:v>44076</c:v>
                </c:pt>
                <c:pt idx="2436">
                  <c:v>44077</c:v>
                </c:pt>
                <c:pt idx="2437">
                  <c:v>44078</c:v>
                </c:pt>
                <c:pt idx="2438">
                  <c:v>44079</c:v>
                </c:pt>
                <c:pt idx="2439">
                  <c:v>44080</c:v>
                </c:pt>
                <c:pt idx="2440">
                  <c:v>44081</c:v>
                </c:pt>
                <c:pt idx="2441">
                  <c:v>44082</c:v>
                </c:pt>
                <c:pt idx="2442">
                  <c:v>44083</c:v>
                </c:pt>
                <c:pt idx="2443">
                  <c:v>44084</c:v>
                </c:pt>
                <c:pt idx="2444">
                  <c:v>44085</c:v>
                </c:pt>
                <c:pt idx="2445">
                  <c:v>44086</c:v>
                </c:pt>
                <c:pt idx="2446">
                  <c:v>44087</c:v>
                </c:pt>
                <c:pt idx="2447">
                  <c:v>44088</c:v>
                </c:pt>
                <c:pt idx="2448">
                  <c:v>44089</c:v>
                </c:pt>
                <c:pt idx="2449">
                  <c:v>44090</c:v>
                </c:pt>
                <c:pt idx="2450">
                  <c:v>44091</c:v>
                </c:pt>
                <c:pt idx="2451">
                  <c:v>44092</c:v>
                </c:pt>
                <c:pt idx="2452">
                  <c:v>44093</c:v>
                </c:pt>
                <c:pt idx="2453">
                  <c:v>44094</c:v>
                </c:pt>
                <c:pt idx="2454">
                  <c:v>44095</c:v>
                </c:pt>
                <c:pt idx="2455">
                  <c:v>44096</c:v>
                </c:pt>
                <c:pt idx="2456">
                  <c:v>44097</c:v>
                </c:pt>
                <c:pt idx="2457">
                  <c:v>44098</c:v>
                </c:pt>
                <c:pt idx="2458">
                  <c:v>44099</c:v>
                </c:pt>
                <c:pt idx="2459">
                  <c:v>44100</c:v>
                </c:pt>
                <c:pt idx="2460">
                  <c:v>44101</c:v>
                </c:pt>
                <c:pt idx="2461">
                  <c:v>44102</c:v>
                </c:pt>
                <c:pt idx="2462">
                  <c:v>44103</c:v>
                </c:pt>
                <c:pt idx="2463">
                  <c:v>44104</c:v>
                </c:pt>
                <c:pt idx="2464">
                  <c:v>44105</c:v>
                </c:pt>
                <c:pt idx="2465">
                  <c:v>44106</c:v>
                </c:pt>
                <c:pt idx="2466">
                  <c:v>44107</c:v>
                </c:pt>
                <c:pt idx="2467">
                  <c:v>44108</c:v>
                </c:pt>
                <c:pt idx="2468">
                  <c:v>44109</c:v>
                </c:pt>
                <c:pt idx="2469">
                  <c:v>44110</c:v>
                </c:pt>
                <c:pt idx="2470">
                  <c:v>44111</c:v>
                </c:pt>
                <c:pt idx="2471">
                  <c:v>44112</c:v>
                </c:pt>
                <c:pt idx="2472">
                  <c:v>44113</c:v>
                </c:pt>
                <c:pt idx="2473">
                  <c:v>44114</c:v>
                </c:pt>
                <c:pt idx="2474">
                  <c:v>44115</c:v>
                </c:pt>
                <c:pt idx="2475">
                  <c:v>44116</c:v>
                </c:pt>
                <c:pt idx="2476">
                  <c:v>44117</c:v>
                </c:pt>
                <c:pt idx="2477">
                  <c:v>44118</c:v>
                </c:pt>
                <c:pt idx="2478">
                  <c:v>44119</c:v>
                </c:pt>
                <c:pt idx="2479">
                  <c:v>44120</c:v>
                </c:pt>
                <c:pt idx="2480">
                  <c:v>44121</c:v>
                </c:pt>
                <c:pt idx="2481">
                  <c:v>44122</c:v>
                </c:pt>
                <c:pt idx="2482">
                  <c:v>44123</c:v>
                </c:pt>
                <c:pt idx="2483">
                  <c:v>44124</c:v>
                </c:pt>
                <c:pt idx="2484">
                  <c:v>44125</c:v>
                </c:pt>
                <c:pt idx="2485">
                  <c:v>44126</c:v>
                </c:pt>
                <c:pt idx="2486">
                  <c:v>44127</c:v>
                </c:pt>
                <c:pt idx="2487">
                  <c:v>44128</c:v>
                </c:pt>
                <c:pt idx="2488">
                  <c:v>44129</c:v>
                </c:pt>
                <c:pt idx="2489">
                  <c:v>44130</c:v>
                </c:pt>
                <c:pt idx="2490">
                  <c:v>44131</c:v>
                </c:pt>
                <c:pt idx="2491">
                  <c:v>44132</c:v>
                </c:pt>
                <c:pt idx="2492">
                  <c:v>44133</c:v>
                </c:pt>
                <c:pt idx="2493">
                  <c:v>44134</c:v>
                </c:pt>
                <c:pt idx="2494">
                  <c:v>44135</c:v>
                </c:pt>
                <c:pt idx="2495">
                  <c:v>44136</c:v>
                </c:pt>
                <c:pt idx="2496">
                  <c:v>44137</c:v>
                </c:pt>
                <c:pt idx="2497">
                  <c:v>44138</c:v>
                </c:pt>
                <c:pt idx="2498">
                  <c:v>44139</c:v>
                </c:pt>
                <c:pt idx="2499">
                  <c:v>44140</c:v>
                </c:pt>
                <c:pt idx="2500">
                  <c:v>44141</c:v>
                </c:pt>
                <c:pt idx="2501">
                  <c:v>44142</c:v>
                </c:pt>
                <c:pt idx="2502">
                  <c:v>44143</c:v>
                </c:pt>
                <c:pt idx="2503">
                  <c:v>44144</c:v>
                </c:pt>
                <c:pt idx="2504">
                  <c:v>44145</c:v>
                </c:pt>
                <c:pt idx="2505">
                  <c:v>44146</c:v>
                </c:pt>
                <c:pt idx="2506">
                  <c:v>44147</c:v>
                </c:pt>
                <c:pt idx="2507">
                  <c:v>44148</c:v>
                </c:pt>
                <c:pt idx="2508">
                  <c:v>44149</c:v>
                </c:pt>
                <c:pt idx="2509">
                  <c:v>44150</c:v>
                </c:pt>
                <c:pt idx="2510">
                  <c:v>44151</c:v>
                </c:pt>
                <c:pt idx="2511">
                  <c:v>44152</c:v>
                </c:pt>
                <c:pt idx="2512">
                  <c:v>44153</c:v>
                </c:pt>
                <c:pt idx="2513">
                  <c:v>44154</c:v>
                </c:pt>
                <c:pt idx="2514">
                  <c:v>44155</c:v>
                </c:pt>
                <c:pt idx="2515">
                  <c:v>44156</c:v>
                </c:pt>
                <c:pt idx="2516">
                  <c:v>44157</c:v>
                </c:pt>
                <c:pt idx="2517">
                  <c:v>44158</c:v>
                </c:pt>
                <c:pt idx="2518">
                  <c:v>44159</c:v>
                </c:pt>
                <c:pt idx="2519">
                  <c:v>44160</c:v>
                </c:pt>
                <c:pt idx="2520">
                  <c:v>44161</c:v>
                </c:pt>
                <c:pt idx="2521">
                  <c:v>44162</c:v>
                </c:pt>
                <c:pt idx="2522">
                  <c:v>44163</c:v>
                </c:pt>
                <c:pt idx="2523">
                  <c:v>44164</c:v>
                </c:pt>
                <c:pt idx="2524">
                  <c:v>44165</c:v>
                </c:pt>
                <c:pt idx="2525">
                  <c:v>44166</c:v>
                </c:pt>
                <c:pt idx="2526">
                  <c:v>44167</c:v>
                </c:pt>
                <c:pt idx="2527">
                  <c:v>44168</c:v>
                </c:pt>
                <c:pt idx="2528">
                  <c:v>44169</c:v>
                </c:pt>
                <c:pt idx="2529">
                  <c:v>44170</c:v>
                </c:pt>
                <c:pt idx="2530">
                  <c:v>44171</c:v>
                </c:pt>
                <c:pt idx="2531">
                  <c:v>44172</c:v>
                </c:pt>
                <c:pt idx="2532">
                  <c:v>44173</c:v>
                </c:pt>
                <c:pt idx="2533">
                  <c:v>44174</c:v>
                </c:pt>
                <c:pt idx="2534">
                  <c:v>44175</c:v>
                </c:pt>
                <c:pt idx="2535">
                  <c:v>44176</c:v>
                </c:pt>
                <c:pt idx="2536">
                  <c:v>44177</c:v>
                </c:pt>
                <c:pt idx="2537">
                  <c:v>44178</c:v>
                </c:pt>
                <c:pt idx="2538">
                  <c:v>44179</c:v>
                </c:pt>
                <c:pt idx="2539">
                  <c:v>44180</c:v>
                </c:pt>
                <c:pt idx="2540">
                  <c:v>44181</c:v>
                </c:pt>
                <c:pt idx="2541">
                  <c:v>44182</c:v>
                </c:pt>
                <c:pt idx="2542">
                  <c:v>44183</c:v>
                </c:pt>
                <c:pt idx="2543">
                  <c:v>44184</c:v>
                </c:pt>
                <c:pt idx="2544">
                  <c:v>44185</c:v>
                </c:pt>
                <c:pt idx="2545">
                  <c:v>44186</c:v>
                </c:pt>
                <c:pt idx="2546">
                  <c:v>44187</c:v>
                </c:pt>
                <c:pt idx="2547">
                  <c:v>44188</c:v>
                </c:pt>
                <c:pt idx="2548">
                  <c:v>44189</c:v>
                </c:pt>
                <c:pt idx="2549">
                  <c:v>44190</c:v>
                </c:pt>
                <c:pt idx="2550">
                  <c:v>44191</c:v>
                </c:pt>
                <c:pt idx="2551">
                  <c:v>44192</c:v>
                </c:pt>
                <c:pt idx="2552">
                  <c:v>44193</c:v>
                </c:pt>
                <c:pt idx="2553">
                  <c:v>44194</c:v>
                </c:pt>
                <c:pt idx="2554">
                  <c:v>44195</c:v>
                </c:pt>
                <c:pt idx="2555">
                  <c:v>44196</c:v>
                </c:pt>
                <c:pt idx="2556">
                  <c:v>44197</c:v>
                </c:pt>
                <c:pt idx="2557">
                  <c:v>44198</c:v>
                </c:pt>
                <c:pt idx="2558">
                  <c:v>44199</c:v>
                </c:pt>
                <c:pt idx="2559">
                  <c:v>44200</c:v>
                </c:pt>
                <c:pt idx="2560">
                  <c:v>44201</c:v>
                </c:pt>
                <c:pt idx="2561">
                  <c:v>44202</c:v>
                </c:pt>
                <c:pt idx="2562">
                  <c:v>44203</c:v>
                </c:pt>
                <c:pt idx="2563">
                  <c:v>44204</c:v>
                </c:pt>
                <c:pt idx="2564">
                  <c:v>44205</c:v>
                </c:pt>
                <c:pt idx="2565">
                  <c:v>44206</c:v>
                </c:pt>
                <c:pt idx="2566">
                  <c:v>44207</c:v>
                </c:pt>
                <c:pt idx="2567">
                  <c:v>44208</c:v>
                </c:pt>
                <c:pt idx="2568">
                  <c:v>44209</c:v>
                </c:pt>
                <c:pt idx="2569">
                  <c:v>44210</c:v>
                </c:pt>
                <c:pt idx="2570">
                  <c:v>44211</c:v>
                </c:pt>
                <c:pt idx="2571">
                  <c:v>44212</c:v>
                </c:pt>
                <c:pt idx="2572">
                  <c:v>44213</c:v>
                </c:pt>
                <c:pt idx="2573">
                  <c:v>44214</c:v>
                </c:pt>
                <c:pt idx="2574">
                  <c:v>44215</c:v>
                </c:pt>
                <c:pt idx="2575">
                  <c:v>44216</c:v>
                </c:pt>
                <c:pt idx="2576">
                  <c:v>44217</c:v>
                </c:pt>
                <c:pt idx="2577">
                  <c:v>44218</c:v>
                </c:pt>
                <c:pt idx="2578">
                  <c:v>44219</c:v>
                </c:pt>
                <c:pt idx="2579">
                  <c:v>44220</c:v>
                </c:pt>
                <c:pt idx="2580">
                  <c:v>44221</c:v>
                </c:pt>
                <c:pt idx="2581">
                  <c:v>44222</c:v>
                </c:pt>
                <c:pt idx="2582">
                  <c:v>44223</c:v>
                </c:pt>
                <c:pt idx="2583">
                  <c:v>44224</c:v>
                </c:pt>
                <c:pt idx="2584">
                  <c:v>44225</c:v>
                </c:pt>
                <c:pt idx="2585">
                  <c:v>44226</c:v>
                </c:pt>
                <c:pt idx="2586">
                  <c:v>44227</c:v>
                </c:pt>
                <c:pt idx="2587">
                  <c:v>44228</c:v>
                </c:pt>
                <c:pt idx="2588">
                  <c:v>44229</c:v>
                </c:pt>
                <c:pt idx="2589">
                  <c:v>44230</c:v>
                </c:pt>
                <c:pt idx="2590">
                  <c:v>44231</c:v>
                </c:pt>
                <c:pt idx="2591">
                  <c:v>44232</c:v>
                </c:pt>
                <c:pt idx="2592">
                  <c:v>44233</c:v>
                </c:pt>
                <c:pt idx="2593">
                  <c:v>44234</c:v>
                </c:pt>
                <c:pt idx="2594">
                  <c:v>44235</c:v>
                </c:pt>
                <c:pt idx="2595">
                  <c:v>44236</c:v>
                </c:pt>
                <c:pt idx="2596">
                  <c:v>44237</c:v>
                </c:pt>
                <c:pt idx="2597">
                  <c:v>44238</c:v>
                </c:pt>
                <c:pt idx="2598">
                  <c:v>44239</c:v>
                </c:pt>
                <c:pt idx="2599">
                  <c:v>44240</c:v>
                </c:pt>
                <c:pt idx="2600">
                  <c:v>44241</c:v>
                </c:pt>
                <c:pt idx="2601">
                  <c:v>44242</c:v>
                </c:pt>
                <c:pt idx="2602">
                  <c:v>44243</c:v>
                </c:pt>
                <c:pt idx="2603">
                  <c:v>44244</c:v>
                </c:pt>
                <c:pt idx="2604">
                  <c:v>44245</c:v>
                </c:pt>
                <c:pt idx="2605">
                  <c:v>44246</c:v>
                </c:pt>
                <c:pt idx="2606">
                  <c:v>44247</c:v>
                </c:pt>
                <c:pt idx="2607">
                  <c:v>44248</c:v>
                </c:pt>
                <c:pt idx="2608">
                  <c:v>44249</c:v>
                </c:pt>
                <c:pt idx="2609">
                  <c:v>44250</c:v>
                </c:pt>
                <c:pt idx="2610">
                  <c:v>44251</c:v>
                </c:pt>
                <c:pt idx="2611">
                  <c:v>44252</c:v>
                </c:pt>
                <c:pt idx="2612">
                  <c:v>44253</c:v>
                </c:pt>
                <c:pt idx="2613">
                  <c:v>44254</c:v>
                </c:pt>
                <c:pt idx="2614">
                  <c:v>44255</c:v>
                </c:pt>
                <c:pt idx="2615">
                  <c:v>44256</c:v>
                </c:pt>
                <c:pt idx="2616">
                  <c:v>44257</c:v>
                </c:pt>
                <c:pt idx="2617">
                  <c:v>44258</c:v>
                </c:pt>
                <c:pt idx="2618">
                  <c:v>44259</c:v>
                </c:pt>
                <c:pt idx="2619">
                  <c:v>44260</c:v>
                </c:pt>
                <c:pt idx="2620">
                  <c:v>44261</c:v>
                </c:pt>
                <c:pt idx="2621">
                  <c:v>44262</c:v>
                </c:pt>
                <c:pt idx="2622">
                  <c:v>44263</c:v>
                </c:pt>
                <c:pt idx="2623">
                  <c:v>44264</c:v>
                </c:pt>
                <c:pt idx="2624">
                  <c:v>44265</c:v>
                </c:pt>
                <c:pt idx="2625">
                  <c:v>44266</c:v>
                </c:pt>
                <c:pt idx="2626">
                  <c:v>44267</c:v>
                </c:pt>
                <c:pt idx="2627">
                  <c:v>44268</c:v>
                </c:pt>
                <c:pt idx="2628">
                  <c:v>44269</c:v>
                </c:pt>
                <c:pt idx="2629">
                  <c:v>44270</c:v>
                </c:pt>
                <c:pt idx="2630">
                  <c:v>44271</c:v>
                </c:pt>
                <c:pt idx="2631">
                  <c:v>44272</c:v>
                </c:pt>
                <c:pt idx="2632">
                  <c:v>44273</c:v>
                </c:pt>
                <c:pt idx="2633">
                  <c:v>44274</c:v>
                </c:pt>
                <c:pt idx="2634">
                  <c:v>44275</c:v>
                </c:pt>
                <c:pt idx="2635">
                  <c:v>44276</c:v>
                </c:pt>
                <c:pt idx="2636">
                  <c:v>44277</c:v>
                </c:pt>
                <c:pt idx="2637">
                  <c:v>44278</c:v>
                </c:pt>
                <c:pt idx="2638">
                  <c:v>44279</c:v>
                </c:pt>
                <c:pt idx="2639">
                  <c:v>44280</c:v>
                </c:pt>
                <c:pt idx="2640">
                  <c:v>44281</c:v>
                </c:pt>
                <c:pt idx="2641">
                  <c:v>44282</c:v>
                </c:pt>
                <c:pt idx="2642">
                  <c:v>44283</c:v>
                </c:pt>
                <c:pt idx="2643">
                  <c:v>44284</c:v>
                </c:pt>
                <c:pt idx="2644">
                  <c:v>44285</c:v>
                </c:pt>
                <c:pt idx="2645">
                  <c:v>44286</c:v>
                </c:pt>
                <c:pt idx="2646">
                  <c:v>44287</c:v>
                </c:pt>
                <c:pt idx="2647">
                  <c:v>44288</c:v>
                </c:pt>
                <c:pt idx="2648">
                  <c:v>44289</c:v>
                </c:pt>
                <c:pt idx="2649">
                  <c:v>44290</c:v>
                </c:pt>
                <c:pt idx="2650">
                  <c:v>44291</c:v>
                </c:pt>
                <c:pt idx="2651">
                  <c:v>44292</c:v>
                </c:pt>
                <c:pt idx="2652">
                  <c:v>44293</c:v>
                </c:pt>
                <c:pt idx="2653">
                  <c:v>44294</c:v>
                </c:pt>
                <c:pt idx="2654">
                  <c:v>44295</c:v>
                </c:pt>
                <c:pt idx="2655">
                  <c:v>44296</c:v>
                </c:pt>
                <c:pt idx="2656">
                  <c:v>44297</c:v>
                </c:pt>
                <c:pt idx="2657">
                  <c:v>44298</c:v>
                </c:pt>
                <c:pt idx="2658">
                  <c:v>44299</c:v>
                </c:pt>
                <c:pt idx="2659">
                  <c:v>44300</c:v>
                </c:pt>
                <c:pt idx="2660">
                  <c:v>44301</c:v>
                </c:pt>
                <c:pt idx="2661">
                  <c:v>44302</c:v>
                </c:pt>
                <c:pt idx="2662">
                  <c:v>44303</c:v>
                </c:pt>
                <c:pt idx="2663">
                  <c:v>44304</c:v>
                </c:pt>
                <c:pt idx="2664">
                  <c:v>44305</c:v>
                </c:pt>
                <c:pt idx="2665">
                  <c:v>44306</c:v>
                </c:pt>
                <c:pt idx="2666">
                  <c:v>44307</c:v>
                </c:pt>
                <c:pt idx="2667">
                  <c:v>44308</c:v>
                </c:pt>
                <c:pt idx="2668">
                  <c:v>44309</c:v>
                </c:pt>
                <c:pt idx="2669">
                  <c:v>44310</c:v>
                </c:pt>
                <c:pt idx="2670">
                  <c:v>44311</c:v>
                </c:pt>
                <c:pt idx="2671">
                  <c:v>44312</c:v>
                </c:pt>
                <c:pt idx="2672">
                  <c:v>44313</c:v>
                </c:pt>
                <c:pt idx="2673">
                  <c:v>44314</c:v>
                </c:pt>
                <c:pt idx="2674">
                  <c:v>44315</c:v>
                </c:pt>
                <c:pt idx="2675">
                  <c:v>44316</c:v>
                </c:pt>
                <c:pt idx="2676">
                  <c:v>44317</c:v>
                </c:pt>
                <c:pt idx="2677">
                  <c:v>44318</c:v>
                </c:pt>
                <c:pt idx="2678">
                  <c:v>44319</c:v>
                </c:pt>
                <c:pt idx="2679">
                  <c:v>44320</c:v>
                </c:pt>
                <c:pt idx="2680">
                  <c:v>44321</c:v>
                </c:pt>
                <c:pt idx="2681">
                  <c:v>44322</c:v>
                </c:pt>
                <c:pt idx="2682">
                  <c:v>44323</c:v>
                </c:pt>
                <c:pt idx="2683">
                  <c:v>44324</c:v>
                </c:pt>
                <c:pt idx="2684">
                  <c:v>44325</c:v>
                </c:pt>
                <c:pt idx="2685">
                  <c:v>44326</c:v>
                </c:pt>
                <c:pt idx="2686">
                  <c:v>44327</c:v>
                </c:pt>
                <c:pt idx="2687">
                  <c:v>44328</c:v>
                </c:pt>
                <c:pt idx="2688">
                  <c:v>44329</c:v>
                </c:pt>
                <c:pt idx="2689">
                  <c:v>44330</c:v>
                </c:pt>
                <c:pt idx="2690">
                  <c:v>44331</c:v>
                </c:pt>
                <c:pt idx="2691">
                  <c:v>44332</c:v>
                </c:pt>
                <c:pt idx="2692">
                  <c:v>44333</c:v>
                </c:pt>
                <c:pt idx="2693">
                  <c:v>44334</c:v>
                </c:pt>
                <c:pt idx="2694">
                  <c:v>44335</c:v>
                </c:pt>
                <c:pt idx="2695">
                  <c:v>44336</c:v>
                </c:pt>
                <c:pt idx="2696">
                  <c:v>44337</c:v>
                </c:pt>
                <c:pt idx="2697">
                  <c:v>44338</c:v>
                </c:pt>
                <c:pt idx="2698">
                  <c:v>44339</c:v>
                </c:pt>
                <c:pt idx="2699">
                  <c:v>44340</c:v>
                </c:pt>
                <c:pt idx="2700">
                  <c:v>44341</c:v>
                </c:pt>
                <c:pt idx="2701">
                  <c:v>44342</c:v>
                </c:pt>
                <c:pt idx="2702">
                  <c:v>44343</c:v>
                </c:pt>
                <c:pt idx="2703">
                  <c:v>44344</c:v>
                </c:pt>
                <c:pt idx="2704">
                  <c:v>44345</c:v>
                </c:pt>
                <c:pt idx="2705">
                  <c:v>44346</c:v>
                </c:pt>
                <c:pt idx="2706">
                  <c:v>44347</c:v>
                </c:pt>
                <c:pt idx="2707">
                  <c:v>44348</c:v>
                </c:pt>
                <c:pt idx="2708">
                  <c:v>44349</c:v>
                </c:pt>
                <c:pt idx="2709">
                  <c:v>44350</c:v>
                </c:pt>
                <c:pt idx="2710">
                  <c:v>44351</c:v>
                </c:pt>
                <c:pt idx="2711">
                  <c:v>44352</c:v>
                </c:pt>
                <c:pt idx="2712">
                  <c:v>44353</c:v>
                </c:pt>
                <c:pt idx="2713">
                  <c:v>44354</c:v>
                </c:pt>
                <c:pt idx="2714">
                  <c:v>44355</c:v>
                </c:pt>
                <c:pt idx="2715">
                  <c:v>44356</c:v>
                </c:pt>
                <c:pt idx="2716">
                  <c:v>44357</c:v>
                </c:pt>
                <c:pt idx="2717">
                  <c:v>44358</c:v>
                </c:pt>
                <c:pt idx="2718">
                  <c:v>44359</c:v>
                </c:pt>
                <c:pt idx="2719">
                  <c:v>44360</c:v>
                </c:pt>
                <c:pt idx="2720">
                  <c:v>44361</c:v>
                </c:pt>
                <c:pt idx="2721">
                  <c:v>44362</c:v>
                </c:pt>
                <c:pt idx="2722">
                  <c:v>44363</c:v>
                </c:pt>
                <c:pt idx="2723">
                  <c:v>44364</c:v>
                </c:pt>
                <c:pt idx="2724">
                  <c:v>44365</c:v>
                </c:pt>
                <c:pt idx="2725">
                  <c:v>44366</c:v>
                </c:pt>
                <c:pt idx="2726">
                  <c:v>44367</c:v>
                </c:pt>
                <c:pt idx="2727">
                  <c:v>44368</c:v>
                </c:pt>
                <c:pt idx="2728">
                  <c:v>44369</c:v>
                </c:pt>
                <c:pt idx="2729">
                  <c:v>44370</c:v>
                </c:pt>
                <c:pt idx="2730">
                  <c:v>44371</c:v>
                </c:pt>
                <c:pt idx="2731">
                  <c:v>44372</c:v>
                </c:pt>
                <c:pt idx="2732">
                  <c:v>44373</c:v>
                </c:pt>
                <c:pt idx="2733">
                  <c:v>44374</c:v>
                </c:pt>
                <c:pt idx="2734">
                  <c:v>44375</c:v>
                </c:pt>
                <c:pt idx="2735">
                  <c:v>44376</c:v>
                </c:pt>
                <c:pt idx="2736">
                  <c:v>44377</c:v>
                </c:pt>
                <c:pt idx="2737">
                  <c:v>44378</c:v>
                </c:pt>
                <c:pt idx="2738">
                  <c:v>44379</c:v>
                </c:pt>
                <c:pt idx="2739">
                  <c:v>44380</c:v>
                </c:pt>
                <c:pt idx="2740">
                  <c:v>44381</c:v>
                </c:pt>
                <c:pt idx="2741">
                  <c:v>44382</c:v>
                </c:pt>
                <c:pt idx="2742">
                  <c:v>44383</c:v>
                </c:pt>
                <c:pt idx="2743">
                  <c:v>44384</c:v>
                </c:pt>
                <c:pt idx="2744">
                  <c:v>44385</c:v>
                </c:pt>
                <c:pt idx="2745">
                  <c:v>44386</c:v>
                </c:pt>
                <c:pt idx="2746">
                  <c:v>44387</c:v>
                </c:pt>
                <c:pt idx="2747">
                  <c:v>44388</c:v>
                </c:pt>
                <c:pt idx="2748">
                  <c:v>44389</c:v>
                </c:pt>
                <c:pt idx="2749">
                  <c:v>44390</c:v>
                </c:pt>
                <c:pt idx="2750">
                  <c:v>44391</c:v>
                </c:pt>
                <c:pt idx="2751">
                  <c:v>44392</c:v>
                </c:pt>
                <c:pt idx="2752">
                  <c:v>44393</c:v>
                </c:pt>
                <c:pt idx="2753">
                  <c:v>44394</c:v>
                </c:pt>
                <c:pt idx="2754">
                  <c:v>44395</c:v>
                </c:pt>
                <c:pt idx="2755">
                  <c:v>44396</c:v>
                </c:pt>
                <c:pt idx="2756">
                  <c:v>44397</c:v>
                </c:pt>
                <c:pt idx="2757">
                  <c:v>44398</c:v>
                </c:pt>
                <c:pt idx="2758">
                  <c:v>44399</c:v>
                </c:pt>
                <c:pt idx="2759">
                  <c:v>44400</c:v>
                </c:pt>
                <c:pt idx="2760">
                  <c:v>44401</c:v>
                </c:pt>
                <c:pt idx="2761">
                  <c:v>44402</c:v>
                </c:pt>
                <c:pt idx="2762">
                  <c:v>44403</c:v>
                </c:pt>
                <c:pt idx="2763">
                  <c:v>44404</c:v>
                </c:pt>
                <c:pt idx="2764">
                  <c:v>44405</c:v>
                </c:pt>
                <c:pt idx="2765">
                  <c:v>44406</c:v>
                </c:pt>
                <c:pt idx="2766">
                  <c:v>44407</c:v>
                </c:pt>
                <c:pt idx="2767">
                  <c:v>44408</c:v>
                </c:pt>
                <c:pt idx="2768">
                  <c:v>44409</c:v>
                </c:pt>
                <c:pt idx="2769">
                  <c:v>44410</c:v>
                </c:pt>
                <c:pt idx="2770">
                  <c:v>44411</c:v>
                </c:pt>
                <c:pt idx="2771">
                  <c:v>44412</c:v>
                </c:pt>
                <c:pt idx="2772">
                  <c:v>44413</c:v>
                </c:pt>
                <c:pt idx="2773">
                  <c:v>44414</c:v>
                </c:pt>
                <c:pt idx="2774">
                  <c:v>44415</c:v>
                </c:pt>
                <c:pt idx="2775">
                  <c:v>44416</c:v>
                </c:pt>
                <c:pt idx="2776">
                  <c:v>44417</c:v>
                </c:pt>
                <c:pt idx="2777">
                  <c:v>44418</c:v>
                </c:pt>
                <c:pt idx="2778">
                  <c:v>44419</c:v>
                </c:pt>
                <c:pt idx="2779">
                  <c:v>44420</c:v>
                </c:pt>
                <c:pt idx="2780">
                  <c:v>44421</c:v>
                </c:pt>
                <c:pt idx="2781">
                  <c:v>44422</c:v>
                </c:pt>
                <c:pt idx="2782">
                  <c:v>44423</c:v>
                </c:pt>
                <c:pt idx="2783">
                  <c:v>44424</c:v>
                </c:pt>
                <c:pt idx="2784">
                  <c:v>44425</c:v>
                </c:pt>
                <c:pt idx="2785">
                  <c:v>44426</c:v>
                </c:pt>
                <c:pt idx="2786">
                  <c:v>44427</c:v>
                </c:pt>
                <c:pt idx="2787">
                  <c:v>44428</c:v>
                </c:pt>
                <c:pt idx="2788">
                  <c:v>44429</c:v>
                </c:pt>
                <c:pt idx="2789">
                  <c:v>44430</c:v>
                </c:pt>
                <c:pt idx="2790">
                  <c:v>44431</c:v>
                </c:pt>
              </c:numCache>
            </c:numRef>
          </c:cat>
          <c:val>
            <c:numRef>
              <c:f>BB_Data!$T$22:$T$5000</c:f>
              <c:numCache>
                <c:formatCode>General</c:formatCode>
                <c:ptCount val="4979"/>
                <c:pt idx="0">
                  <c:v>0</c:v>
                </c:pt>
                <c:pt idx="1">
                  <c:v>-3.3297306739163489E-4</c:v>
                </c:pt>
                <c:pt idx="2">
                  <c:v>-3.3297306739163489E-4</c:v>
                </c:pt>
                <c:pt idx="3">
                  <c:v>-3.3297306739163489E-4</c:v>
                </c:pt>
                <c:pt idx="4">
                  <c:v>-2.8439175100165048E-3</c:v>
                </c:pt>
                <c:pt idx="5">
                  <c:v>0</c:v>
                </c:pt>
                <c:pt idx="6">
                  <c:v>-2.1220101421208132E-4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-1.2576192621460319E-2</c:v>
                </c:pt>
                <c:pt idx="12">
                  <c:v>-1.8942991907161873E-3</c:v>
                </c:pt>
                <c:pt idx="13">
                  <c:v>0</c:v>
                </c:pt>
                <c:pt idx="14">
                  <c:v>-1.3471255910581206E-3</c:v>
                </c:pt>
                <c:pt idx="15">
                  <c:v>-5.2370183620251585E-3</c:v>
                </c:pt>
                <c:pt idx="16">
                  <c:v>-5.2370183620251585E-3</c:v>
                </c:pt>
                <c:pt idx="17">
                  <c:v>-5.2370183620251585E-3</c:v>
                </c:pt>
                <c:pt idx="18">
                  <c:v>-5.2370183620251585E-3</c:v>
                </c:pt>
                <c:pt idx="19">
                  <c:v>-2.4778454646772604E-3</c:v>
                </c:pt>
                <c:pt idx="20">
                  <c:v>-1.9043703134637947E-3</c:v>
                </c:pt>
                <c:pt idx="21">
                  <c:v>-1.0777004728464965E-2</c:v>
                </c:pt>
                <c:pt idx="22">
                  <c:v>-3.1427520315086804E-2</c:v>
                </c:pt>
                <c:pt idx="23">
                  <c:v>-3.1427520315086804E-2</c:v>
                </c:pt>
                <c:pt idx="24">
                  <c:v>-3.1427520315086804E-2</c:v>
                </c:pt>
                <c:pt idx="25">
                  <c:v>-3.6150575098194179E-2</c:v>
                </c:pt>
                <c:pt idx="26">
                  <c:v>-3.0231878726236006E-2</c:v>
                </c:pt>
                <c:pt idx="27">
                  <c:v>-4.013244029907273E-2</c:v>
                </c:pt>
                <c:pt idx="28">
                  <c:v>-2.9317564570055969E-2</c:v>
                </c:pt>
                <c:pt idx="29">
                  <c:v>-3.5593330375788629E-2</c:v>
                </c:pt>
                <c:pt idx="30">
                  <c:v>-3.5593330375788629E-2</c:v>
                </c:pt>
                <c:pt idx="31">
                  <c:v>-3.5593330375788629E-2</c:v>
                </c:pt>
                <c:pt idx="32">
                  <c:v>-5.7612612125212348E-2</c:v>
                </c:pt>
                <c:pt idx="33">
                  <c:v>-5.041171187742783E-2</c:v>
                </c:pt>
                <c:pt idx="34">
                  <c:v>-5.2337722762635389E-2</c:v>
                </c:pt>
                <c:pt idx="35">
                  <c:v>-4.0549021305142902E-2</c:v>
                </c:pt>
                <c:pt idx="36">
                  <c:v>-2.7786494119174696E-2</c:v>
                </c:pt>
                <c:pt idx="37">
                  <c:v>-2.7786494119174696E-2</c:v>
                </c:pt>
                <c:pt idx="38">
                  <c:v>-2.7786494119174696E-2</c:v>
                </c:pt>
                <c:pt idx="39">
                  <c:v>-2.6260833811229393E-2</c:v>
                </c:pt>
                <c:pt idx="40">
                  <c:v>-1.5489239225700401E-2</c:v>
                </c:pt>
                <c:pt idx="41">
                  <c:v>-1.5754336229563248E-2</c:v>
                </c:pt>
                <c:pt idx="42">
                  <c:v>-1.0035815146236261E-2</c:v>
                </c:pt>
                <c:pt idx="43">
                  <c:v>-5.2748893625769594E-3</c:v>
                </c:pt>
                <c:pt idx="44">
                  <c:v>-5.2748893625769594E-3</c:v>
                </c:pt>
                <c:pt idx="45">
                  <c:v>-5.2748893625769594E-3</c:v>
                </c:pt>
                <c:pt idx="46">
                  <c:v>-5.2748893625769594E-3</c:v>
                </c:pt>
                <c:pt idx="47">
                  <c:v>-4.1225289172140567E-3</c:v>
                </c:pt>
                <c:pt idx="48">
                  <c:v>-1.0620110583321669E-2</c:v>
                </c:pt>
                <c:pt idx="49">
                  <c:v>-4.6527229249397504E-3</c:v>
                </c:pt>
                <c:pt idx="50">
                  <c:v>-6.562503381339394E-3</c:v>
                </c:pt>
                <c:pt idx="51">
                  <c:v>-6.562503381339394E-3</c:v>
                </c:pt>
                <c:pt idx="52">
                  <c:v>-6.562503381339394E-3</c:v>
                </c:pt>
                <c:pt idx="53">
                  <c:v>-4.1658100607029353E-4</c:v>
                </c:pt>
                <c:pt idx="54">
                  <c:v>-1.7637065971284141E-3</c:v>
                </c:pt>
                <c:pt idx="55">
                  <c:v>-1.7420660253844053E-3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-7.3785259081986755E-3</c:v>
                </c:pt>
                <c:pt idx="61">
                  <c:v>0</c:v>
                </c:pt>
                <c:pt idx="62">
                  <c:v>-5.336435581225161E-5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-4.6324891908579736E-4</c:v>
                </c:pt>
                <c:pt idx="68">
                  <c:v>-5.5430129283720554E-3</c:v>
                </c:pt>
                <c:pt idx="69">
                  <c:v>-5.2395050158675635E-3</c:v>
                </c:pt>
                <c:pt idx="70">
                  <c:v>-1.6879299695427171E-2</c:v>
                </c:pt>
                <c:pt idx="71">
                  <c:v>-1.9653468509722827E-2</c:v>
                </c:pt>
                <c:pt idx="72">
                  <c:v>-1.9653468509722827E-2</c:v>
                </c:pt>
                <c:pt idx="73">
                  <c:v>-1.9653468509722827E-2</c:v>
                </c:pt>
                <c:pt idx="74">
                  <c:v>-1.0228749121424484E-2</c:v>
                </c:pt>
                <c:pt idx="75">
                  <c:v>-3.0830014270196394E-3</c:v>
                </c:pt>
                <c:pt idx="76">
                  <c:v>-9.1957572788651902E-3</c:v>
                </c:pt>
                <c:pt idx="77">
                  <c:v>-3.2107942322847078E-3</c:v>
                </c:pt>
                <c:pt idx="78">
                  <c:v>-6.1340546527230422E-3</c:v>
                </c:pt>
                <c:pt idx="79">
                  <c:v>-6.1340546527230422E-3</c:v>
                </c:pt>
                <c:pt idx="80">
                  <c:v>-6.1340546527230422E-3</c:v>
                </c:pt>
                <c:pt idx="81">
                  <c:v>-1.0968882451917909E-2</c:v>
                </c:pt>
                <c:pt idx="82">
                  <c:v>-6.6132776724670793E-3</c:v>
                </c:pt>
                <c:pt idx="83">
                  <c:v>-1.356733615897426E-2</c:v>
                </c:pt>
                <c:pt idx="84">
                  <c:v>-1.5441630636195183E-2</c:v>
                </c:pt>
                <c:pt idx="85">
                  <c:v>-1.0873037847969199E-2</c:v>
                </c:pt>
                <c:pt idx="86">
                  <c:v>-1.0873037847969199E-2</c:v>
                </c:pt>
                <c:pt idx="87">
                  <c:v>-1.0873037847969199E-2</c:v>
                </c:pt>
                <c:pt idx="88">
                  <c:v>-3.035079125045284E-3</c:v>
                </c:pt>
                <c:pt idx="89">
                  <c:v>0</c:v>
                </c:pt>
                <c:pt idx="90">
                  <c:v>0</c:v>
                </c:pt>
                <c:pt idx="91">
                  <c:v>-1.1264477233064198E-3</c:v>
                </c:pt>
                <c:pt idx="92">
                  <c:v>-1.3649584853773426E-2</c:v>
                </c:pt>
                <c:pt idx="93">
                  <c:v>-1.3649584853773426E-2</c:v>
                </c:pt>
                <c:pt idx="94">
                  <c:v>-1.3649584853773426E-2</c:v>
                </c:pt>
                <c:pt idx="95">
                  <c:v>-2.4253001216352068E-2</c:v>
                </c:pt>
                <c:pt idx="96">
                  <c:v>-2.0593368237347323E-2</c:v>
                </c:pt>
                <c:pt idx="97">
                  <c:v>-9.9000475963826884E-3</c:v>
                </c:pt>
                <c:pt idx="98">
                  <c:v>-3.057803162515213E-2</c:v>
                </c:pt>
                <c:pt idx="99">
                  <c:v>-3.9774710455338744E-2</c:v>
                </c:pt>
                <c:pt idx="100">
                  <c:v>-3.9774710455338744E-2</c:v>
                </c:pt>
                <c:pt idx="101">
                  <c:v>-3.9774710455338744E-2</c:v>
                </c:pt>
                <c:pt idx="102">
                  <c:v>-3.1884287905230416E-2</c:v>
                </c:pt>
                <c:pt idx="103">
                  <c:v>-2.5342429530911245E-2</c:v>
                </c:pt>
                <c:pt idx="104">
                  <c:v>-1.5119784229731949E-2</c:v>
                </c:pt>
                <c:pt idx="105">
                  <c:v>-1.3776508540906542E-2</c:v>
                </c:pt>
                <c:pt idx="106">
                  <c:v>-1.3776508540906542E-2</c:v>
                </c:pt>
                <c:pt idx="107">
                  <c:v>-1.3776508540906542E-2</c:v>
                </c:pt>
                <c:pt idx="108">
                  <c:v>-1.3776508540906542E-2</c:v>
                </c:pt>
                <c:pt idx="109">
                  <c:v>-1.0053413718335178E-2</c:v>
                </c:pt>
                <c:pt idx="110">
                  <c:v>-6.0024327040034565E-3</c:v>
                </c:pt>
                <c:pt idx="111">
                  <c:v>-8.2024432809773076E-3</c:v>
                </c:pt>
                <c:pt idx="112">
                  <c:v>-6.4995504786081711E-3</c:v>
                </c:pt>
                <c:pt idx="113">
                  <c:v>-1.4543339150668994E-2</c:v>
                </c:pt>
                <c:pt idx="114">
                  <c:v>-1.4543339150668994E-2</c:v>
                </c:pt>
                <c:pt idx="115">
                  <c:v>-1.4543339150668994E-2</c:v>
                </c:pt>
                <c:pt idx="116">
                  <c:v>-1.1354381511449588E-2</c:v>
                </c:pt>
                <c:pt idx="117">
                  <c:v>-6.6476281135967865E-3</c:v>
                </c:pt>
                <c:pt idx="118">
                  <c:v>-3.6754984398963695E-3</c:v>
                </c:pt>
                <c:pt idx="119">
                  <c:v>-3.8182875879211099E-3</c:v>
                </c:pt>
                <c:pt idx="120">
                  <c:v>-5.1615632767465182E-3</c:v>
                </c:pt>
                <c:pt idx="121">
                  <c:v>-5.1615632767465182E-3</c:v>
                </c:pt>
                <c:pt idx="122">
                  <c:v>-5.1615632767465182E-3</c:v>
                </c:pt>
                <c:pt idx="123">
                  <c:v>-3.3000158654608964E-3</c:v>
                </c:pt>
                <c:pt idx="124">
                  <c:v>-1.2258712782273026E-2</c:v>
                </c:pt>
                <c:pt idx="125">
                  <c:v>-6.7110899571632843E-3</c:v>
                </c:pt>
                <c:pt idx="126">
                  <c:v>-8.0755195938441906E-3</c:v>
                </c:pt>
                <c:pt idx="127">
                  <c:v>-6.5683008091385435E-3</c:v>
                </c:pt>
                <c:pt idx="128">
                  <c:v>-6.5683008091385435E-3</c:v>
                </c:pt>
                <c:pt idx="129">
                  <c:v>-6.5683008091385435E-3</c:v>
                </c:pt>
                <c:pt idx="130">
                  <c:v>0</c:v>
                </c:pt>
                <c:pt idx="131">
                  <c:v>0</c:v>
                </c:pt>
                <c:pt idx="132">
                  <c:v>-4.7010461408733151E-3</c:v>
                </c:pt>
                <c:pt idx="133">
                  <c:v>-1.4018814725025764E-2</c:v>
                </c:pt>
                <c:pt idx="134">
                  <c:v>-1.0324382724182532E-2</c:v>
                </c:pt>
                <c:pt idx="135">
                  <c:v>-1.0324382724182532E-2</c:v>
                </c:pt>
                <c:pt idx="136">
                  <c:v>-1.0324382724182532E-2</c:v>
                </c:pt>
                <c:pt idx="137">
                  <c:v>-6.5192758702469723E-3</c:v>
                </c:pt>
                <c:pt idx="138">
                  <c:v>-1.2975308967298278E-2</c:v>
                </c:pt>
                <c:pt idx="139">
                  <c:v>-4.9645576958550017E-3</c:v>
                </c:pt>
                <c:pt idx="140">
                  <c:v>-2.6140346254183437E-3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-1.1140691768964592E-3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-3.792266892471146E-4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-2.4599363491470589E-4</c:v>
                </c:pt>
                <c:pt idx="160">
                  <c:v>-3.7821521368133996E-3</c:v>
                </c:pt>
                <c:pt idx="161">
                  <c:v>-1.0844219405822916E-2</c:v>
                </c:pt>
                <c:pt idx="162">
                  <c:v>-7.7436746324188351E-3</c:v>
                </c:pt>
                <c:pt idx="163">
                  <c:v>-7.7436746324188351E-3</c:v>
                </c:pt>
                <c:pt idx="164">
                  <c:v>-7.7436746324188351E-3</c:v>
                </c:pt>
                <c:pt idx="165">
                  <c:v>-6.9134461145817895E-3</c:v>
                </c:pt>
                <c:pt idx="166">
                  <c:v>-4.7558769416841196E-3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-1.3245910325186637E-4</c:v>
                </c:pt>
                <c:pt idx="173">
                  <c:v>-6.5669147727561543E-3</c:v>
                </c:pt>
                <c:pt idx="174">
                  <c:v>-1.7015900186970704E-3</c:v>
                </c:pt>
                <c:pt idx="175">
                  <c:v>-2.8784382052809733E-3</c:v>
                </c:pt>
                <c:pt idx="176">
                  <c:v>-9.7306495081174742E-4</c:v>
                </c:pt>
                <c:pt idx="177">
                  <c:v>-9.7306495081174742E-4</c:v>
                </c:pt>
                <c:pt idx="178">
                  <c:v>-9.7306495081174742E-4</c:v>
                </c:pt>
                <c:pt idx="179">
                  <c:v>-1.344969356095856E-3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-3.9235635425900368E-3</c:v>
                </c:pt>
                <c:pt idx="187">
                  <c:v>-1.0944677250382796E-2</c:v>
                </c:pt>
                <c:pt idx="188">
                  <c:v>-6.3512370053993711E-3</c:v>
                </c:pt>
                <c:pt idx="189">
                  <c:v>-1.0456120557659758E-2</c:v>
                </c:pt>
                <c:pt idx="190">
                  <c:v>-9.0005238133613295E-3</c:v>
                </c:pt>
                <c:pt idx="191">
                  <c:v>-9.0005238133613295E-3</c:v>
                </c:pt>
                <c:pt idx="192">
                  <c:v>-9.0005238133613295E-3</c:v>
                </c:pt>
                <c:pt idx="193">
                  <c:v>-4.2005802240310183E-3</c:v>
                </c:pt>
                <c:pt idx="194">
                  <c:v>-6.1245869933113477E-3</c:v>
                </c:pt>
                <c:pt idx="195">
                  <c:v>-1.949190103956865E-3</c:v>
                </c:pt>
                <c:pt idx="196">
                  <c:v>-1.3760174067209365E-2</c:v>
                </c:pt>
                <c:pt idx="197">
                  <c:v>-3.6364735272786017E-3</c:v>
                </c:pt>
                <c:pt idx="198">
                  <c:v>-3.6364735272786017E-3</c:v>
                </c:pt>
                <c:pt idx="199">
                  <c:v>-3.6364735272786017E-3</c:v>
                </c:pt>
                <c:pt idx="200">
                  <c:v>-5.948303650576167E-3</c:v>
                </c:pt>
                <c:pt idx="201">
                  <c:v>-9.620033846402217E-4</c:v>
                </c:pt>
                <c:pt idx="202">
                  <c:v>0</c:v>
                </c:pt>
                <c:pt idx="203">
                  <c:v>0</c:v>
                </c:pt>
                <c:pt idx="204">
                  <c:v>-4.849143351542822E-3</c:v>
                </c:pt>
                <c:pt idx="205">
                  <c:v>-4.849143351542822E-3</c:v>
                </c:pt>
                <c:pt idx="206">
                  <c:v>-4.849143351542822E-3</c:v>
                </c:pt>
                <c:pt idx="207">
                  <c:v>-4.5624201450718497E-3</c:v>
                </c:pt>
                <c:pt idx="208">
                  <c:v>-9.0695077415265616E-3</c:v>
                </c:pt>
                <c:pt idx="209">
                  <c:v>-9.0091449612169552E-3</c:v>
                </c:pt>
                <c:pt idx="210">
                  <c:v>-2.8828257829555601E-2</c:v>
                </c:pt>
                <c:pt idx="211">
                  <c:v>-3.1604945723800001E-2</c:v>
                </c:pt>
                <c:pt idx="212">
                  <c:v>-3.1604945723800001E-2</c:v>
                </c:pt>
                <c:pt idx="213">
                  <c:v>-3.1604945723800001E-2</c:v>
                </c:pt>
                <c:pt idx="214">
                  <c:v>-2.4643105061419132E-2</c:v>
                </c:pt>
                <c:pt idx="215">
                  <c:v>-3.4089880179881078E-2</c:v>
                </c:pt>
                <c:pt idx="216">
                  <c:v>-3.4074789484803678E-2</c:v>
                </c:pt>
                <c:pt idx="217">
                  <c:v>-3.9442046700671071E-2</c:v>
                </c:pt>
                <c:pt idx="218">
                  <c:v>-2.8365476513848277E-2</c:v>
                </c:pt>
                <c:pt idx="219">
                  <c:v>-2.8365476513848277E-2</c:v>
                </c:pt>
                <c:pt idx="220">
                  <c:v>-2.8365476513848277E-2</c:v>
                </c:pt>
                <c:pt idx="221">
                  <c:v>-2.5684363021760755E-2</c:v>
                </c:pt>
                <c:pt idx="222">
                  <c:v>-2.7278946468274338E-2</c:v>
                </c:pt>
                <c:pt idx="223">
                  <c:v>-2.0754735963138458E-2</c:v>
                </c:pt>
                <c:pt idx="224">
                  <c:v>-1.6499159951307334E-2</c:v>
                </c:pt>
                <c:pt idx="225">
                  <c:v>-1.6559522731617055E-2</c:v>
                </c:pt>
                <c:pt idx="226">
                  <c:v>-1.6559522731617055E-2</c:v>
                </c:pt>
                <c:pt idx="227">
                  <c:v>-1.6559522731617055E-2</c:v>
                </c:pt>
                <c:pt idx="228">
                  <c:v>-8.1690962685741358E-3</c:v>
                </c:pt>
                <c:pt idx="229">
                  <c:v>-3.2092878197970348E-3</c:v>
                </c:pt>
                <c:pt idx="230">
                  <c:v>-7.3944405879336169E-4</c:v>
                </c:pt>
                <c:pt idx="231">
                  <c:v>0</c:v>
                </c:pt>
                <c:pt idx="232">
                  <c:v>-1.9926017757744799E-3</c:v>
                </c:pt>
                <c:pt idx="233">
                  <c:v>-1.9926017757744799E-3</c:v>
                </c:pt>
                <c:pt idx="234">
                  <c:v>-1.9926017757744799E-3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-1.6898986060835759E-3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-5.4408321977463881E-4</c:v>
                </c:pt>
                <c:pt idx="244">
                  <c:v>-1.3227711306447955E-3</c:v>
                </c:pt>
                <c:pt idx="245">
                  <c:v>-2.8551890065239074E-3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-3.0731529952035268E-3</c:v>
                </c:pt>
                <c:pt idx="250">
                  <c:v>-9.5979997111136483E-3</c:v>
                </c:pt>
                <c:pt idx="251">
                  <c:v>-5.9869204217740521E-3</c:v>
                </c:pt>
                <c:pt idx="252">
                  <c:v>-5.1102997942929955E-3</c:v>
                </c:pt>
                <c:pt idx="253">
                  <c:v>-1.1042431426849532E-2</c:v>
                </c:pt>
                <c:pt idx="254">
                  <c:v>-1.1042431426849532E-2</c:v>
                </c:pt>
                <c:pt idx="255">
                  <c:v>-1.1042431426849532E-2</c:v>
                </c:pt>
                <c:pt idx="256">
                  <c:v>-1.1744724088638263E-2</c:v>
                </c:pt>
                <c:pt idx="257">
                  <c:v>-4.3482375442668603E-3</c:v>
                </c:pt>
                <c:pt idx="258">
                  <c:v>-3.0582105981442039E-3</c:v>
                </c:pt>
                <c:pt idx="259">
                  <c:v>0</c:v>
                </c:pt>
                <c:pt idx="260">
                  <c:v>-4.7728899848848989E-4</c:v>
                </c:pt>
                <c:pt idx="261">
                  <c:v>-4.7728899848848989E-4</c:v>
                </c:pt>
                <c:pt idx="262">
                  <c:v>-4.7728899848848989E-4</c:v>
                </c:pt>
                <c:pt idx="263">
                  <c:v>-8.4867950043751184E-3</c:v>
                </c:pt>
                <c:pt idx="264">
                  <c:v>-1.4214262986238128E-2</c:v>
                </c:pt>
                <c:pt idx="265">
                  <c:v>-6.4931190836050963E-3</c:v>
                </c:pt>
                <c:pt idx="266">
                  <c:v>-2.2556876938986503E-2</c:v>
                </c:pt>
                <c:pt idx="267">
                  <c:v>-1.4174488903030781E-2</c:v>
                </c:pt>
                <c:pt idx="268">
                  <c:v>-1.4174488903030781E-2</c:v>
                </c:pt>
                <c:pt idx="269">
                  <c:v>-1.4174488903030781E-2</c:v>
                </c:pt>
                <c:pt idx="270">
                  <c:v>-1.6685227905496751E-2</c:v>
                </c:pt>
                <c:pt idx="271">
                  <c:v>-1.9424667886405188E-2</c:v>
                </c:pt>
                <c:pt idx="272">
                  <c:v>-3.2415877814016301E-2</c:v>
                </c:pt>
                <c:pt idx="273">
                  <c:v>-3.2410906053615379E-2</c:v>
                </c:pt>
                <c:pt idx="274">
                  <c:v>-2.1607270702410215E-2</c:v>
                </c:pt>
                <c:pt idx="275">
                  <c:v>-2.1607270702410215E-2</c:v>
                </c:pt>
                <c:pt idx="276">
                  <c:v>-2.1607270702410215E-2</c:v>
                </c:pt>
                <c:pt idx="277">
                  <c:v>-2.3138572905894501E-2</c:v>
                </c:pt>
                <c:pt idx="278">
                  <c:v>-3.7914644817436956E-2</c:v>
                </c:pt>
                <c:pt idx="279">
                  <c:v>-2.1115066422718858E-2</c:v>
                </c:pt>
                <c:pt idx="280">
                  <c:v>-4.1340187733672672E-2</c:v>
                </c:pt>
                <c:pt idx="281">
                  <c:v>-5.231783469891009E-2</c:v>
                </c:pt>
                <c:pt idx="282">
                  <c:v>-5.231783469891009E-2</c:v>
                </c:pt>
                <c:pt idx="283">
                  <c:v>-5.231783469891009E-2</c:v>
                </c:pt>
                <c:pt idx="284">
                  <c:v>-6.7924190597406675E-2</c:v>
                </c:pt>
                <c:pt idx="285">
                  <c:v>-6.6452549518733528E-2</c:v>
                </c:pt>
                <c:pt idx="286">
                  <c:v>-7.4014597088537054E-2</c:v>
                </c:pt>
                <c:pt idx="287">
                  <c:v>-7.3880359557712147E-2</c:v>
                </c:pt>
                <c:pt idx="288">
                  <c:v>-6.1948134595497528E-2</c:v>
                </c:pt>
                <c:pt idx="289">
                  <c:v>-6.1948134595497528E-2</c:v>
                </c:pt>
                <c:pt idx="290">
                  <c:v>-6.1948134595497528E-2</c:v>
                </c:pt>
                <c:pt idx="291">
                  <c:v>-5.337184790390577E-2</c:v>
                </c:pt>
                <c:pt idx="292">
                  <c:v>-3.4842096889666656E-2</c:v>
                </c:pt>
                <c:pt idx="293">
                  <c:v>-4.1887081377774242E-2</c:v>
                </c:pt>
                <c:pt idx="294">
                  <c:v>-3.0099037467186365E-2</c:v>
                </c:pt>
                <c:pt idx="295">
                  <c:v>-2.3257895155516652E-2</c:v>
                </c:pt>
                <c:pt idx="296">
                  <c:v>-2.3257895155516652E-2</c:v>
                </c:pt>
                <c:pt idx="297">
                  <c:v>-2.3257895155516652E-2</c:v>
                </c:pt>
                <c:pt idx="298">
                  <c:v>-2.4724564473788777E-2</c:v>
                </c:pt>
                <c:pt idx="299">
                  <c:v>-1.3080701614827751E-2</c:v>
                </c:pt>
                <c:pt idx="300">
                  <c:v>-1.4447935725081511E-2</c:v>
                </c:pt>
                <c:pt idx="301">
                  <c:v>-8.3078116299418348E-3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-1.1892668665296157E-4</c:v>
                </c:pt>
                <c:pt idx="306">
                  <c:v>-2.9483907732712499E-3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-7.0109036711644165E-4</c:v>
                </c:pt>
                <c:pt idx="315">
                  <c:v>-1.715955443991883E-4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-1.5011209669560297E-3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-1.1500862564690682E-3</c:v>
                </c:pt>
                <c:pt idx="328">
                  <c:v>0</c:v>
                </c:pt>
                <c:pt idx="329">
                  <c:v>0</c:v>
                </c:pt>
                <c:pt idx="330">
                  <c:v>-2.5424178538519713E-3</c:v>
                </c:pt>
                <c:pt idx="331">
                  <c:v>-2.5424178538519713E-3</c:v>
                </c:pt>
                <c:pt idx="332">
                  <c:v>-2.5424178538519713E-3</c:v>
                </c:pt>
                <c:pt idx="333">
                  <c:v>-9.3543609461460286E-3</c:v>
                </c:pt>
                <c:pt idx="334">
                  <c:v>-3.0296744064876257E-3</c:v>
                </c:pt>
                <c:pt idx="335">
                  <c:v>0</c:v>
                </c:pt>
                <c:pt idx="336">
                  <c:v>-1.1618209253107532E-3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-7.2565373885138292E-3</c:v>
                </c:pt>
                <c:pt idx="341">
                  <c:v>-7.4926398666260606E-3</c:v>
                </c:pt>
                <c:pt idx="342">
                  <c:v>-2.3721071423408738E-2</c:v>
                </c:pt>
                <c:pt idx="343">
                  <c:v>-1.9292945354322345E-2</c:v>
                </c:pt>
                <c:pt idx="344">
                  <c:v>-3.519372449250012E-2</c:v>
                </c:pt>
                <c:pt idx="345">
                  <c:v>-3.519372449250012E-2</c:v>
                </c:pt>
                <c:pt idx="346">
                  <c:v>-3.519372449250012E-2</c:v>
                </c:pt>
                <c:pt idx="347">
                  <c:v>-4.1313115251738142E-2</c:v>
                </c:pt>
                <c:pt idx="348">
                  <c:v>-4.9451423119732815E-2</c:v>
                </c:pt>
                <c:pt idx="349">
                  <c:v>-3.0105475168283147E-2</c:v>
                </c:pt>
                <c:pt idx="350">
                  <c:v>-6.8132429398130804E-3</c:v>
                </c:pt>
                <c:pt idx="351">
                  <c:v>-2.2742932585513909E-3</c:v>
                </c:pt>
                <c:pt idx="352">
                  <c:v>-2.2742932585513909E-3</c:v>
                </c:pt>
                <c:pt idx="353">
                  <c:v>-2.2742932585513909E-3</c:v>
                </c:pt>
                <c:pt idx="354">
                  <c:v>0</c:v>
                </c:pt>
                <c:pt idx="355">
                  <c:v>0</c:v>
                </c:pt>
                <c:pt idx="356">
                  <c:v>-1.3927777270826281E-4</c:v>
                </c:pt>
                <c:pt idx="357">
                  <c:v>-1.3927777270826281E-4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-4.8886188934119659E-3</c:v>
                </c:pt>
                <c:pt idx="363">
                  <c:v>-1.5148978508253764E-2</c:v>
                </c:pt>
                <c:pt idx="364">
                  <c:v>-1.5148978508253764E-2</c:v>
                </c:pt>
                <c:pt idx="365">
                  <c:v>-1.5483815418761555E-2</c:v>
                </c:pt>
                <c:pt idx="366">
                  <c:v>-1.5483815418761555E-2</c:v>
                </c:pt>
                <c:pt idx="367">
                  <c:v>-1.5483815418761555E-2</c:v>
                </c:pt>
                <c:pt idx="368">
                  <c:v>-3.3478907666330347E-2</c:v>
                </c:pt>
                <c:pt idx="369">
                  <c:v>-4.2074649497505591E-2</c:v>
                </c:pt>
                <c:pt idx="370">
                  <c:v>-3.0934147146472048E-2</c:v>
                </c:pt>
                <c:pt idx="371">
                  <c:v>-1.3599161951046981E-2</c:v>
                </c:pt>
                <c:pt idx="372">
                  <c:v>-2.1888767178329459E-2</c:v>
                </c:pt>
                <c:pt idx="373">
                  <c:v>-2.1888767178329459E-2</c:v>
                </c:pt>
                <c:pt idx="374">
                  <c:v>-2.1888767178329459E-2</c:v>
                </c:pt>
                <c:pt idx="375">
                  <c:v>-2.9805268419617698E-2</c:v>
                </c:pt>
                <c:pt idx="376">
                  <c:v>-3.2306978479553515E-2</c:v>
                </c:pt>
                <c:pt idx="377">
                  <c:v>-3.7932238576082203E-2</c:v>
                </c:pt>
                <c:pt idx="378">
                  <c:v>-4.6829333626714285E-2</c:v>
                </c:pt>
                <c:pt idx="379">
                  <c:v>-3.4033780260885826E-2</c:v>
                </c:pt>
                <c:pt idx="380">
                  <c:v>-3.4033780260885826E-2</c:v>
                </c:pt>
                <c:pt idx="381">
                  <c:v>-3.4033780260885826E-2</c:v>
                </c:pt>
                <c:pt idx="382">
                  <c:v>-3.4033780260885826E-2</c:v>
                </c:pt>
                <c:pt idx="383">
                  <c:v>-3.253658093247306E-2</c:v>
                </c:pt>
                <c:pt idx="384">
                  <c:v>-2.7958882027389789E-2</c:v>
                </c:pt>
                <c:pt idx="385">
                  <c:v>-1.3116040123028682E-2</c:v>
                </c:pt>
                <c:pt idx="386">
                  <c:v>-1.8535614688816923E-2</c:v>
                </c:pt>
                <c:pt idx="387">
                  <c:v>-1.8535614688816923E-2</c:v>
                </c:pt>
                <c:pt idx="388">
                  <c:v>-1.8535614688816923E-2</c:v>
                </c:pt>
                <c:pt idx="389">
                  <c:v>-1.601477109113783E-2</c:v>
                </c:pt>
                <c:pt idx="390">
                  <c:v>-2.9188211827396452E-2</c:v>
                </c:pt>
                <c:pt idx="391">
                  <c:v>-4.2289901797117571E-2</c:v>
                </c:pt>
                <c:pt idx="392">
                  <c:v>-3.3158420909130119E-2</c:v>
                </c:pt>
                <c:pt idx="393">
                  <c:v>-4.5719588437603209E-2</c:v>
                </c:pt>
                <c:pt idx="394">
                  <c:v>-4.5719588437603209E-2</c:v>
                </c:pt>
                <c:pt idx="395">
                  <c:v>-4.5719588437603209E-2</c:v>
                </c:pt>
                <c:pt idx="396">
                  <c:v>-3.3349756286563115E-2</c:v>
                </c:pt>
                <c:pt idx="397">
                  <c:v>-1.9391840502829352E-2</c:v>
                </c:pt>
                <c:pt idx="398">
                  <c:v>-2.3467284042151263E-2</c:v>
                </c:pt>
                <c:pt idx="399">
                  <c:v>-1.3417393342485628E-2</c:v>
                </c:pt>
                <c:pt idx="400">
                  <c:v>-1.6789679369741441E-2</c:v>
                </c:pt>
                <c:pt idx="401">
                  <c:v>-1.6789679369741441E-2</c:v>
                </c:pt>
                <c:pt idx="402">
                  <c:v>-1.6789679369741441E-2</c:v>
                </c:pt>
                <c:pt idx="403">
                  <c:v>-2.0965573982215449E-2</c:v>
                </c:pt>
                <c:pt idx="404">
                  <c:v>-1.051387898994055E-2</c:v>
                </c:pt>
                <c:pt idx="405">
                  <c:v>-1.0542579296555466E-2</c:v>
                </c:pt>
                <c:pt idx="406">
                  <c:v>-9.9972734708722762E-4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-3.1423483816920552E-4</c:v>
                </c:pt>
                <c:pt idx="413">
                  <c:v>-1.3759677004676991E-3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-3.0327441595997124E-4</c:v>
                </c:pt>
                <c:pt idx="418">
                  <c:v>0</c:v>
                </c:pt>
                <c:pt idx="419">
                  <c:v>-7.6578365193709743E-4</c:v>
                </c:pt>
                <c:pt idx="420">
                  <c:v>-2.2406262408532513E-3</c:v>
                </c:pt>
                <c:pt idx="421">
                  <c:v>-5.1903114186851295E-3</c:v>
                </c:pt>
                <c:pt idx="422">
                  <c:v>-5.1903114186851295E-3</c:v>
                </c:pt>
                <c:pt idx="423">
                  <c:v>-5.1903114186851295E-3</c:v>
                </c:pt>
                <c:pt idx="424">
                  <c:v>0</c:v>
                </c:pt>
                <c:pt idx="425">
                  <c:v>-4.5386064919545636E-3</c:v>
                </c:pt>
                <c:pt idx="426">
                  <c:v>-8.907192345292872E-3</c:v>
                </c:pt>
                <c:pt idx="427">
                  <c:v>-7.7217706704952368E-3</c:v>
                </c:pt>
                <c:pt idx="428">
                  <c:v>-2.1786255720485908E-2</c:v>
                </c:pt>
                <c:pt idx="429">
                  <c:v>-2.1786255720485908E-2</c:v>
                </c:pt>
                <c:pt idx="430">
                  <c:v>-2.1786255720485908E-2</c:v>
                </c:pt>
                <c:pt idx="431">
                  <c:v>-1.792773178299701E-2</c:v>
                </c:pt>
                <c:pt idx="432">
                  <c:v>-3.4585031571887935E-2</c:v>
                </c:pt>
                <c:pt idx="433">
                  <c:v>-3.6436367414599991E-2</c:v>
                </c:pt>
                <c:pt idx="434">
                  <c:v>-2.4294060140078143E-2</c:v>
                </c:pt>
                <c:pt idx="435">
                  <c:v>-3.0221168514066744E-2</c:v>
                </c:pt>
                <c:pt idx="436">
                  <c:v>-3.0221168514066744E-2</c:v>
                </c:pt>
                <c:pt idx="437">
                  <c:v>-3.0221168514066744E-2</c:v>
                </c:pt>
                <c:pt idx="438">
                  <c:v>-1.7096519771983346E-2</c:v>
                </c:pt>
                <c:pt idx="439">
                  <c:v>-2.0359971474314922E-2</c:v>
                </c:pt>
                <c:pt idx="440">
                  <c:v>-8.4490811801320835E-3</c:v>
                </c:pt>
                <c:pt idx="441">
                  <c:v>-1.3280500994148405E-2</c:v>
                </c:pt>
                <c:pt idx="442">
                  <c:v>-4.3874770354067807E-3</c:v>
                </c:pt>
                <c:pt idx="443">
                  <c:v>-4.3874770354067807E-3</c:v>
                </c:pt>
                <c:pt idx="444">
                  <c:v>-4.3874770354067807E-3</c:v>
                </c:pt>
                <c:pt idx="445">
                  <c:v>-6.1254657857077819E-3</c:v>
                </c:pt>
                <c:pt idx="446">
                  <c:v>-1.222731759383008E-2</c:v>
                </c:pt>
                <c:pt idx="447">
                  <c:v>-2.6608229943467992E-2</c:v>
                </c:pt>
                <c:pt idx="448">
                  <c:v>-2.8922399746858059E-2</c:v>
                </c:pt>
                <c:pt idx="449">
                  <c:v>-2.6622398330019455E-2</c:v>
                </c:pt>
                <c:pt idx="450">
                  <c:v>-2.6622398330019455E-2</c:v>
                </c:pt>
                <c:pt idx="451">
                  <c:v>-2.6622398330019455E-2</c:v>
                </c:pt>
                <c:pt idx="452">
                  <c:v>-1.4711508035836617E-2</c:v>
                </c:pt>
                <c:pt idx="453">
                  <c:v>-2.3377837809756351E-2</c:v>
                </c:pt>
                <c:pt idx="454">
                  <c:v>-2.7250530133796712E-2</c:v>
                </c:pt>
                <c:pt idx="455">
                  <c:v>-2.3817057792848668E-2</c:v>
                </c:pt>
                <c:pt idx="456">
                  <c:v>-2.3817057792848668E-2</c:v>
                </c:pt>
                <c:pt idx="457">
                  <c:v>-2.3817057792848668E-2</c:v>
                </c:pt>
                <c:pt idx="458">
                  <c:v>-2.3817057792848668E-2</c:v>
                </c:pt>
                <c:pt idx="459">
                  <c:v>-1.7365719116459406E-2</c:v>
                </c:pt>
                <c:pt idx="460">
                  <c:v>-1.9391798393304939E-2</c:v>
                </c:pt>
                <c:pt idx="461">
                  <c:v>-1.6761201290267633E-2</c:v>
                </c:pt>
                <c:pt idx="462">
                  <c:v>-1.2378447050378077E-2</c:v>
                </c:pt>
                <c:pt idx="463">
                  <c:v>-7.2400455277487515E-3</c:v>
                </c:pt>
                <c:pt idx="464">
                  <c:v>-7.2400455277487515E-3</c:v>
                </c:pt>
                <c:pt idx="465">
                  <c:v>-7.2400455277487515E-3</c:v>
                </c:pt>
                <c:pt idx="466">
                  <c:v>-1.1788097610737765E-2</c:v>
                </c:pt>
                <c:pt idx="467">
                  <c:v>-1.0177624339398849E-2</c:v>
                </c:pt>
                <c:pt idx="468">
                  <c:v>-5.0817279764236931E-3</c:v>
                </c:pt>
                <c:pt idx="469">
                  <c:v>-5.856266441231937E-3</c:v>
                </c:pt>
                <c:pt idx="470">
                  <c:v>-1.7101242567500573E-2</c:v>
                </c:pt>
                <c:pt idx="471">
                  <c:v>-1.7101242567500573E-2</c:v>
                </c:pt>
                <c:pt idx="472">
                  <c:v>-1.7101242567500573E-2</c:v>
                </c:pt>
                <c:pt idx="473">
                  <c:v>-8.024029583591016E-3</c:v>
                </c:pt>
                <c:pt idx="474">
                  <c:v>-9.4928189894161723E-3</c:v>
                </c:pt>
                <c:pt idx="475">
                  <c:v>-4.453596172646436E-3</c:v>
                </c:pt>
                <c:pt idx="476">
                  <c:v>-2.10636680063665E-3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-4.1413049124281558E-3</c:v>
                </c:pt>
                <c:pt idx="481">
                  <c:v>-1.383583055121305E-3</c:v>
                </c:pt>
                <c:pt idx="482">
                  <c:v>-5.1187850913023839E-3</c:v>
                </c:pt>
                <c:pt idx="483">
                  <c:v>-1.5195802973995172E-2</c:v>
                </c:pt>
                <c:pt idx="484">
                  <c:v>-4.4387988799116443E-3</c:v>
                </c:pt>
                <c:pt idx="485">
                  <c:v>-4.4387988799116443E-3</c:v>
                </c:pt>
                <c:pt idx="486">
                  <c:v>-4.4387988799116443E-3</c:v>
                </c:pt>
                <c:pt idx="487">
                  <c:v>-1.5110804697572699E-3</c:v>
                </c:pt>
                <c:pt idx="488">
                  <c:v>-1.3330563019138786E-2</c:v>
                </c:pt>
                <c:pt idx="489">
                  <c:v>-1.7726862760838444E-2</c:v>
                </c:pt>
                <c:pt idx="490">
                  <c:v>-1.40199934834655E-2</c:v>
                </c:pt>
                <c:pt idx="491">
                  <c:v>-7.5081810841064818E-4</c:v>
                </c:pt>
                <c:pt idx="492">
                  <c:v>-7.5081810841064818E-4</c:v>
                </c:pt>
                <c:pt idx="493">
                  <c:v>-7.5081810841064818E-4</c:v>
                </c:pt>
                <c:pt idx="494">
                  <c:v>-5.8365483144370177E-3</c:v>
                </c:pt>
                <c:pt idx="495">
                  <c:v>-8.7689888510594869E-3</c:v>
                </c:pt>
                <c:pt idx="496">
                  <c:v>-9.0712049450108537E-3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-6.4343415367268972E-4</c:v>
                </c:pt>
                <c:pt idx="503">
                  <c:v>-1.5733608867179736E-3</c:v>
                </c:pt>
                <c:pt idx="504">
                  <c:v>0</c:v>
                </c:pt>
                <c:pt idx="505">
                  <c:v>-2.2338817919862861E-3</c:v>
                </c:pt>
                <c:pt idx="506">
                  <c:v>-2.2338817919862861E-3</c:v>
                </c:pt>
                <c:pt idx="507">
                  <c:v>-2.2338817919862861E-3</c:v>
                </c:pt>
                <c:pt idx="508">
                  <c:v>-2.2338817919862861E-3</c:v>
                </c:pt>
                <c:pt idx="509">
                  <c:v>-1.2492843130813652E-2</c:v>
                </c:pt>
                <c:pt idx="510">
                  <c:v>-3.4446832674745616E-3</c:v>
                </c:pt>
                <c:pt idx="511">
                  <c:v>-4.707108061685266E-3</c:v>
                </c:pt>
                <c:pt idx="512">
                  <c:v>-1.0995766887864902E-2</c:v>
                </c:pt>
                <c:pt idx="513">
                  <c:v>-1.0995766887864902E-2</c:v>
                </c:pt>
                <c:pt idx="514">
                  <c:v>-1.0995766887864902E-2</c:v>
                </c:pt>
                <c:pt idx="515">
                  <c:v>-8.9589923128186068E-3</c:v>
                </c:pt>
                <c:pt idx="516">
                  <c:v>-9.9586074844427285E-3</c:v>
                </c:pt>
                <c:pt idx="517">
                  <c:v>-7.8608235327244907E-3</c:v>
                </c:pt>
                <c:pt idx="518">
                  <c:v>-1.6416215353713601E-2</c:v>
                </c:pt>
                <c:pt idx="519">
                  <c:v>-1.7828817075116733E-2</c:v>
                </c:pt>
                <c:pt idx="520">
                  <c:v>-1.7828817075116733E-2</c:v>
                </c:pt>
                <c:pt idx="521">
                  <c:v>-1.7828817075116733E-2</c:v>
                </c:pt>
                <c:pt idx="522">
                  <c:v>-2.4187871335917609E-2</c:v>
                </c:pt>
                <c:pt idx="523">
                  <c:v>-2.3779577815113462E-2</c:v>
                </c:pt>
                <c:pt idx="524">
                  <c:v>-1.2023540233337562E-2</c:v>
                </c:pt>
                <c:pt idx="525">
                  <c:v>-1.0305891628574931E-2</c:v>
                </c:pt>
                <c:pt idx="526">
                  <c:v>-1.7228109366347243E-2</c:v>
                </c:pt>
                <c:pt idx="527">
                  <c:v>-1.7228109366347243E-2</c:v>
                </c:pt>
                <c:pt idx="528">
                  <c:v>-1.7228109366347243E-2</c:v>
                </c:pt>
                <c:pt idx="529">
                  <c:v>-2.1770961413915921E-2</c:v>
                </c:pt>
                <c:pt idx="530">
                  <c:v>-1.6205029049849447E-2</c:v>
                </c:pt>
                <c:pt idx="531">
                  <c:v>-1.4257422025323634E-2</c:v>
                </c:pt>
                <c:pt idx="532">
                  <c:v>-4.4959217578211114E-3</c:v>
                </c:pt>
                <c:pt idx="533">
                  <c:v>-9.7755793544271122E-3</c:v>
                </c:pt>
                <c:pt idx="534">
                  <c:v>-9.7755793544271122E-3</c:v>
                </c:pt>
                <c:pt idx="535">
                  <c:v>-9.7755793544271122E-3</c:v>
                </c:pt>
                <c:pt idx="536">
                  <c:v>-3.7403440928845486E-3</c:v>
                </c:pt>
                <c:pt idx="537">
                  <c:v>-3.1067851812918712E-3</c:v>
                </c:pt>
                <c:pt idx="538">
                  <c:v>-1.043729643986833E-2</c:v>
                </c:pt>
                <c:pt idx="539">
                  <c:v>-1.33798256070434E-2</c:v>
                </c:pt>
                <c:pt idx="540">
                  <c:v>-1.3764653982973869E-2</c:v>
                </c:pt>
                <c:pt idx="541">
                  <c:v>-1.3764653982973869E-2</c:v>
                </c:pt>
                <c:pt idx="542">
                  <c:v>-1.3764653982973869E-2</c:v>
                </c:pt>
                <c:pt idx="543">
                  <c:v>-3.4343586037300325E-2</c:v>
                </c:pt>
                <c:pt idx="544">
                  <c:v>-3.1776499188106003E-2</c:v>
                </c:pt>
                <c:pt idx="545">
                  <c:v>-2.5060774725223195E-2</c:v>
                </c:pt>
                <c:pt idx="546">
                  <c:v>-2.5361128579607831E-2</c:v>
                </c:pt>
                <c:pt idx="547">
                  <c:v>-2.5361128579607831E-2</c:v>
                </c:pt>
                <c:pt idx="548">
                  <c:v>-2.5361128579607831E-2</c:v>
                </c:pt>
                <c:pt idx="549">
                  <c:v>-2.5361128579607831E-2</c:v>
                </c:pt>
                <c:pt idx="550">
                  <c:v>-2.9124937817366057E-2</c:v>
                </c:pt>
                <c:pt idx="551">
                  <c:v>-2.322110736711689E-2</c:v>
                </c:pt>
                <c:pt idx="552">
                  <c:v>-3.9487145793638177E-2</c:v>
                </c:pt>
                <c:pt idx="553">
                  <c:v>-3.7314273378323937E-2</c:v>
                </c:pt>
                <c:pt idx="554">
                  <c:v>-2.5436217043204149E-2</c:v>
                </c:pt>
                <c:pt idx="555">
                  <c:v>-2.5436217043204149E-2</c:v>
                </c:pt>
                <c:pt idx="556">
                  <c:v>-2.5436217043204149E-2</c:v>
                </c:pt>
                <c:pt idx="557">
                  <c:v>-1.4651636459203617E-2</c:v>
                </c:pt>
                <c:pt idx="558">
                  <c:v>-1.0263654367802228E-2</c:v>
                </c:pt>
                <c:pt idx="559">
                  <c:v>-1.0991073858890038E-2</c:v>
                </c:pt>
                <c:pt idx="560">
                  <c:v>-3.0645479205189548E-3</c:v>
                </c:pt>
                <c:pt idx="561">
                  <c:v>-1.9616861114501887E-3</c:v>
                </c:pt>
                <c:pt idx="562">
                  <c:v>-1.9616861114501887E-3</c:v>
                </c:pt>
                <c:pt idx="563">
                  <c:v>-1.9616861114501887E-3</c:v>
                </c:pt>
                <c:pt idx="564">
                  <c:v>-1.1920293595892488E-3</c:v>
                </c:pt>
                <c:pt idx="565">
                  <c:v>-5.4486066396974529E-3</c:v>
                </c:pt>
                <c:pt idx="566">
                  <c:v>-7.8232793009264372E-3</c:v>
                </c:pt>
                <c:pt idx="567">
                  <c:v>-1.3454914070639505E-2</c:v>
                </c:pt>
                <c:pt idx="568">
                  <c:v>-2.4014229263851508E-2</c:v>
                </c:pt>
                <c:pt idx="569">
                  <c:v>-2.4014229263851508E-2</c:v>
                </c:pt>
                <c:pt idx="570">
                  <c:v>-2.4014229263851508E-2</c:v>
                </c:pt>
                <c:pt idx="571">
                  <c:v>-2.965055706253944E-2</c:v>
                </c:pt>
                <c:pt idx="572">
                  <c:v>-1.763170985817674E-2</c:v>
                </c:pt>
                <c:pt idx="573">
                  <c:v>-1.0441989468842981E-2</c:v>
                </c:pt>
                <c:pt idx="574">
                  <c:v>-1.041383129499444E-2</c:v>
                </c:pt>
                <c:pt idx="575">
                  <c:v>-1.2661792173904889E-2</c:v>
                </c:pt>
                <c:pt idx="576">
                  <c:v>-1.2661792173904889E-2</c:v>
                </c:pt>
                <c:pt idx="577">
                  <c:v>-1.2661792173904889E-2</c:v>
                </c:pt>
                <c:pt idx="578">
                  <c:v>-1.538374897926629E-2</c:v>
                </c:pt>
                <c:pt idx="579">
                  <c:v>-1.7598858655353336E-2</c:v>
                </c:pt>
                <c:pt idx="580">
                  <c:v>-1.4539003763809245E-2</c:v>
                </c:pt>
                <c:pt idx="581">
                  <c:v>-2.2179254934720068E-2</c:v>
                </c:pt>
                <c:pt idx="582">
                  <c:v>-2.4990379290601737E-2</c:v>
                </c:pt>
                <c:pt idx="583">
                  <c:v>-2.4990379290601737E-2</c:v>
                </c:pt>
                <c:pt idx="584">
                  <c:v>-2.4990379290601737E-2</c:v>
                </c:pt>
                <c:pt idx="585">
                  <c:v>-1.2502229188763165E-2</c:v>
                </c:pt>
                <c:pt idx="586">
                  <c:v>-2.1939910457007161E-2</c:v>
                </c:pt>
                <c:pt idx="587">
                  <c:v>-2.1010690720004496E-2</c:v>
                </c:pt>
                <c:pt idx="588">
                  <c:v>-2.2259036427291035E-2</c:v>
                </c:pt>
                <c:pt idx="589">
                  <c:v>-1.8434217812860868E-2</c:v>
                </c:pt>
                <c:pt idx="590">
                  <c:v>-1.8434217812860868E-2</c:v>
                </c:pt>
                <c:pt idx="591">
                  <c:v>-1.8434217812860868E-2</c:v>
                </c:pt>
                <c:pt idx="592">
                  <c:v>-1.3318816230371457E-2</c:v>
                </c:pt>
                <c:pt idx="593">
                  <c:v>-1.590936822443946E-2</c:v>
                </c:pt>
                <c:pt idx="594">
                  <c:v>-2.4033001379750535E-2</c:v>
                </c:pt>
                <c:pt idx="595">
                  <c:v>-4.4626012521001367E-2</c:v>
                </c:pt>
                <c:pt idx="596">
                  <c:v>-7.5055612393350943E-2</c:v>
                </c:pt>
                <c:pt idx="597">
                  <c:v>-7.5055612393350943E-2</c:v>
                </c:pt>
                <c:pt idx="598">
                  <c:v>-7.5055612393350943E-2</c:v>
                </c:pt>
                <c:pt idx="599">
                  <c:v>-0.11151106146929356</c:v>
                </c:pt>
                <c:pt idx="600">
                  <c:v>-0.12352521564468151</c:v>
                </c:pt>
                <c:pt idx="601">
                  <c:v>-8.9313034418674581E-2</c:v>
                </c:pt>
                <c:pt idx="602">
                  <c:v>-6.718540280267693E-2</c:v>
                </c:pt>
                <c:pt idx="603">
                  <c:v>-6.6617546296730959E-2</c:v>
                </c:pt>
                <c:pt idx="604">
                  <c:v>-6.6617546296730959E-2</c:v>
                </c:pt>
                <c:pt idx="605">
                  <c:v>-6.6617546296730959E-2</c:v>
                </c:pt>
                <c:pt idx="606">
                  <c:v>-7.4450211655606807E-2</c:v>
                </c:pt>
                <c:pt idx="607">
                  <c:v>-0.10182464966538715</c:v>
                </c:pt>
                <c:pt idx="608">
                  <c:v>-8.539435522474928E-2</c:v>
                </c:pt>
                <c:pt idx="609">
                  <c:v>-8.4329037647478455E-2</c:v>
                </c:pt>
                <c:pt idx="610">
                  <c:v>-9.8365887310988318E-2</c:v>
                </c:pt>
                <c:pt idx="611">
                  <c:v>-9.8365887310988318E-2</c:v>
                </c:pt>
                <c:pt idx="612">
                  <c:v>-9.8365887310988318E-2</c:v>
                </c:pt>
                <c:pt idx="613">
                  <c:v>-9.8365887310988318E-2</c:v>
                </c:pt>
                <c:pt idx="614">
                  <c:v>-7.5750180681615556E-2</c:v>
                </c:pt>
                <c:pt idx="615">
                  <c:v>-8.8595000985536174E-2</c:v>
                </c:pt>
                <c:pt idx="616">
                  <c:v>-8.3784646286406264E-2</c:v>
                </c:pt>
                <c:pt idx="617">
                  <c:v>-7.9673552904515721E-2</c:v>
                </c:pt>
                <c:pt idx="618">
                  <c:v>-7.9673552904515721E-2</c:v>
                </c:pt>
                <c:pt idx="619">
                  <c:v>-7.9673552904515721E-2</c:v>
                </c:pt>
                <c:pt idx="620">
                  <c:v>-8.3437362142273944E-2</c:v>
                </c:pt>
                <c:pt idx="621">
                  <c:v>-7.1676631531523191E-2</c:v>
                </c:pt>
                <c:pt idx="622">
                  <c:v>-6.3595235636984923E-2</c:v>
                </c:pt>
                <c:pt idx="623">
                  <c:v>-6.5993373443087686E-2</c:v>
                </c:pt>
                <c:pt idx="624">
                  <c:v>-8.1090847654893508E-2</c:v>
                </c:pt>
                <c:pt idx="625">
                  <c:v>-8.1090847654893508E-2</c:v>
                </c:pt>
                <c:pt idx="626">
                  <c:v>-8.1090847654893508E-2</c:v>
                </c:pt>
                <c:pt idx="627">
                  <c:v>-7.6895279751457241E-2</c:v>
                </c:pt>
                <c:pt idx="628">
                  <c:v>-8.8266488957302894E-2</c:v>
                </c:pt>
                <c:pt idx="629">
                  <c:v>-9.0134314489257725E-2</c:v>
                </c:pt>
                <c:pt idx="630">
                  <c:v>-9.3194169380801828E-2</c:v>
                </c:pt>
                <c:pt idx="631">
                  <c:v>-9.3616541988530338E-2</c:v>
                </c:pt>
                <c:pt idx="632">
                  <c:v>-9.3616541988530338E-2</c:v>
                </c:pt>
                <c:pt idx="633">
                  <c:v>-9.3616541988530338E-2</c:v>
                </c:pt>
                <c:pt idx="634">
                  <c:v>-0.11687988661642004</c:v>
                </c:pt>
                <c:pt idx="635">
                  <c:v>-0.11579110389427555</c:v>
                </c:pt>
                <c:pt idx="636">
                  <c:v>-9.8924357758984879E-2</c:v>
                </c:pt>
                <c:pt idx="637">
                  <c:v>-9.7145699777550526E-2</c:v>
                </c:pt>
                <c:pt idx="638">
                  <c:v>-8.4221097981059048E-2</c:v>
                </c:pt>
                <c:pt idx="639">
                  <c:v>-8.4221097981059048E-2</c:v>
                </c:pt>
                <c:pt idx="640">
                  <c:v>-8.4221097981059048E-2</c:v>
                </c:pt>
                <c:pt idx="641">
                  <c:v>-6.7471677570137417E-2</c:v>
                </c:pt>
                <c:pt idx="642">
                  <c:v>-7.0817807229141869E-2</c:v>
                </c:pt>
                <c:pt idx="643">
                  <c:v>-6.3351198130297368E-2</c:v>
                </c:pt>
                <c:pt idx="644">
                  <c:v>-5.5091467134718131E-2</c:v>
                </c:pt>
                <c:pt idx="645">
                  <c:v>-5.4406284904403024E-2</c:v>
                </c:pt>
                <c:pt idx="646">
                  <c:v>-5.4406284904403024E-2</c:v>
                </c:pt>
                <c:pt idx="647">
                  <c:v>-5.4406284904403024E-2</c:v>
                </c:pt>
                <c:pt idx="648">
                  <c:v>-5.3200176457889506E-2</c:v>
                </c:pt>
                <c:pt idx="649">
                  <c:v>-5.9662477356135245E-2</c:v>
                </c:pt>
                <c:pt idx="650">
                  <c:v>-6.4097389737284308E-2</c:v>
                </c:pt>
                <c:pt idx="651">
                  <c:v>-5.0196637914042601E-2</c:v>
                </c:pt>
                <c:pt idx="652">
                  <c:v>-4.5855586112388776E-2</c:v>
                </c:pt>
                <c:pt idx="653">
                  <c:v>-4.5855586112388776E-2</c:v>
                </c:pt>
                <c:pt idx="654">
                  <c:v>-4.5855586112388776E-2</c:v>
                </c:pt>
                <c:pt idx="655">
                  <c:v>-4.5597469518776843E-2</c:v>
                </c:pt>
                <c:pt idx="656">
                  <c:v>-4.6953754892482789E-2</c:v>
                </c:pt>
                <c:pt idx="657">
                  <c:v>-5.2505608169624886E-2</c:v>
                </c:pt>
                <c:pt idx="658">
                  <c:v>-3.6751109901352504E-2</c:v>
                </c:pt>
                <c:pt idx="659">
                  <c:v>-2.6126092302493908E-2</c:v>
                </c:pt>
                <c:pt idx="660">
                  <c:v>-2.6126092302493908E-2</c:v>
                </c:pt>
                <c:pt idx="661">
                  <c:v>-2.6126092302493908E-2</c:v>
                </c:pt>
                <c:pt idx="662">
                  <c:v>-2.7989224805474101E-2</c:v>
                </c:pt>
                <c:pt idx="663">
                  <c:v>-3.0471837133122594E-2</c:v>
                </c:pt>
                <c:pt idx="664">
                  <c:v>-1.899268826085744E-2</c:v>
                </c:pt>
                <c:pt idx="665">
                  <c:v>-1.9433832984484988E-2</c:v>
                </c:pt>
                <c:pt idx="666">
                  <c:v>-2.4150327104119556E-2</c:v>
                </c:pt>
                <c:pt idx="667">
                  <c:v>-2.4150327104119556E-2</c:v>
                </c:pt>
                <c:pt idx="668">
                  <c:v>-2.4150327104119556E-2</c:v>
                </c:pt>
                <c:pt idx="669">
                  <c:v>-1.2563238565434894E-2</c:v>
                </c:pt>
                <c:pt idx="670">
                  <c:v>-9.8694399339222458E-3</c:v>
                </c:pt>
                <c:pt idx="671">
                  <c:v>-1.33798256070434E-2</c:v>
                </c:pt>
                <c:pt idx="672">
                  <c:v>-1.4496766503036542E-2</c:v>
                </c:pt>
                <c:pt idx="673">
                  <c:v>-1.4839357618194096E-2</c:v>
                </c:pt>
                <c:pt idx="674">
                  <c:v>-1.4839357618194096E-2</c:v>
                </c:pt>
                <c:pt idx="675">
                  <c:v>-1.4839357618194096E-2</c:v>
                </c:pt>
                <c:pt idx="676">
                  <c:v>-2.4516383364151E-2</c:v>
                </c:pt>
                <c:pt idx="677">
                  <c:v>-2.304277226607614E-2</c:v>
                </c:pt>
                <c:pt idx="678">
                  <c:v>-2.6196487737115363E-2</c:v>
                </c:pt>
                <c:pt idx="679">
                  <c:v>-3.9820350850846217E-2</c:v>
                </c:pt>
                <c:pt idx="680">
                  <c:v>-5.0581466289972961E-2</c:v>
                </c:pt>
                <c:pt idx="681">
                  <c:v>-5.0581466289972961E-2</c:v>
                </c:pt>
                <c:pt idx="682">
                  <c:v>-5.0581466289972961E-2</c:v>
                </c:pt>
                <c:pt idx="683">
                  <c:v>-3.6431983931068841E-2</c:v>
                </c:pt>
                <c:pt idx="684">
                  <c:v>-3.7722566899128084E-2</c:v>
                </c:pt>
                <c:pt idx="685">
                  <c:v>-2.2169868876770554E-2</c:v>
                </c:pt>
                <c:pt idx="686">
                  <c:v>-2.3268037656864672E-2</c:v>
                </c:pt>
                <c:pt idx="687">
                  <c:v>-1.9546465679879148E-2</c:v>
                </c:pt>
                <c:pt idx="688">
                  <c:v>-1.9546465679879148E-2</c:v>
                </c:pt>
                <c:pt idx="689">
                  <c:v>-1.9546465679879148E-2</c:v>
                </c:pt>
                <c:pt idx="690">
                  <c:v>-2.0757267155367423E-2</c:v>
                </c:pt>
                <c:pt idx="691">
                  <c:v>-1.9560544766803526E-2</c:v>
                </c:pt>
                <c:pt idx="692">
                  <c:v>-1.9687256549122061E-2</c:v>
                </c:pt>
                <c:pt idx="693">
                  <c:v>-1.9687256549122061E-2</c:v>
                </c:pt>
                <c:pt idx="694">
                  <c:v>-1.9105320956251601E-2</c:v>
                </c:pt>
                <c:pt idx="695">
                  <c:v>-1.9105320956251601E-2</c:v>
                </c:pt>
                <c:pt idx="696">
                  <c:v>-1.9105320956251601E-2</c:v>
                </c:pt>
                <c:pt idx="697">
                  <c:v>-2.3657559061769792E-2</c:v>
                </c:pt>
                <c:pt idx="698">
                  <c:v>-1.3229648679850974E-2</c:v>
                </c:pt>
                <c:pt idx="699">
                  <c:v>-2.4079931669498102E-2</c:v>
                </c:pt>
                <c:pt idx="700">
                  <c:v>-3.8107395275058555E-2</c:v>
                </c:pt>
                <c:pt idx="701">
                  <c:v>-1.8363822378239414E-2</c:v>
                </c:pt>
                <c:pt idx="702">
                  <c:v>-1.8363822378239414E-2</c:v>
                </c:pt>
                <c:pt idx="703">
                  <c:v>-1.8363822378239414E-2</c:v>
                </c:pt>
                <c:pt idx="704">
                  <c:v>-2.5225030739339783E-2</c:v>
                </c:pt>
                <c:pt idx="705">
                  <c:v>-3.1551233797317474E-2</c:v>
                </c:pt>
                <c:pt idx="706">
                  <c:v>-3.904600107001073E-2</c:v>
                </c:pt>
                <c:pt idx="707">
                  <c:v>-3.6882514712645899E-2</c:v>
                </c:pt>
                <c:pt idx="708">
                  <c:v>-5.5588928206042866E-2</c:v>
                </c:pt>
                <c:pt idx="709">
                  <c:v>-5.5588928206042866E-2</c:v>
                </c:pt>
                <c:pt idx="710">
                  <c:v>-5.5588928206042866E-2</c:v>
                </c:pt>
                <c:pt idx="711">
                  <c:v>-5.1097699477196619E-2</c:v>
                </c:pt>
                <c:pt idx="712">
                  <c:v>-4.1021766268384975E-2</c:v>
                </c:pt>
                <c:pt idx="713">
                  <c:v>-2.7102242329244138E-2</c:v>
                </c:pt>
                <c:pt idx="714">
                  <c:v>-4.1735106672548622E-2</c:v>
                </c:pt>
                <c:pt idx="715">
                  <c:v>-5.8789573966829767E-2</c:v>
                </c:pt>
                <c:pt idx="716">
                  <c:v>-5.8789573966829767E-2</c:v>
                </c:pt>
                <c:pt idx="717">
                  <c:v>-5.8789573966829767E-2</c:v>
                </c:pt>
                <c:pt idx="718">
                  <c:v>-5.1468448766202712E-2</c:v>
                </c:pt>
                <c:pt idx="719">
                  <c:v>-4.3105471133178835E-2</c:v>
                </c:pt>
                <c:pt idx="720">
                  <c:v>-3.1222721769084295E-2</c:v>
                </c:pt>
                <c:pt idx="721">
                  <c:v>-3.2771421330755474E-2</c:v>
                </c:pt>
                <c:pt idx="722">
                  <c:v>-3.2771421330755474E-2</c:v>
                </c:pt>
                <c:pt idx="723">
                  <c:v>-3.2771421330755474E-2</c:v>
                </c:pt>
                <c:pt idx="724">
                  <c:v>-3.2771421330755474E-2</c:v>
                </c:pt>
                <c:pt idx="725">
                  <c:v>-3.487859134042301E-2</c:v>
                </c:pt>
                <c:pt idx="726">
                  <c:v>-2.4619630001595644E-2</c:v>
                </c:pt>
                <c:pt idx="727">
                  <c:v>-3.1659173463736978E-2</c:v>
                </c:pt>
                <c:pt idx="728">
                  <c:v>-4.0773035732722659E-2</c:v>
                </c:pt>
                <c:pt idx="729">
                  <c:v>-4.0773035732722659E-2</c:v>
                </c:pt>
                <c:pt idx="730">
                  <c:v>-4.0773035732722659E-2</c:v>
                </c:pt>
                <c:pt idx="731">
                  <c:v>-4.0773035732722659E-2</c:v>
                </c:pt>
                <c:pt idx="732">
                  <c:v>-5.5452830365774711E-2</c:v>
                </c:pt>
                <c:pt idx="733">
                  <c:v>-5.3552153630996573E-2</c:v>
                </c:pt>
                <c:pt idx="734">
                  <c:v>-6.5965215269239152E-2</c:v>
                </c:pt>
                <c:pt idx="735">
                  <c:v>-8.8102232943186295E-2</c:v>
                </c:pt>
                <c:pt idx="736">
                  <c:v>-9.7985751964032711E-2</c:v>
                </c:pt>
                <c:pt idx="737">
                  <c:v>-9.7985751964032711E-2</c:v>
                </c:pt>
                <c:pt idx="738">
                  <c:v>-9.7985751964032711E-2</c:v>
                </c:pt>
                <c:pt idx="739">
                  <c:v>-9.721609521217188E-2</c:v>
                </c:pt>
                <c:pt idx="740">
                  <c:v>-9.0171858721055778E-2</c:v>
                </c:pt>
                <c:pt idx="741">
                  <c:v>-0.11288611895889854</c:v>
                </c:pt>
                <c:pt idx="742">
                  <c:v>-9.8074919514553188E-2</c:v>
                </c:pt>
                <c:pt idx="743">
                  <c:v>-0.11755568278878564</c:v>
                </c:pt>
                <c:pt idx="744">
                  <c:v>-0.11755568278878564</c:v>
                </c:pt>
                <c:pt idx="745">
                  <c:v>-0.11755568278878564</c:v>
                </c:pt>
                <c:pt idx="746">
                  <c:v>-0.11755568278878564</c:v>
                </c:pt>
                <c:pt idx="747">
                  <c:v>-0.11708637989130954</c:v>
                </c:pt>
                <c:pt idx="748">
                  <c:v>-0.12741104363578351</c:v>
                </c:pt>
                <c:pt idx="749">
                  <c:v>-0.12287757764616446</c:v>
                </c:pt>
                <c:pt idx="750">
                  <c:v>-0.10508630480284588</c:v>
                </c:pt>
                <c:pt idx="751">
                  <c:v>-0.10508630480284588</c:v>
                </c:pt>
                <c:pt idx="752">
                  <c:v>-0.10508630480284588</c:v>
                </c:pt>
                <c:pt idx="753">
                  <c:v>-0.11908091720558293</c:v>
                </c:pt>
                <c:pt idx="754">
                  <c:v>-0.10662092527759268</c:v>
                </c:pt>
                <c:pt idx="755">
                  <c:v>-0.11632610919739823</c:v>
                </c:pt>
                <c:pt idx="756">
                  <c:v>-0.11144066603467222</c:v>
                </c:pt>
                <c:pt idx="757">
                  <c:v>-8.9439746200993112E-2</c:v>
                </c:pt>
                <c:pt idx="758">
                  <c:v>-8.9439746200993112E-2</c:v>
                </c:pt>
                <c:pt idx="759">
                  <c:v>-8.9439746200993112E-2</c:v>
                </c:pt>
                <c:pt idx="760">
                  <c:v>-8.9843346692822498E-2</c:v>
                </c:pt>
                <c:pt idx="761">
                  <c:v>-0.1069025070160784</c:v>
                </c:pt>
                <c:pt idx="762">
                  <c:v>-0.10244412949005555</c:v>
                </c:pt>
                <c:pt idx="763">
                  <c:v>-0.10107376502942533</c:v>
                </c:pt>
                <c:pt idx="764">
                  <c:v>-0.11768708760007893</c:v>
                </c:pt>
                <c:pt idx="765">
                  <c:v>-0.11768708760007893</c:v>
                </c:pt>
                <c:pt idx="766">
                  <c:v>-0.11768708760007893</c:v>
                </c:pt>
                <c:pt idx="767">
                  <c:v>-0.13017523770191761</c:v>
                </c:pt>
                <c:pt idx="768">
                  <c:v>-0.13075248026581321</c:v>
                </c:pt>
                <c:pt idx="769">
                  <c:v>-0.13091673627992992</c:v>
                </c:pt>
                <c:pt idx="770">
                  <c:v>-0.14160745628443519</c:v>
                </c:pt>
                <c:pt idx="771">
                  <c:v>-0.12485334284453881</c:v>
                </c:pt>
                <c:pt idx="772">
                  <c:v>-0.12485334284453881</c:v>
                </c:pt>
                <c:pt idx="773">
                  <c:v>-0.12485334284453881</c:v>
                </c:pt>
                <c:pt idx="774">
                  <c:v>-0.12485334284453881</c:v>
                </c:pt>
                <c:pt idx="775">
                  <c:v>-0.11039881360227528</c:v>
                </c:pt>
                <c:pt idx="776">
                  <c:v>-9.5737791085122259E-2</c:v>
                </c:pt>
                <c:pt idx="777">
                  <c:v>-9.9956824133432307E-2</c:v>
                </c:pt>
                <c:pt idx="778">
                  <c:v>-9.9980289278306086E-2</c:v>
                </c:pt>
                <c:pt idx="779">
                  <c:v>-9.9980289278306086E-2</c:v>
                </c:pt>
                <c:pt idx="780">
                  <c:v>-9.9980289278306086E-2</c:v>
                </c:pt>
                <c:pt idx="781">
                  <c:v>-8.6971212960268884E-2</c:v>
                </c:pt>
                <c:pt idx="782">
                  <c:v>-9.8342422166114538E-2</c:v>
                </c:pt>
                <c:pt idx="783">
                  <c:v>-9.4339268450643499E-2</c:v>
                </c:pt>
                <c:pt idx="784">
                  <c:v>-8.406153499591712E-2</c:v>
                </c:pt>
                <c:pt idx="785">
                  <c:v>-8.5774490571704887E-2</c:v>
                </c:pt>
                <c:pt idx="786">
                  <c:v>-8.5774490571704887E-2</c:v>
                </c:pt>
                <c:pt idx="787">
                  <c:v>-8.5774490571704887E-2</c:v>
                </c:pt>
                <c:pt idx="788">
                  <c:v>-9.3198862409776581E-2</c:v>
                </c:pt>
                <c:pt idx="789">
                  <c:v>-7.1554612778179413E-2</c:v>
                </c:pt>
                <c:pt idx="790">
                  <c:v>-6.7753259308623026E-2</c:v>
                </c:pt>
                <c:pt idx="791">
                  <c:v>-6.4491604171164188E-2</c:v>
                </c:pt>
                <c:pt idx="792">
                  <c:v>-6.1398898076796792E-2</c:v>
                </c:pt>
                <c:pt idx="793">
                  <c:v>-6.1398898076796792E-2</c:v>
                </c:pt>
                <c:pt idx="794">
                  <c:v>-6.1398898076796792E-2</c:v>
                </c:pt>
                <c:pt idx="795">
                  <c:v>-6.0568231948264127E-2</c:v>
                </c:pt>
                <c:pt idx="796">
                  <c:v>-7.1127547141476122E-2</c:v>
                </c:pt>
                <c:pt idx="797">
                  <c:v>-6.6434518166715237E-2</c:v>
                </c:pt>
                <c:pt idx="798">
                  <c:v>-6.6289034268497679E-2</c:v>
                </c:pt>
                <c:pt idx="799">
                  <c:v>-5.0980373752827594E-2</c:v>
                </c:pt>
                <c:pt idx="800">
                  <c:v>-5.0980373752827594E-2</c:v>
                </c:pt>
                <c:pt idx="801">
                  <c:v>-5.0980373752827594E-2</c:v>
                </c:pt>
                <c:pt idx="802">
                  <c:v>-5.2177096141391606E-2</c:v>
                </c:pt>
                <c:pt idx="803">
                  <c:v>-5.3918209891027913E-2</c:v>
                </c:pt>
                <c:pt idx="804">
                  <c:v>-4.8619780178522885E-2</c:v>
                </c:pt>
                <c:pt idx="805">
                  <c:v>-4.2345200439267622E-2</c:v>
                </c:pt>
                <c:pt idx="806">
                  <c:v>-3.8126167390957581E-2</c:v>
                </c:pt>
                <c:pt idx="807">
                  <c:v>-3.8126167390957581E-2</c:v>
                </c:pt>
                <c:pt idx="808">
                  <c:v>-3.8126167390957581E-2</c:v>
                </c:pt>
                <c:pt idx="809">
                  <c:v>-3.7178175538055885E-2</c:v>
                </c:pt>
                <c:pt idx="810">
                  <c:v>-3.8022920753512719E-2</c:v>
                </c:pt>
                <c:pt idx="811">
                  <c:v>-4.4166095681474796E-2</c:v>
                </c:pt>
                <c:pt idx="812">
                  <c:v>-4.4527458912531376E-2</c:v>
                </c:pt>
                <c:pt idx="813">
                  <c:v>-4.4527458912531376E-2</c:v>
                </c:pt>
                <c:pt idx="814">
                  <c:v>-4.4527458912531376E-2</c:v>
                </c:pt>
                <c:pt idx="815">
                  <c:v>-4.4527458912531376E-2</c:v>
                </c:pt>
                <c:pt idx="816">
                  <c:v>-4.4006532696332964E-2</c:v>
                </c:pt>
                <c:pt idx="817">
                  <c:v>-3.5577852657662279E-2</c:v>
                </c:pt>
                <c:pt idx="818">
                  <c:v>-3.1382284754226233E-2</c:v>
                </c:pt>
                <c:pt idx="819">
                  <c:v>-3.3358049952600582E-2</c:v>
                </c:pt>
                <c:pt idx="820">
                  <c:v>-2.7238340169512189E-2</c:v>
                </c:pt>
                <c:pt idx="821">
                  <c:v>-2.7238340169512189E-2</c:v>
                </c:pt>
                <c:pt idx="822">
                  <c:v>-2.7238340169512189E-2</c:v>
                </c:pt>
                <c:pt idx="823">
                  <c:v>-3.0359204437728222E-2</c:v>
                </c:pt>
                <c:pt idx="824">
                  <c:v>-4.0195793168827064E-2</c:v>
                </c:pt>
                <c:pt idx="825">
                  <c:v>-3.0110473902066014E-2</c:v>
                </c:pt>
                <c:pt idx="826">
                  <c:v>-4.1725720614599109E-2</c:v>
                </c:pt>
                <c:pt idx="827">
                  <c:v>-3.9055387127960244E-2</c:v>
                </c:pt>
                <c:pt idx="828">
                  <c:v>-3.9055387127960244E-2</c:v>
                </c:pt>
                <c:pt idx="829">
                  <c:v>-3.9055387127960244E-2</c:v>
                </c:pt>
                <c:pt idx="830">
                  <c:v>-4.1688176382801055E-2</c:v>
                </c:pt>
                <c:pt idx="831">
                  <c:v>-3.242883021559792E-2</c:v>
                </c:pt>
                <c:pt idx="832">
                  <c:v>-2.2714260237842749E-2</c:v>
                </c:pt>
                <c:pt idx="833">
                  <c:v>-2.2545311194751297E-2</c:v>
                </c:pt>
                <c:pt idx="834">
                  <c:v>-2.3507382134577367E-2</c:v>
                </c:pt>
                <c:pt idx="835">
                  <c:v>-2.3507382134577367E-2</c:v>
                </c:pt>
                <c:pt idx="836">
                  <c:v>-2.3507382134577367E-2</c:v>
                </c:pt>
                <c:pt idx="837">
                  <c:v>-1.7120169699927735E-2</c:v>
                </c:pt>
                <c:pt idx="838">
                  <c:v>-1.4088472982232182E-2</c:v>
                </c:pt>
                <c:pt idx="839">
                  <c:v>-1.3337588346270484E-2</c:v>
                </c:pt>
                <c:pt idx="840">
                  <c:v>-1.8462375986709408E-2</c:v>
                </c:pt>
                <c:pt idx="841">
                  <c:v>-1.8415445696961841E-2</c:v>
                </c:pt>
                <c:pt idx="842">
                  <c:v>-1.8415445696961841E-2</c:v>
                </c:pt>
                <c:pt idx="843">
                  <c:v>-1.8415445696961841E-2</c:v>
                </c:pt>
                <c:pt idx="844">
                  <c:v>-2.0194103678396202E-2</c:v>
                </c:pt>
                <c:pt idx="845">
                  <c:v>-1.8359129349264765E-2</c:v>
                </c:pt>
                <c:pt idx="846">
                  <c:v>-1.6740034352972128E-2</c:v>
                </c:pt>
                <c:pt idx="847">
                  <c:v>-2.5816352390159756E-2</c:v>
                </c:pt>
                <c:pt idx="848">
                  <c:v>-3.0748725842633343E-2</c:v>
                </c:pt>
                <c:pt idx="849">
                  <c:v>-3.0748725842633343E-2</c:v>
                </c:pt>
                <c:pt idx="850">
                  <c:v>-3.0748725842633343E-2</c:v>
                </c:pt>
                <c:pt idx="851">
                  <c:v>-2.3178870106344188E-2</c:v>
                </c:pt>
                <c:pt idx="852">
                  <c:v>-3.1654480434762329E-2</c:v>
                </c:pt>
                <c:pt idx="853">
                  <c:v>-3.7403440928844421E-2</c:v>
                </c:pt>
                <c:pt idx="854">
                  <c:v>-3.7633399348607599E-2</c:v>
                </c:pt>
                <c:pt idx="855">
                  <c:v>-3.4578237486038374E-2</c:v>
                </c:pt>
                <c:pt idx="856">
                  <c:v>-3.4578237486038374E-2</c:v>
                </c:pt>
                <c:pt idx="857">
                  <c:v>-3.4578237486038374E-2</c:v>
                </c:pt>
                <c:pt idx="858">
                  <c:v>-3.385081799495035E-2</c:v>
                </c:pt>
                <c:pt idx="859">
                  <c:v>-2.1789733529814947E-2</c:v>
                </c:pt>
                <c:pt idx="860">
                  <c:v>-3.1142940276513324E-2</c:v>
                </c:pt>
                <c:pt idx="861">
                  <c:v>-3.1307196290629911E-2</c:v>
                </c:pt>
                <c:pt idx="862">
                  <c:v>-3.9519996996461575E-2</c:v>
                </c:pt>
                <c:pt idx="863">
                  <c:v>-3.9519996996461575E-2</c:v>
                </c:pt>
                <c:pt idx="864">
                  <c:v>-3.9519996996461575E-2</c:v>
                </c:pt>
                <c:pt idx="865">
                  <c:v>-3.0110473902066014E-2</c:v>
                </c:pt>
                <c:pt idx="866">
                  <c:v>-3.9238415257975862E-2</c:v>
                </c:pt>
                <c:pt idx="867">
                  <c:v>-3.9041308041035866E-2</c:v>
                </c:pt>
                <c:pt idx="868">
                  <c:v>-4.2603317032879451E-2</c:v>
                </c:pt>
                <c:pt idx="869">
                  <c:v>-3.6840277451872988E-2</c:v>
                </c:pt>
                <c:pt idx="870">
                  <c:v>-3.6840277451872988E-2</c:v>
                </c:pt>
                <c:pt idx="871">
                  <c:v>-3.6840277451872988E-2</c:v>
                </c:pt>
                <c:pt idx="872">
                  <c:v>-3.8848893853070741E-2</c:v>
                </c:pt>
                <c:pt idx="873">
                  <c:v>-2.5699026665790735E-2</c:v>
                </c:pt>
                <c:pt idx="874">
                  <c:v>-1.8903520710336959E-2</c:v>
                </c:pt>
                <c:pt idx="875">
                  <c:v>-1.9110013985226462E-2</c:v>
                </c:pt>
                <c:pt idx="876">
                  <c:v>-1.4905060023840689E-2</c:v>
                </c:pt>
                <c:pt idx="877">
                  <c:v>-1.4905060023840689E-2</c:v>
                </c:pt>
                <c:pt idx="878">
                  <c:v>-1.4905060023840689E-2</c:v>
                </c:pt>
                <c:pt idx="879">
                  <c:v>-1.4905060023840689E-2</c:v>
                </c:pt>
                <c:pt idx="880">
                  <c:v>-1.5890596108540433E-2</c:v>
                </c:pt>
                <c:pt idx="881">
                  <c:v>-1.4778348241522153E-2</c:v>
                </c:pt>
                <c:pt idx="882">
                  <c:v>-1.1995382059488809E-2</c:v>
                </c:pt>
                <c:pt idx="883">
                  <c:v>-1.4872208821017285E-2</c:v>
                </c:pt>
                <c:pt idx="884">
                  <c:v>-1.4872208821017285E-2</c:v>
                </c:pt>
                <c:pt idx="885">
                  <c:v>-1.4872208821017285E-2</c:v>
                </c:pt>
                <c:pt idx="886">
                  <c:v>-1.004777503496321E-2</c:v>
                </c:pt>
                <c:pt idx="887">
                  <c:v>-8.7712711538281279E-3</c:v>
                </c:pt>
                <c:pt idx="888">
                  <c:v>-5.4908439004703689E-3</c:v>
                </c:pt>
                <c:pt idx="889">
                  <c:v>-7.1991064472832732E-3</c:v>
                </c:pt>
                <c:pt idx="890">
                  <c:v>-1.6308275687294094E-2</c:v>
                </c:pt>
                <c:pt idx="891">
                  <c:v>-1.6308275687294094E-2</c:v>
                </c:pt>
                <c:pt idx="892">
                  <c:v>-1.6308275687294094E-2</c:v>
                </c:pt>
                <c:pt idx="893">
                  <c:v>-2.4291117973362468E-2</c:v>
                </c:pt>
                <c:pt idx="894">
                  <c:v>-2.6046310809922937E-2</c:v>
                </c:pt>
                <c:pt idx="895">
                  <c:v>-2.7839047878281675E-2</c:v>
                </c:pt>
                <c:pt idx="896">
                  <c:v>-2.479327207366196E-2</c:v>
                </c:pt>
                <c:pt idx="897">
                  <c:v>-2.7970452689575074E-2</c:v>
                </c:pt>
                <c:pt idx="898">
                  <c:v>-2.7970452689575074E-2</c:v>
                </c:pt>
                <c:pt idx="899">
                  <c:v>-2.7970452689575074E-2</c:v>
                </c:pt>
                <c:pt idx="900">
                  <c:v>-2.2324738832937629E-2</c:v>
                </c:pt>
                <c:pt idx="901">
                  <c:v>-1.9673177462197683E-2</c:v>
                </c:pt>
                <c:pt idx="902">
                  <c:v>-2.129227245849032E-2</c:v>
                </c:pt>
                <c:pt idx="903">
                  <c:v>-8.2128007058315574E-3</c:v>
                </c:pt>
                <c:pt idx="904">
                  <c:v>-4.3837583653241509E-2</c:v>
                </c:pt>
                <c:pt idx="905">
                  <c:v>-4.3837583653241509E-2</c:v>
                </c:pt>
                <c:pt idx="906">
                  <c:v>-4.3837583653241509E-2</c:v>
                </c:pt>
                <c:pt idx="907">
                  <c:v>-6.1140781483184969E-2</c:v>
                </c:pt>
                <c:pt idx="908">
                  <c:v>-4.4457063477910022E-2</c:v>
                </c:pt>
                <c:pt idx="909">
                  <c:v>-2.8181638993439229E-2</c:v>
                </c:pt>
                <c:pt idx="910">
                  <c:v>-1.4998920603335821E-2</c:v>
                </c:pt>
                <c:pt idx="911">
                  <c:v>-1.3079471752658762E-2</c:v>
                </c:pt>
                <c:pt idx="912">
                  <c:v>-1.3079471752658762E-2</c:v>
                </c:pt>
                <c:pt idx="913">
                  <c:v>-1.3079471752658762E-2</c:v>
                </c:pt>
                <c:pt idx="914">
                  <c:v>-1.3079471752658762E-2</c:v>
                </c:pt>
                <c:pt idx="915">
                  <c:v>-1.9837433476314274E-2</c:v>
                </c:pt>
                <c:pt idx="916">
                  <c:v>-1.4590627082531674E-2</c:v>
                </c:pt>
                <c:pt idx="917">
                  <c:v>-1.5449451384912884E-2</c:v>
                </c:pt>
                <c:pt idx="918">
                  <c:v>-4.3175866567803599E-4</c:v>
                </c:pt>
                <c:pt idx="919">
                  <c:v>-4.3175866567803599E-4</c:v>
                </c:pt>
                <c:pt idx="920">
                  <c:v>-4.3175866567803599E-4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-9.2894280762575077E-4</c:v>
                </c:pt>
                <c:pt idx="926">
                  <c:v>-9.2894280762575077E-4</c:v>
                </c:pt>
                <c:pt idx="927">
                  <c:v>-9.2894280762575077E-4</c:v>
                </c:pt>
                <c:pt idx="928">
                  <c:v>0</c:v>
                </c:pt>
                <c:pt idx="929">
                  <c:v>-1.4352366756040559E-3</c:v>
                </c:pt>
                <c:pt idx="930">
                  <c:v>0</c:v>
                </c:pt>
                <c:pt idx="931">
                  <c:v>-3.6124840084306217E-3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-3.0114527155948108E-3</c:v>
                </c:pt>
                <c:pt idx="936">
                  <c:v>-2.6896180742336257E-3</c:v>
                </c:pt>
                <c:pt idx="937">
                  <c:v>-3.8850038850040099E-3</c:v>
                </c:pt>
                <c:pt idx="938">
                  <c:v>-2.2850259536651239E-3</c:v>
                </c:pt>
                <c:pt idx="939">
                  <c:v>-6.574621959238681E-4</c:v>
                </c:pt>
                <c:pt idx="940">
                  <c:v>-6.574621959238681E-4</c:v>
                </c:pt>
                <c:pt idx="941">
                  <c:v>-6.574621959238681E-4</c:v>
                </c:pt>
                <c:pt idx="942">
                  <c:v>-1.926410210433904E-3</c:v>
                </c:pt>
                <c:pt idx="943">
                  <c:v>-8.2757479207183349E-3</c:v>
                </c:pt>
                <c:pt idx="944">
                  <c:v>-5.1677448127153353E-3</c:v>
                </c:pt>
                <c:pt idx="945">
                  <c:v>-4.9562534769636273E-3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-9.0706272018032145E-4</c:v>
                </c:pt>
                <c:pt idx="950">
                  <c:v>-5.1766710798174386E-4</c:v>
                </c:pt>
                <c:pt idx="951">
                  <c:v>-3.3808701388539442E-3</c:v>
                </c:pt>
                <c:pt idx="952">
                  <c:v>0</c:v>
                </c:pt>
                <c:pt idx="953">
                  <c:v>-7.9605085575457004E-4</c:v>
                </c:pt>
                <c:pt idx="954">
                  <c:v>-7.9605085575457004E-4</c:v>
                </c:pt>
                <c:pt idx="955">
                  <c:v>-7.9605085575457004E-4</c:v>
                </c:pt>
                <c:pt idx="956">
                  <c:v>0</c:v>
                </c:pt>
                <c:pt idx="957">
                  <c:v>-5.479076775563317E-3</c:v>
                </c:pt>
                <c:pt idx="958">
                  <c:v>-3.6207565691848916E-3</c:v>
                </c:pt>
                <c:pt idx="959">
                  <c:v>-1.4291258589594817E-3</c:v>
                </c:pt>
                <c:pt idx="960">
                  <c:v>-2.8673835125448939E-3</c:v>
                </c:pt>
                <c:pt idx="961">
                  <c:v>-2.8673835125448939E-3</c:v>
                </c:pt>
                <c:pt idx="962">
                  <c:v>-2.8673835125448939E-3</c:v>
                </c:pt>
                <c:pt idx="963">
                  <c:v>-3.4289888820401423E-3</c:v>
                </c:pt>
                <c:pt idx="964">
                  <c:v>-1.4839166267150651E-3</c:v>
                </c:pt>
                <c:pt idx="965">
                  <c:v>-6.7164349473780496E-3</c:v>
                </c:pt>
                <c:pt idx="966">
                  <c:v>-8.0725064493300872E-3</c:v>
                </c:pt>
                <c:pt idx="967">
                  <c:v>-9.6386092276785264E-3</c:v>
                </c:pt>
                <c:pt idx="968">
                  <c:v>-9.6386092276785264E-3</c:v>
                </c:pt>
                <c:pt idx="969">
                  <c:v>-9.6386092276785264E-3</c:v>
                </c:pt>
                <c:pt idx="970">
                  <c:v>-4.460881674771126E-3</c:v>
                </c:pt>
                <c:pt idx="971">
                  <c:v>-6.405953930096203E-3</c:v>
                </c:pt>
                <c:pt idx="972">
                  <c:v>-8.7665228409014324E-3</c:v>
                </c:pt>
                <c:pt idx="973">
                  <c:v>-8.8076159167180153E-3</c:v>
                </c:pt>
                <c:pt idx="974">
                  <c:v>-4.6435175672899448E-3</c:v>
                </c:pt>
                <c:pt idx="975">
                  <c:v>-4.6435175672899448E-3</c:v>
                </c:pt>
                <c:pt idx="976">
                  <c:v>-4.6435175672899448E-3</c:v>
                </c:pt>
                <c:pt idx="977">
                  <c:v>-4.6435175672899448E-3</c:v>
                </c:pt>
                <c:pt idx="978">
                  <c:v>-1.6756843138598144E-3</c:v>
                </c:pt>
                <c:pt idx="979">
                  <c:v>-1.8217930278749111E-3</c:v>
                </c:pt>
                <c:pt idx="980">
                  <c:v>-4.0408191219779054E-3</c:v>
                </c:pt>
                <c:pt idx="981">
                  <c:v>-2.8463803849051499E-2</c:v>
                </c:pt>
                <c:pt idx="982">
                  <c:v>-2.8463803849051499E-2</c:v>
                </c:pt>
                <c:pt idx="983">
                  <c:v>-2.8463803849051499E-2</c:v>
                </c:pt>
                <c:pt idx="984">
                  <c:v>-1.4204506540647959E-2</c:v>
                </c:pt>
                <c:pt idx="985">
                  <c:v>-2.8824509736776069E-2</c:v>
                </c:pt>
                <c:pt idx="986">
                  <c:v>-2.9395246900897249E-2</c:v>
                </c:pt>
                <c:pt idx="987">
                  <c:v>-1.9583133575325831E-2</c:v>
                </c:pt>
                <c:pt idx="988">
                  <c:v>-2.3281510398831237E-2</c:v>
                </c:pt>
                <c:pt idx="989">
                  <c:v>-2.3281510398831237E-2</c:v>
                </c:pt>
                <c:pt idx="990">
                  <c:v>-2.3281510398831237E-2</c:v>
                </c:pt>
                <c:pt idx="991">
                  <c:v>-2.3299773988083097E-2</c:v>
                </c:pt>
                <c:pt idx="992">
                  <c:v>-2.3007556560052905E-2</c:v>
                </c:pt>
                <c:pt idx="993">
                  <c:v>-1.2341620436956463E-2</c:v>
                </c:pt>
                <c:pt idx="994">
                  <c:v>-5.9219688149214685E-3</c:v>
                </c:pt>
                <c:pt idx="995">
                  <c:v>-1.1624774558820189E-2</c:v>
                </c:pt>
                <c:pt idx="996">
                  <c:v>-1.1624774558820189E-2</c:v>
                </c:pt>
                <c:pt idx="997">
                  <c:v>-1.1624774558820189E-2</c:v>
                </c:pt>
                <c:pt idx="998">
                  <c:v>-2.0112777663630427E-2</c:v>
                </c:pt>
                <c:pt idx="999">
                  <c:v>-1.3798141679793737E-2</c:v>
                </c:pt>
                <c:pt idx="1000">
                  <c:v>-8.5747551537566826E-3</c:v>
                </c:pt>
                <c:pt idx="1001">
                  <c:v>-1.781613131520671E-2</c:v>
                </c:pt>
                <c:pt idx="1002">
                  <c:v>-9.9901833207771649E-3</c:v>
                </c:pt>
                <c:pt idx="1003">
                  <c:v>-9.9901833207771649E-3</c:v>
                </c:pt>
                <c:pt idx="1004">
                  <c:v>-9.9901833207771649E-3</c:v>
                </c:pt>
                <c:pt idx="1005">
                  <c:v>-1.3218272721046628E-2</c:v>
                </c:pt>
                <c:pt idx="1006">
                  <c:v>-1.8108348743236906E-2</c:v>
                </c:pt>
                <c:pt idx="1007">
                  <c:v>-1.3889459626053043E-2</c:v>
                </c:pt>
                <c:pt idx="1008">
                  <c:v>-1.3414606305504239E-2</c:v>
                </c:pt>
                <c:pt idx="1009">
                  <c:v>-1.6624432116521839E-2</c:v>
                </c:pt>
                <c:pt idx="1010">
                  <c:v>-1.6624432116521839E-2</c:v>
                </c:pt>
                <c:pt idx="1011">
                  <c:v>-1.6624432116521839E-2</c:v>
                </c:pt>
                <c:pt idx="1012">
                  <c:v>-1.2095061982056132E-2</c:v>
                </c:pt>
                <c:pt idx="1013">
                  <c:v>-2.4391023445882735E-2</c:v>
                </c:pt>
                <c:pt idx="1014">
                  <c:v>-2.3272378604205307E-2</c:v>
                </c:pt>
                <c:pt idx="1015">
                  <c:v>-2.6299568522703883E-2</c:v>
                </c:pt>
                <c:pt idx="1016">
                  <c:v>-2.6103234938246272E-2</c:v>
                </c:pt>
                <c:pt idx="1017">
                  <c:v>-2.6103234938246272E-2</c:v>
                </c:pt>
                <c:pt idx="1018">
                  <c:v>-2.6103234938246272E-2</c:v>
                </c:pt>
                <c:pt idx="1019">
                  <c:v>-2.9061936397050472E-2</c:v>
                </c:pt>
                <c:pt idx="1020">
                  <c:v>-2.3080610917060557E-2</c:v>
                </c:pt>
                <c:pt idx="1021">
                  <c:v>-2.0939205077277871E-2</c:v>
                </c:pt>
                <c:pt idx="1022">
                  <c:v>-2.2286144784603768E-2</c:v>
                </c:pt>
                <c:pt idx="1023">
                  <c:v>-2.236833093623735E-2</c:v>
                </c:pt>
                <c:pt idx="1024">
                  <c:v>-2.236833093623735E-2</c:v>
                </c:pt>
                <c:pt idx="1025">
                  <c:v>-2.236833093623735E-2</c:v>
                </c:pt>
                <c:pt idx="1026">
                  <c:v>-1.7724813368947406E-2</c:v>
                </c:pt>
                <c:pt idx="1027">
                  <c:v>-2.1455151473643463E-2</c:v>
                </c:pt>
                <c:pt idx="1028">
                  <c:v>-2.315823117138107E-2</c:v>
                </c:pt>
                <c:pt idx="1029">
                  <c:v>-2.6075839554368478E-2</c:v>
                </c:pt>
                <c:pt idx="1030">
                  <c:v>-2.9103029472867262E-2</c:v>
                </c:pt>
                <c:pt idx="1031">
                  <c:v>-2.9103029472867262E-2</c:v>
                </c:pt>
                <c:pt idx="1032">
                  <c:v>-2.9103029472867262E-2</c:v>
                </c:pt>
                <c:pt idx="1033">
                  <c:v>-2.9221742803004359E-2</c:v>
                </c:pt>
                <c:pt idx="1034">
                  <c:v>-3.5810332625619383E-2</c:v>
                </c:pt>
                <c:pt idx="1035">
                  <c:v>-4.2102139122891138E-2</c:v>
                </c:pt>
                <c:pt idx="1036">
                  <c:v>-4.6339291829326862E-2</c:v>
                </c:pt>
                <c:pt idx="1037">
                  <c:v>-4.7928224094240232E-2</c:v>
                </c:pt>
                <c:pt idx="1038">
                  <c:v>-4.7928224094240232E-2</c:v>
                </c:pt>
                <c:pt idx="1039">
                  <c:v>-4.7928224094240232E-2</c:v>
                </c:pt>
                <c:pt idx="1040">
                  <c:v>-2.6769855945939825E-2</c:v>
                </c:pt>
                <c:pt idx="1041">
                  <c:v>-2.3098874506312417E-2</c:v>
                </c:pt>
                <c:pt idx="1042">
                  <c:v>-1.2277697874574741E-2</c:v>
                </c:pt>
                <c:pt idx="1043">
                  <c:v>-1.0350889208501734E-2</c:v>
                </c:pt>
                <c:pt idx="1044">
                  <c:v>-1.1734356094331563E-2</c:v>
                </c:pt>
                <c:pt idx="1045">
                  <c:v>-1.1734356094331563E-2</c:v>
                </c:pt>
                <c:pt idx="1046">
                  <c:v>-1.1734356094331563E-2</c:v>
                </c:pt>
                <c:pt idx="1047">
                  <c:v>-1.1848503527155798E-2</c:v>
                </c:pt>
                <c:pt idx="1048">
                  <c:v>-4.4563157774582642E-3</c:v>
                </c:pt>
                <c:pt idx="1049">
                  <c:v>-6.0315503504326353E-3</c:v>
                </c:pt>
                <c:pt idx="1050">
                  <c:v>-1.3834668858298291E-3</c:v>
                </c:pt>
                <c:pt idx="1051">
                  <c:v>-3.7668652831997808E-3</c:v>
                </c:pt>
                <c:pt idx="1052">
                  <c:v>-3.7668652831997808E-3</c:v>
                </c:pt>
                <c:pt idx="1053">
                  <c:v>-3.7668652831997808E-3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-5.2544785054329905E-3</c:v>
                </c:pt>
                <c:pt idx="1062">
                  <c:v>-3.9261752547044325E-3</c:v>
                </c:pt>
                <c:pt idx="1063">
                  <c:v>-6.5692276413581059E-3</c:v>
                </c:pt>
                <c:pt idx="1064">
                  <c:v>-1.0061671222355245E-2</c:v>
                </c:pt>
                <c:pt idx="1065">
                  <c:v>-9.668601893058076E-3</c:v>
                </c:pt>
                <c:pt idx="1066">
                  <c:v>-9.668601893058076E-3</c:v>
                </c:pt>
                <c:pt idx="1067">
                  <c:v>-9.668601893058076E-3</c:v>
                </c:pt>
                <c:pt idx="1068">
                  <c:v>-3.9035850633654294E-3</c:v>
                </c:pt>
                <c:pt idx="1069">
                  <c:v>-5.0602028599177305E-4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-1.137404681504633E-3</c:v>
                </c:pt>
                <c:pt idx="1076">
                  <c:v>0</c:v>
                </c:pt>
                <c:pt idx="1077">
                  <c:v>-8.1171975419504164E-3</c:v>
                </c:pt>
                <c:pt idx="1078">
                  <c:v>-4.2654904653740781E-3</c:v>
                </c:pt>
                <c:pt idx="1079">
                  <c:v>-6.0086630394589283E-3</c:v>
                </c:pt>
                <c:pt idx="1080">
                  <c:v>-6.0086630394589283E-3</c:v>
                </c:pt>
                <c:pt idx="1081">
                  <c:v>-6.0086630394589283E-3</c:v>
                </c:pt>
                <c:pt idx="1082">
                  <c:v>-4.0453929181411448E-3</c:v>
                </c:pt>
                <c:pt idx="1083">
                  <c:v>-4.2258729068704847E-4</c:v>
                </c:pt>
                <c:pt idx="1084">
                  <c:v>-2.8788759178067563E-3</c:v>
                </c:pt>
                <c:pt idx="1085">
                  <c:v>-4.7364992164526283E-3</c:v>
                </c:pt>
                <c:pt idx="1086">
                  <c:v>-3.4907470991142556E-3</c:v>
                </c:pt>
                <c:pt idx="1087">
                  <c:v>-3.4907470991142556E-3</c:v>
                </c:pt>
                <c:pt idx="1088">
                  <c:v>-3.4907470991142556E-3</c:v>
                </c:pt>
                <c:pt idx="1089">
                  <c:v>-3.4907470991142556E-3</c:v>
                </c:pt>
                <c:pt idx="1090">
                  <c:v>-1.2501540682829271E-3</c:v>
                </c:pt>
                <c:pt idx="1091">
                  <c:v>-9.5962530593557867E-3</c:v>
                </c:pt>
                <c:pt idx="1092">
                  <c:v>-9.8867818217031958E-3</c:v>
                </c:pt>
                <c:pt idx="1093">
                  <c:v>-1.4478016656982319E-2</c:v>
                </c:pt>
                <c:pt idx="1094">
                  <c:v>-1.4478016656982319E-2</c:v>
                </c:pt>
                <c:pt idx="1095">
                  <c:v>-1.4478016656982319E-2</c:v>
                </c:pt>
                <c:pt idx="1096">
                  <c:v>-1.4478016656982319E-2</c:v>
                </c:pt>
                <c:pt idx="1097">
                  <c:v>-6.1143098621308407E-3</c:v>
                </c:pt>
                <c:pt idx="1098">
                  <c:v>-4.2698924163180323E-4</c:v>
                </c:pt>
                <c:pt idx="1099">
                  <c:v>-1.1973306569470711E-3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-3.5485599346502506E-3</c:v>
                </c:pt>
                <c:pt idx="1104">
                  <c:v>-3.5485599346502506E-3</c:v>
                </c:pt>
                <c:pt idx="1105">
                  <c:v>-7.2903582815828614E-4</c:v>
                </c:pt>
                <c:pt idx="1106">
                  <c:v>-2.8722254916599896E-3</c:v>
                </c:pt>
                <c:pt idx="1107">
                  <c:v>-1.0276770107774972E-3</c:v>
                </c:pt>
                <c:pt idx="1108">
                  <c:v>-1.0276770107774972E-3</c:v>
                </c:pt>
                <c:pt idx="1109">
                  <c:v>-1.0276770107774972E-3</c:v>
                </c:pt>
                <c:pt idx="1110">
                  <c:v>-1.0276770107774972E-3</c:v>
                </c:pt>
                <c:pt idx="1111">
                  <c:v>-3.9921299264816315E-3</c:v>
                </c:pt>
                <c:pt idx="1112">
                  <c:v>-2.2354170875458481E-3</c:v>
                </c:pt>
                <c:pt idx="1113">
                  <c:v>-5.8366784073641239E-3</c:v>
                </c:pt>
                <c:pt idx="1114">
                  <c:v>-2.4901404491915048E-3</c:v>
                </c:pt>
                <c:pt idx="1115">
                  <c:v>-2.4901404491915048E-3</c:v>
                </c:pt>
                <c:pt idx="1116">
                  <c:v>-2.4901404491915048E-3</c:v>
                </c:pt>
                <c:pt idx="1117">
                  <c:v>-5.1735193106659701E-3</c:v>
                </c:pt>
                <c:pt idx="1118">
                  <c:v>0</c:v>
                </c:pt>
                <c:pt idx="1119">
                  <c:v>0</c:v>
                </c:pt>
                <c:pt idx="1120">
                  <c:v>-7.3530371524169506E-4</c:v>
                </c:pt>
                <c:pt idx="1121">
                  <c:v>-1.6011347172125621E-3</c:v>
                </c:pt>
                <c:pt idx="1122">
                  <c:v>-1.6011347172125621E-3</c:v>
                </c:pt>
                <c:pt idx="1123">
                  <c:v>-1.6011347172125621E-3</c:v>
                </c:pt>
                <c:pt idx="1124">
                  <c:v>-7.6010389972022783E-3</c:v>
                </c:pt>
                <c:pt idx="1125">
                  <c:v>-8.4842736374038993E-3</c:v>
                </c:pt>
                <c:pt idx="1126">
                  <c:v>-8.1884117874840481E-3</c:v>
                </c:pt>
                <c:pt idx="1127">
                  <c:v>-7.6227935449905727E-3</c:v>
                </c:pt>
                <c:pt idx="1128">
                  <c:v>-4.1333640797600827E-4</c:v>
                </c:pt>
                <c:pt idx="1129">
                  <c:v>-4.1333640797600827E-4</c:v>
                </c:pt>
                <c:pt idx="1130">
                  <c:v>-4.1333640797600827E-4</c:v>
                </c:pt>
                <c:pt idx="1131">
                  <c:v>-2.5278784529905742E-3</c:v>
                </c:pt>
                <c:pt idx="1132">
                  <c:v>-2.3016311559931448E-3</c:v>
                </c:pt>
                <c:pt idx="1133">
                  <c:v>-1.6098365363278403E-3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-8.6410556560612964E-4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-1.0822785345271986E-3</c:v>
                </c:pt>
                <c:pt idx="1148">
                  <c:v>-6.6374113250309197E-4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-2.5783310475789123E-3</c:v>
                </c:pt>
                <c:pt idx="1154">
                  <c:v>0</c:v>
                </c:pt>
                <c:pt idx="1155">
                  <c:v>-5.8598641045760208E-3</c:v>
                </c:pt>
                <c:pt idx="1156">
                  <c:v>-5.3590210187148971E-3</c:v>
                </c:pt>
                <c:pt idx="1157">
                  <c:v>-5.3590210187148971E-3</c:v>
                </c:pt>
                <c:pt idx="1158">
                  <c:v>-5.3590210187148971E-3</c:v>
                </c:pt>
                <c:pt idx="1159">
                  <c:v>-8.61867476919485E-3</c:v>
                </c:pt>
                <c:pt idx="1160">
                  <c:v>-1.1506869897661131E-2</c:v>
                </c:pt>
                <c:pt idx="1161">
                  <c:v>-1.3764837476418646E-2</c:v>
                </c:pt>
                <c:pt idx="1162">
                  <c:v>-1.297600961618731E-2</c:v>
                </c:pt>
                <c:pt idx="1163">
                  <c:v>-9.7497454047647397E-3</c:v>
                </c:pt>
                <c:pt idx="1164">
                  <c:v>-9.7497454047647397E-3</c:v>
                </c:pt>
                <c:pt idx="1165">
                  <c:v>-9.7497454047647397E-3</c:v>
                </c:pt>
                <c:pt idx="1166">
                  <c:v>-9.3866341675154161E-3</c:v>
                </c:pt>
                <c:pt idx="1167">
                  <c:v>-1.2733935458021093E-2</c:v>
                </c:pt>
                <c:pt idx="1168">
                  <c:v>-4.4658508489289544E-3</c:v>
                </c:pt>
                <c:pt idx="1169">
                  <c:v>-6.0852434932135461E-3</c:v>
                </c:pt>
                <c:pt idx="1170">
                  <c:v>-7.3916092088348873E-3</c:v>
                </c:pt>
                <c:pt idx="1171">
                  <c:v>-7.3916092088348873E-3</c:v>
                </c:pt>
                <c:pt idx="1172">
                  <c:v>-7.3916092088348873E-3</c:v>
                </c:pt>
                <c:pt idx="1173">
                  <c:v>-9.3866341675154161E-3</c:v>
                </c:pt>
                <c:pt idx="1174">
                  <c:v>-2.1678158233025616E-2</c:v>
                </c:pt>
                <c:pt idx="1175">
                  <c:v>-1.9829212507721423E-2</c:v>
                </c:pt>
                <c:pt idx="1176">
                  <c:v>-2.0868461910883322E-2</c:v>
                </c:pt>
                <c:pt idx="1177">
                  <c:v>-2.1694853002554308E-2</c:v>
                </c:pt>
                <c:pt idx="1178">
                  <c:v>-2.1694853002554308E-2</c:v>
                </c:pt>
                <c:pt idx="1179">
                  <c:v>-2.1694853002554308E-2</c:v>
                </c:pt>
                <c:pt idx="1180">
                  <c:v>-2.2692365481894478E-2</c:v>
                </c:pt>
                <c:pt idx="1181">
                  <c:v>-1.5605435816958493E-2</c:v>
                </c:pt>
                <c:pt idx="1182">
                  <c:v>-1.4536970567121291E-2</c:v>
                </c:pt>
                <c:pt idx="1183">
                  <c:v>-1.164460174627293E-2</c:v>
                </c:pt>
                <c:pt idx="1184">
                  <c:v>-1.3873353478355329E-2</c:v>
                </c:pt>
                <c:pt idx="1185">
                  <c:v>-1.3873353478355329E-2</c:v>
                </c:pt>
                <c:pt idx="1186">
                  <c:v>-1.3873353478355329E-2</c:v>
                </c:pt>
                <c:pt idx="1187">
                  <c:v>-1.5492746122639732E-2</c:v>
                </c:pt>
                <c:pt idx="1188">
                  <c:v>-1.4941818728192533E-2</c:v>
                </c:pt>
                <c:pt idx="1189">
                  <c:v>-1.7951050935741925E-2</c:v>
                </c:pt>
                <c:pt idx="1190">
                  <c:v>-1.6056194594233731E-2</c:v>
                </c:pt>
                <c:pt idx="1191">
                  <c:v>-1.6870064608758107E-2</c:v>
                </c:pt>
                <c:pt idx="1192">
                  <c:v>-1.6870064608758107E-2</c:v>
                </c:pt>
                <c:pt idx="1193">
                  <c:v>-1.6870064608758107E-2</c:v>
                </c:pt>
                <c:pt idx="1194">
                  <c:v>-1.6193926442845532E-2</c:v>
                </c:pt>
                <c:pt idx="1195">
                  <c:v>-1.7604634468021102E-2</c:v>
                </c:pt>
                <c:pt idx="1196">
                  <c:v>-2.12983522262476E-2</c:v>
                </c:pt>
                <c:pt idx="1197">
                  <c:v>-2.7967912652965915E-2</c:v>
                </c:pt>
                <c:pt idx="1198">
                  <c:v>-2.7967912652965915E-2</c:v>
                </c:pt>
                <c:pt idx="1199">
                  <c:v>-2.7967912652965915E-2</c:v>
                </c:pt>
                <c:pt idx="1200">
                  <c:v>-2.7967912652965915E-2</c:v>
                </c:pt>
                <c:pt idx="1201">
                  <c:v>-1.9595485734319362E-2</c:v>
                </c:pt>
                <c:pt idx="1202">
                  <c:v>-2.2441943938963916E-2</c:v>
                </c:pt>
                <c:pt idx="1203">
                  <c:v>-2.4119768276598928E-2</c:v>
                </c:pt>
                <c:pt idx="1204">
                  <c:v>-1.6744853837292729E-2</c:v>
                </c:pt>
                <c:pt idx="1205">
                  <c:v>-1.9729043890549084E-2</c:v>
                </c:pt>
                <c:pt idx="1206">
                  <c:v>-1.9729043890549084E-2</c:v>
                </c:pt>
                <c:pt idx="1207">
                  <c:v>-1.9729043890549084E-2</c:v>
                </c:pt>
                <c:pt idx="1208">
                  <c:v>-9.1028230855272809E-3</c:v>
                </c:pt>
                <c:pt idx="1209">
                  <c:v>-3.06766390089981E-3</c:v>
                </c:pt>
                <c:pt idx="1210">
                  <c:v>-3.5518122172324322E-3</c:v>
                </c:pt>
                <c:pt idx="1211">
                  <c:v>-3.0008848227850442E-3</c:v>
                </c:pt>
                <c:pt idx="1212">
                  <c:v>-4.9082622414398482E-3</c:v>
                </c:pt>
                <c:pt idx="1213">
                  <c:v>-4.9082622414398482E-3</c:v>
                </c:pt>
                <c:pt idx="1214">
                  <c:v>-4.9082622414398482E-3</c:v>
                </c:pt>
                <c:pt idx="1215">
                  <c:v>-3.1845272876008402E-3</c:v>
                </c:pt>
                <c:pt idx="1216">
                  <c:v>-1.9991986510626068E-3</c:v>
                </c:pt>
                <c:pt idx="1217">
                  <c:v>-3.2680011352442975E-3</c:v>
                </c:pt>
                <c:pt idx="1218">
                  <c:v>-2.6878578941217945E-3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-1.0252648600888713E-3</c:v>
                </c:pt>
                <c:pt idx="1224">
                  <c:v>0</c:v>
                </c:pt>
                <c:pt idx="1225">
                  <c:v>-2.1628334368215328E-3</c:v>
                </c:pt>
                <c:pt idx="1226">
                  <c:v>-3.6380608677171137E-3</c:v>
                </c:pt>
                <c:pt idx="1227">
                  <c:v>-3.6380608677171137E-3</c:v>
                </c:pt>
                <c:pt idx="1228">
                  <c:v>-3.6380608677171137E-3</c:v>
                </c:pt>
                <c:pt idx="1229">
                  <c:v>0</c:v>
                </c:pt>
                <c:pt idx="1230">
                  <c:v>-6.8683605847684362E-4</c:v>
                </c:pt>
                <c:pt idx="1231">
                  <c:v>-1.8852609144493639E-2</c:v>
                </c:pt>
                <c:pt idx="1232">
                  <c:v>-1.5235272569849296E-2</c:v>
                </c:pt>
                <c:pt idx="1233">
                  <c:v>-8.5708814812348669E-3</c:v>
                </c:pt>
                <c:pt idx="1234">
                  <c:v>-8.5708814812348669E-3</c:v>
                </c:pt>
                <c:pt idx="1235">
                  <c:v>-8.5708814812348669E-3</c:v>
                </c:pt>
                <c:pt idx="1236">
                  <c:v>-3.4549935062773408E-3</c:v>
                </c:pt>
                <c:pt idx="1237">
                  <c:v>-1.6234306836724877E-3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-1.204559942379941E-3</c:v>
                </c:pt>
                <c:pt idx="1245">
                  <c:v>-1.6640312606071568E-3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-1.217677229435914E-3</c:v>
                </c:pt>
                <c:pt idx="1251">
                  <c:v>-3.9933253248165225E-3</c:v>
                </c:pt>
                <c:pt idx="1252">
                  <c:v>-2.4312545355403047E-3</c:v>
                </c:pt>
                <c:pt idx="1253">
                  <c:v>-2.1647595189970767E-3</c:v>
                </c:pt>
                <c:pt idx="1254">
                  <c:v>-2.9929440319466771E-3</c:v>
                </c:pt>
                <c:pt idx="1255">
                  <c:v>-2.9929440319466771E-3</c:v>
                </c:pt>
                <c:pt idx="1256">
                  <c:v>-2.9929440319466771E-3</c:v>
                </c:pt>
                <c:pt idx="1257">
                  <c:v>-3.9687257848279424E-3</c:v>
                </c:pt>
                <c:pt idx="1258">
                  <c:v>0</c:v>
                </c:pt>
                <c:pt idx="1259">
                  <c:v>-9.9575880508936693E-4</c:v>
                </c:pt>
                <c:pt idx="1260">
                  <c:v>-3.2331427868952703E-3</c:v>
                </c:pt>
                <c:pt idx="1261">
                  <c:v>-2.950396459524174E-3</c:v>
                </c:pt>
                <c:pt idx="1262">
                  <c:v>-2.950396459524174E-3</c:v>
                </c:pt>
                <c:pt idx="1263">
                  <c:v>-2.950396459524174E-3</c:v>
                </c:pt>
                <c:pt idx="1264">
                  <c:v>0</c:v>
                </c:pt>
                <c:pt idx="1265">
                  <c:v>-6.6966651178335234E-3</c:v>
                </c:pt>
                <c:pt idx="1266">
                  <c:v>-7.2754395832823476E-3</c:v>
                </c:pt>
                <c:pt idx="1267">
                  <c:v>-7.7278618766965981E-3</c:v>
                </c:pt>
                <c:pt idx="1268">
                  <c:v>-6.1790288001434112E-3</c:v>
                </c:pt>
                <c:pt idx="1269">
                  <c:v>-6.1790288001434112E-3</c:v>
                </c:pt>
                <c:pt idx="1270">
                  <c:v>-6.1790288001434112E-3</c:v>
                </c:pt>
                <c:pt idx="1271">
                  <c:v>-5.8651863083155516E-3</c:v>
                </c:pt>
                <c:pt idx="1272">
                  <c:v>-1.3890587170771044E-2</c:v>
                </c:pt>
                <c:pt idx="1273">
                  <c:v>-5.2048943125219006E-3</c:v>
                </c:pt>
                <c:pt idx="1274">
                  <c:v>-1.3760159122219322E-2</c:v>
                </c:pt>
                <c:pt idx="1275">
                  <c:v>-1.2248008934321399E-2</c:v>
                </c:pt>
                <c:pt idx="1276">
                  <c:v>-1.2248008934321399E-2</c:v>
                </c:pt>
                <c:pt idx="1277">
                  <c:v>-1.2248008934321399E-2</c:v>
                </c:pt>
                <c:pt idx="1278">
                  <c:v>-9.9655180846640323E-3</c:v>
                </c:pt>
                <c:pt idx="1279">
                  <c:v>-9.9655180846640323E-3</c:v>
                </c:pt>
                <c:pt idx="1280">
                  <c:v>-8.5267336740766399E-3</c:v>
                </c:pt>
                <c:pt idx="1281">
                  <c:v>-1.7815656256878056E-2</c:v>
                </c:pt>
                <c:pt idx="1282">
                  <c:v>-1.1526578790769036E-2</c:v>
                </c:pt>
                <c:pt idx="1283">
                  <c:v>-1.1526578790769036E-2</c:v>
                </c:pt>
                <c:pt idx="1284">
                  <c:v>-1.1526578790769036E-2</c:v>
                </c:pt>
                <c:pt idx="1285">
                  <c:v>-1.0609506574388904E-2</c:v>
                </c:pt>
                <c:pt idx="1286">
                  <c:v>-1.1383923112665312E-2</c:v>
                </c:pt>
                <c:pt idx="1287">
                  <c:v>-4.1614699241071937E-3</c:v>
                </c:pt>
                <c:pt idx="1288">
                  <c:v>-2.2947184792089983E-3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-5.2861214913412981E-5</c:v>
                </c:pt>
                <c:pt idx="1293">
                  <c:v>0</c:v>
                </c:pt>
                <c:pt idx="1294">
                  <c:v>0</c:v>
                </c:pt>
                <c:pt idx="1295">
                  <c:v>-1.5360796821127932E-4</c:v>
                </c:pt>
                <c:pt idx="1296">
                  <c:v>-5.214586289275996E-4</c:v>
                </c:pt>
                <c:pt idx="1297">
                  <c:v>-5.214586289275996E-4</c:v>
                </c:pt>
                <c:pt idx="1298">
                  <c:v>-5.214586289275996E-4</c:v>
                </c:pt>
                <c:pt idx="1299">
                  <c:v>-1.5845874615475085E-3</c:v>
                </c:pt>
                <c:pt idx="1300">
                  <c:v>0</c:v>
                </c:pt>
                <c:pt idx="1301">
                  <c:v>0</c:v>
                </c:pt>
                <c:pt idx="1302">
                  <c:v>-9.7262524063388312E-4</c:v>
                </c:pt>
                <c:pt idx="1303">
                  <c:v>-2.3125073148682592E-3</c:v>
                </c:pt>
                <c:pt idx="1304">
                  <c:v>-2.3125073148682592E-3</c:v>
                </c:pt>
                <c:pt idx="1305">
                  <c:v>-2.3125073148682592E-3</c:v>
                </c:pt>
                <c:pt idx="1306">
                  <c:v>-3.0389494033084374E-3</c:v>
                </c:pt>
                <c:pt idx="1307">
                  <c:v>-5.9729682827313344E-4</c:v>
                </c:pt>
                <c:pt idx="1308">
                  <c:v>-1.0493052388572401E-4</c:v>
                </c:pt>
                <c:pt idx="1309">
                  <c:v>-2.2882925785869383E-3</c:v>
                </c:pt>
                <c:pt idx="1310">
                  <c:v>-4.0357893802238251E-4</c:v>
                </c:pt>
                <c:pt idx="1311">
                  <c:v>-4.0357893802238251E-4</c:v>
                </c:pt>
                <c:pt idx="1312">
                  <c:v>-4.0357893802238251E-4</c:v>
                </c:pt>
                <c:pt idx="1313">
                  <c:v>0</c:v>
                </c:pt>
                <c:pt idx="1314">
                  <c:v>-2.4144366381689711E-3</c:v>
                </c:pt>
                <c:pt idx="1315">
                  <c:v>-2.7772067507486659E-3</c:v>
                </c:pt>
                <c:pt idx="1316">
                  <c:v>-1.7211426452390381E-2</c:v>
                </c:pt>
                <c:pt idx="1317">
                  <c:v>-1.5957854174476177E-2</c:v>
                </c:pt>
                <c:pt idx="1318">
                  <c:v>-1.5957854174476177E-2</c:v>
                </c:pt>
                <c:pt idx="1319">
                  <c:v>-1.5957854174476177E-2</c:v>
                </c:pt>
                <c:pt idx="1320">
                  <c:v>-6.0743839961948281E-3</c:v>
                </c:pt>
                <c:pt idx="1321">
                  <c:v>-6.5701698167203683E-3</c:v>
                </c:pt>
                <c:pt idx="1322">
                  <c:v>-5.1593971566883633E-3</c:v>
                </c:pt>
                <c:pt idx="1323">
                  <c:v>-2.0516665255893862E-2</c:v>
                </c:pt>
                <c:pt idx="1324">
                  <c:v>-2.2314392702677516E-2</c:v>
                </c:pt>
                <c:pt idx="1325">
                  <c:v>-2.2314392702677516E-2</c:v>
                </c:pt>
                <c:pt idx="1326">
                  <c:v>-2.2314392702677516E-2</c:v>
                </c:pt>
                <c:pt idx="1327">
                  <c:v>-2.1177713016594706E-2</c:v>
                </c:pt>
                <c:pt idx="1328">
                  <c:v>-1.1447412441402405E-2</c:v>
                </c:pt>
                <c:pt idx="1329">
                  <c:v>-1.4861482278679958E-2</c:v>
                </c:pt>
                <c:pt idx="1330">
                  <c:v>-1.6905087246212099E-2</c:v>
                </c:pt>
                <c:pt idx="1331">
                  <c:v>-1.5260529402517493E-2</c:v>
                </c:pt>
                <c:pt idx="1332">
                  <c:v>-1.5260529402517493E-2</c:v>
                </c:pt>
                <c:pt idx="1333">
                  <c:v>-1.5260529402517493E-2</c:v>
                </c:pt>
                <c:pt idx="1334">
                  <c:v>-1.4780866698106774E-2</c:v>
                </c:pt>
                <c:pt idx="1335">
                  <c:v>-1.395052621820206E-2</c:v>
                </c:pt>
                <c:pt idx="1336">
                  <c:v>-9.3997766948416949E-3</c:v>
                </c:pt>
                <c:pt idx="1337">
                  <c:v>-3.7325013805417223E-3</c:v>
                </c:pt>
                <c:pt idx="1338">
                  <c:v>-1.7574196564968793E-3</c:v>
                </c:pt>
                <c:pt idx="1339">
                  <c:v>-1.7574196564968793E-3</c:v>
                </c:pt>
                <c:pt idx="1340">
                  <c:v>-1.7574196564968793E-3</c:v>
                </c:pt>
                <c:pt idx="1341">
                  <c:v>-1.7574196564968793E-3</c:v>
                </c:pt>
                <c:pt idx="1342">
                  <c:v>-9.2949764400965564E-3</c:v>
                </c:pt>
                <c:pt idx="1343">
                  <c:v>-6.1953073670547873E-3</c:v>
                </c:pt>
                <c:pt idx="1344">
                  <c:v>-6.3726616443159755E-3</c:v>
                </c:pt>
                <c:pt idx="1345">
                  <c:v>-7.8519575478352786E-3</c:v>
                </c:pt>
                <c:pt idx="1346">
                  <c:v>-7.8519575478352786E-3</c:v>
                </c:pt>
                <c:pt idx="1347">
                  <c:v>-7.8519575478352786E-3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-1.1007176679194836E-3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-3.0459605141453265E-3</c:v>
                </c:pt>
                <c:pt idx="1359">
                  <c:v>-2.4000893056485752E-3</c:v>
                </c:pt>
                <c:pt idx="1360">
                  <c:v>-2.4000893056485752E-3</c:v>
                </c:pt>
                <c:pt idx="1361">
                  <c:v>-2.4000893056485752E-3</c:v>
                </c:pt>
                <c:pt idx="1362">
                  <c:v>-4.6167830829585404E-3</c:v>
                </c:pt>
                <c:pt idx="1363">
                  <c:v>-4.5450196153476686E-3</c:v>
                </c:pt>
                <c:pt idx="1364">
                  <c:v>-4.7842311740496055E-4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-1.0736382622734627E-3</c:v>
                </c:pt>
                <c:pt idx="1374">
                  <c:v>-1.0736382622734627E-3</c:v>
                </c:pt>
                <c:pt idx="1375">
                  <c:v>-1.0736382622734627E-3</c:v>
                </c:pt>
                <c:pt idx="1376">
                  <c:v>-2.876096658790764E-3</c:v>
                </c:pt>
                <c:pt idx="1377">
                  <c:v>-5.6032945804789479E-4</c:v>
                </c:pt>
                <c:pt idx="1378">
                  <c:v>0</c:v>
                </c:pt>
                <c:pt idx="1379">
                  <c:v>-1.6867300136190518E-3</c:v>
                </c:pt>
                <c:pt idx="1380">
                  <c:v>-8.1010002974268923E-4</c:v>
                </c:pt>
                <c:pt idx="1381">
                  <c:v>-8.1010002974268923E-4</c:v>
                </c:pt>
                <c:pt idx="1382">
                  <c:v>-8.1010002974268923E-4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-3.9724915637948041E-3</c:v>
                </c:pt>
                <c:pt idx="1391">
                  <c:v>-2.360972503213302E-3</c:v>
                </c:pt>
                <c:pt idx="1392">
                  <c:v>-7.0130202973737853E-3</c:v>
                </c:pt>
                <c:pt idx="1393">
                  <c:v>-5.7509872981232387E-3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-3.1924744388955881E-3</c:v>
                </c:pt>
                <c:pt idx="1398">
                  <c:v>-2.2510044283959542E-3</c:v>
                </c:pt>
                <c:pt idx="1399">
                  <c:v>-6.6251593331449212E-4</c:v>
                </c:pt>
                <c:pt idx="1400">
                  <c:v>-4.7267218634142221E-4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-1.891066831846478E-4</c:v>
                </c:pt>
                <c:pt idx="1406">
                  <c:v>0</c:v>
                </c:pt>
                <c:pt idx="1407">
                  <c:v>-3.761977813581749E-3</c:v>
                </c:pt>
                <c:pt idx="1408">
                  <c:v>-4.656218441400229E-3</c:v>
                </c:pt>
                <c:pt idx="1409">
                  <c:v>-4.656218441400229E-3</c:v>
                </c:pt>
                <c:pt idx="1410">
                  <c:v>-4.656218441400229E-3</c:v>
                </c:pt>
                <c:pt idx="1411">
                  <c:v>-3.677179133357474E-3</c:v>
                </c:pt>
                <c:pt idx="1412">
                  <c:v>-5.9783069558045536E-3</c:v>
                </c:pt>
                <c:pt idx="1413">
                  <c:v>-1.1470948743052373E-2</c:v>
                </c:pt>
                <c:pt idx="1414">
                  <c:v>-3.3688202961787541E-3</c:v>
                </c:pt>
                <c:pt idx="1415">
                  <c:v>-5.9860159267340176E-3</c:v>
                </c:pt>
                <c:pt idx="1416">
                  <c:v>-5.9860159267340176E-3</c:v>
                </c:pt>
                <c:pt idx="1417">
                  <c:v>-5.9860159267340176E-3</c:v>
                </c:pt>
                <c:pt idx="1418">
                  <c:v>-4.7178902088361131E-3</c:v>
                </c:pt>
                <c:pt idx="1419">
                  <c:v>0</c:v>
                </c:pt>
                <c:pt idx="1420">
                  <c:v>-7.5027991212116545E-4</c:v>
                </c:pt>
                <c:pt idx="1421">
                  <c:v>-7.5027991212116545E-4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-3.8425772934422574E-4</c:v>
                </c:pt>
                <c:pt idx="1426">
                  <c:v>0</c:v>
                </c:pt>
                <c:pt idx="1427">
                  <c:v>-3.6923685973559592E-4</c:v>
                </c:pt>
                <c:pt idx="1428">
                  <c:v>0</c:v>
                </c:pt>
                <c:pt idx="1429">
                  <c:v>-2.0244902892453212E-3</c:v>
                </c:pt>
                <c:pt idx="1430">
                  <c:v>-2.0244902892453212E-3</c:v>
                </c:pt>
                <c:pt idx="1431">
                  <c:v>-2.0244902892453212E-3</c:v>
                </c:pt>
                <c:pt idx="1432">
                  <c:v>-3.0745057750851241E-3</c:v>
                </c:pt>
                <c:pt idx="1433">
                  <c:v>-6.8024384532288972E-3</c:v>
                </c:pt>
                <c:pt idx="1434">
                  <c:v>-6.9157494768807533E-3</c:v>
                </c:pt>
                <c:pt idx="1435">
                  <c:v>-4.0036561690297966E-3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-4.7295344411462672E-4</c:v>
                </c:pt>
                <c:pt idx="1442">
                  <c:v>-4.5418545030047218E-3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-3.2302911350997913E-3</c:v>
                </c:pt>
                <c:pt idx="1448">
                  <c:v>-4.0555208612126619E-3</c:v>
                </c:pt>
                <c:pt idx="1449">
                  <c:v>-2.0779433193563548E-3</c:v>
                </c:pt>
                <c:pt idx="1450">
                  <c:v>-2.5351651946351555E-3</c:v>
                </c:pt>
                <c:pt idx="1451">
                  <c:v>-2.5351651946351555E-3</c:v>
                </c:pt>
                <c:pt idx="1452">
                  <c:v>-2.5351651946351555E-3</c:v>
                </c:pt>
                <c:pt idx="1453">
                  <c:v>-2.5351651946351555E-3</c:v>
                </c:pt>
                <c:pt idx="1454">
                  <c:v>-3.5908644838968146E-3</c:v>
                </c:pt>
                <c:pt idx="1455">
                  <c:v>-2.8028072679691781E-3</c:v>
                </c:pt>
                <c:pt idx="1456">
                  <c:v>-9.7391976685397557E-4</c:v>
                </c:pt>
                <c:pt idx="1457">
                  <c:v>-6.1520504356617186E-3</c:v>
                </c:pt>
                <c:pt idx="1458">
                  <c:v>-6.1520504356617186E-3</c:v>
                </c:pt>
                <c:pt idx="1459">
                  <c:v>-6.1520504356617186E-3</c:v>
                </c:pt>
                <c:pt idx="1460">
                  <c:v>-6.1520504356617186E-3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-1.1122055472160134E-3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-3.5244630756861252E-3</c:v>
                </c:pt>
                <c:pt idx="1476">
                  <c:v>0</c:v>
                </c:pt>
                <c:pt idx="1477">
                  <c:v>-1.6163793103447367E-3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-5.6003071363415751E-4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-6.7319440141738723E-3</c:v>
                </c:pt>
                <c:pt idx="1489">
                  <c:v>-1.7557355536449631E-2</c:v>
                </c:pt>
                <c:pt idx="1490">
                  <c:v>-1.707699965539685E-2</c:v>
                </c:pt>
                <c:pt idx="1491">
                  <c:v>-1.7713993323749379E-2</c:v>
                </c:pt>
                <c:pt idx="1492">
                  <c:v>-3.8546819034623842E-2</c:v>
                </c:pt>
                <c:pt idx="1493">
                  <c:v>-3.8546819034623842E-2</c:v>
                </c:pt>
                <c:pt idx="1494">
                  <c:v>-3.8546819034623842E-2</c:v>
                </c:pt>
                <c:pt idx="1495">
                  <c:v>-7.794644380010228E-2</c:v>
                </c:pt>
                <c:pt idx="1496">
                  <c:v>-6.1864964303988704E-2</c:v>
                </c:pt>
                <c:pt idx="1497">
                  <c:v>-6.6557136243547407E-2</c:v>
                </c:pt>
                <c:pt idx="1498">
                  <c:v>-0.10159526884265557</c:v>
                </c:pt>
                <c:pt idx="1499">
                  <c:v>-8.8176631730638597E-2</c:v>
                </c:pt>
                <c:pt idx="1500">
                  <c:v>-8.8176631730638597E-2</c:v>
                </c:pt>
                <c:pt idx="1501">
                  <c:v>-8.8176631730638597E-2</c:v>
                </c:pt>
                <c:pt idx="1502">
                  <c:v>-7.5488970959354196E-2</c:v>
                </c:pt>
                <c:pt idx="1503">
                  <c:v>-7.3073268195219365E-2</c:v>
                </c:pt>
                <c:pt idx="1504">
                  <c:v>-6.0650151242485663E-2</c:v>
                </c:pt>
                <c:pt idx="1505">
                  <c:v>-4.9313056281697423E-2</c:v>
                </c:pt>
                <c:pt idx="1506">
                  <c:v>-4.8958010630484529E-2</c:v>
                </c:pt>
                <c:pt idx="1507">
                  <c:v>-4.8958010630484529E-2</c:v>
                </c:pt>
                <c:pt idx="1508">
                  <c:v>-4.8958010630484529E-2</c:v>
                </c:pt>
                <c:pt idx="1509">
                  <c:v>-4.8958010630484529E-2</c:v>
                </c:pt>
                <c:pt idx="1510">
                  <c:v>-5.4513430820050918E-2</c:v>
                </c:pt>
                <c:pt idx="1511">
                  <c:v>-5.971032451868688E-2</c:v>
                </c:pt>
                <c:pt idx="1512">
                  <c:v>-5.8794863672912402E-2</c:v>
                </c:pt>
                <c:pt idx="1513">
                  <c:v>-4.370890433608194E-2</c:v>
                </c:pt>
                <c:pt idx="1514">
                  <c:v>-4.370890433608194E-2</c:v>
                </c:pt>
                <c:pt idx="1515">
                  <c:v>-4.370890433608194E-2</c:v>
                </c:pt>
                <c:pt idx="1516">
                  <c:v>-3.2465792047673574E-2</c:v>
                </c:pt>
                <c:pt idx="1517">
                  <c:v>-4.4760117930849531E-2</c:v>
                </c:pt>
                <c:pt idx="1518">
                  <c:v>-5.5359274871469979E-2</c:v>
                </c:pt>
                <c:pt idx="1519">
                  <c:v>-6.7945991290938965E-2</c:v>
                </c:pt>
                <c:pt idx="1520">
                  <c:v>-6.3219010954202556E-2</c:v>
                </c:pt>
                <c:pt idx="1521">
                  <c:v>-6.3219010954202556E-2</c:v>
                </c:pt>
                <c:pt idx="1522">
                  <c:v>-6.3219010954202556E-2</c:v>
                </c:pt>
                <c:pt idx="1523">
                  <c:v>-5.2884397832132966E-2</c:v>
                </c:pt>
                <c:pt idx="1524">
                  <c:v>-5.0385154914771642E-2</c:v>
                </c:pt>
                <c:pt idx="1525">
                  <c:v>-5.0844625757517643E-2</c:v>
                </c:pt>
                <c:pt idx="1526">
                  <c:v>-4.6608443820987409E-2</c:v>
                </c:pt>
                <c:pt idx="1527">
                  <c:v>-3.0039646764385346E-2</c:v>
                </c:pt>
                <c:pt idx="1528">
                  <c:v>-3.0039646764385346E-2</c:v>
                </c:pt>
                <c:pt idx="1529">
                  <c:v>-3.0039646764385346E-2</c:v>
                </c:pt>
                <c:pt idx="1530">
                  <c:v>-3.1275344864195011E-2</c:v>
                </c:pt>
                <c:pt idx="1531">
                  <c:v>-3.7439912004371918E-2</c:v>
                </c:pt>
                <c:pt idx="1532">
                  <c:v>-4.2950081277607369E-2</c:v>
                </c:pt>
                <c:pt idx="1533">
                  <c:v>-4.3698461816928706E-2</c:v>
                </c:pt>
                <c:pt idx="1534">
                  <c:v>-4.2069428829010595E-2</c:v>
                </c:pt>
                <c:pt idx="1535">
                  <c:v>-4.2069428829010595E-2</c:v>
                </c:pt>
                <c:pt idx="1536">
                  <c:v>-4.2069428829010595E-2</c:v>
                </c:pt>
                <c:pt idx="1537">
                  <c:v>-5.5676031285787325E-2</c:v>
                </c:pt>
                <c:pt idx="1538">
                  <c:v>-5.4276733719242375E-2</c:v>
                </c:pt>
                <c:pt idx="1539">
                  <c:v>-5.6020634417846986E-2</c:v>
                </c:pt>
                <c:pt idx="1540">
                  <c:v>-7.9773884651933372E-2</c:v>
                </c:pt>
                <c:pt idx="1541">
                  <c:v>-9.9068179207551926E-2</c:v>
                </c:pt>
                <c:pt idx="1542">
                  <c:v>-9.9068179207551926E-2</c:v>
                </c:pt>
                <c:pt idx="1543">
                  <c:v>-9.9068179207551926E-2</c:v>
                </c:pt>
                <c:pt idx="1544">
                  <c:v>-7.4601356831321894E-2</c:v>
                </c:pt>
                <c:pt idx="1545">
                  <c:v>-9.0588853655055743E-2</c:v>
                </c:pt>
                <c:pt idx="1546">
                  <c:v>-9.3241253519999123E-2</c:v>
                </c:pt>
                <c:pt idx="1547">
                  <c:v>-8.0755481452345568E-2</c:v>
                </c:pt>
                <c:pt idx="1548">
                  <c:v>-8.0755481452345568E-2</c:v>
                </c:pt>
                <c:pt idx="1549">
                  <c:v>-8.0755481452345568E-2</c:v>
                </c:pt>
                <c:pt idx="1550">
                  <c:v>-8.0755481452345568E-2</c:v>
                </c:pt>
                <c:pt idx="1551">
                  <c:v>-0.10128895494749146</c:v>
                </c:pt>
                <c:pt idx="1552">
                  <c:v>-8.9951859986703214E-2</c:v>
                </c:pt>
                <c:pt idx="1553">
                  <c:v>-7.9425800680156033E-2</c:v>
                </c:pt>
                <c:pt idx="1554">
                  <c:v>-7.310807659239707E-2</c:v>
                </c:pt>
                <c:pt idx="1555">
                  <c:v>-9.34257380250412E-2</c:v>
                </c:pt>
                <c:pt idx="1556">
                  <c:v>-9.34257380250412E-2</c:v>
                </c:pt>
                <c:pt idx="1557">
                  <c:v>-9.34257380250412E-2</c:v>
                </c:pt>
                <c:pt idx="1558">
                  <c:v>-9.0400888310295996E-2</c:v>
                </c:pt>
                <c:pt idx="1559">
                  <c:v>-7.5186137903907935E-2</c:v>
                </c:pt>
                <c:pt idx="1560">
                  <c:v>-8.02960106095994E-2</c:v>
                </c:pt>
                <c:pt idx="1561">
                  <c:v>-7.270778002485323E-2</c:v>
                </c:pt>
                <c:pt idx="1562">
                  <c:v>-7.5384545767820929E-2</c:v>
                </c:pt>
                <c:pt idx="1563">
                  <c:v>-7.5384545767820929E-2</c:v>
                </c:pt>
                <c:pt idx="1564">
                  <c:v>-7.5384545767820929E-2</c:v>
                </c:pt>
                <c:pt idx="1565">
                  <c:v>-6.7886817015736789E-2</c:v>
                </c:pt>
                <c:pt idx="1566">
                  <c:v>-5.79490196214935E-2</c:v>
                </c:pt>
                <c:pt idx="1567">
                  <c:v>-5.7165830684994458E-2</c:v>
                </c:pt>
                <c:pt idx="1568">
                  <c:v>-6.2564613087261092E-2</c:v>
                </c:pt>
                <c:pt idx="1569">
                  <c:v>-7.0567063598422491E-2</c:v>
                </c:pt>
                <c:pt idx="1570">
                  <c:v>-7.0567063598422491E-2</c:v>
                </c:pt>
                <c:pt idx="1571">
                  <c:v>-7.0567063598422491E-2</c:v>
                </c:pt>
                <c:pt idx="1572">
                  <c:v>-7.0514851002655851E-2</c:v>
                </c:pt>
                <c:pt idx="1573">
                  <c:v>-8.2951891314260631E-2</c:v>
                </c:pt>
                <c:pt idx="1574">
                  <c:v>-8.1267164890858209E-2</c:v>
                </c:pt>
                <c:pt idx="1575">
                  <c:v>-7.1680932308109957E-2</c:v>
                </c:pt>
                <c:pt idx="1576">
                  <c:v>-7.0647122911931287E-2</c:v>
                </c:pt>
                <c:pt idx="1577">
                  <c:v>-7.0647122911931287E-2</c:v>
                </c:pt>
                <c:pt idx="1578">
                  <c:v>-7.0647122911931287E-2</c:v>
                </c:pt>
                <c:pt idx="1579">
                  <c:v>-7.8256238534984077E-2</c:v>
                </c:pt>
                <c:pt idx="1580">
                  <c:v>-7.5906671725486957E-2</c:v>
                </c:pt>
                <c:pt idx="1581">
                  <c:v>-8.2565518105587737E-2</c:v>
                </c:pt>
                <c:pt idx="1582">
                  <c:v>-8.4633136897945216E-2</c:v>
                </c:pt>
                <c:pt idx="1583">
                  <c:v>-7.2906187888766225E-2</c:v>
                </c:pt>
                <c:pt idx="1584">
                  <c:v>-7.2906187888766225E-2</c:v>
                </c:pt>
                <c:pt idx="1585">
                  <c:v>-7.2906187888766225E-2</c:v>
                </c:pt>
                <c:pt idx="1586">
                  <c:v>-6.970033450869681E-2</c:v>
                </c:pt>
                <c:pt idx="1587">
                  <c:v>-6.9947474128658732E-2</c:v>
                </c:pt>
                <c:pt idx="1588">
                  <c:v>-6.094254177877869E-2</c:v>
                </c:pt>
                <c:pt idx="1589">
                  <c:v>-5.2142978972247171E-2</c:v>
                </c:pt>
                <c:pt idx="1590">
                  <c:v>-5.0524388503482613E-2</c:v>
                </c:pt>
                <c:pt idx="1591">
                  <c:v>-5.0524388503482613E-2</c:v>
                </c:pt>
                <c:pt idx="1592">
                  <c:v>-5.0524388503482613E-2</c:v>
                </c:pt>
                <c:pt idx="1593">
                  <c:v>-4.9685506131499087E-2</c:v>
                </c:pt>
                <c:pt idx="1594">
                  <c:v>-5.618771472430012E-2</c:v>
                </c:pt>
                <c:pt idx="1595">
                  <c:v>-5.2355310195031403E-2</c:v>
                </c:pt>
                <c:pt idx="1596">
                  <c:v>-5.3166345849272607E-2</c:v>
                </c:pt>
                <c:pt idx="1597">
                  <c:v>-5.5658627087198549E-2</c:v>
                </c:pt>
                <c:pt idx="1598">
                  <c:v>-5.5658627087198549E-2</c:v>
                </c:pt>
                <c:pt idx="1599">
                  <c:v>-5.5658627087198549E-2</c:v>
                </c:pt>
                <c:pt idx="1600">
                  <c:v>-4.8683024292780278E-2</c:v>
                </c:pt>
                <c:pt idx="1601">
                  <c:v>-5.1666103930912241E-2</c:v>
                </c:pt>
                <c:pt idx="1602">
                  <c:v>-4.8585560780682706E-2</c:v>
                </c:pt>
                <c:pt idx="1603">
                  <c:v>-5.0510465144611376E-2</c:v>
                </c:pt>
                <c:pt idx="1604">
                  <c:v>-5.2748645083139846E-2</c:v>
                </c:pt>
                <c:pt idx="1605">
                  <c:v>-5.2748645083139846E-2</c:v>
                </c:pt>
                <c:pt idx="1606">
                  <c:v>-5.2748645083139846E-2</c:v>
                </c:pt>
                <c:pt idx="1607">
                  <c:v>-5.2748645083139846E-2</c:v>
                </c:pt>
                <c:pt idx="1608">
                  <c:v>-6.3702847674973029E-2</c:v>
                </c:pt>
                <c:pt idx="1609">
                  <c:v>-5.1815780038776439E-2</c:v>
                </c:pt>
                <c:pt idx="1610">
                  <c:v>-5.8338873669884092E-2</c:v>
                </c:pt>
                <c:pt idx="1611">
                  <c:v>-4.8122609098218853E-2</c:v>
                </c:pt>
                <c:pt idx="1612">
                  <c:v>-4.8122609098218853E-2</c:v>
                </c:pt>
                <c:pt idx="1613">
                  <c:v>-4.8122609098218853E-2</c:v>
                </c:pt>
                <c:pt idx="1614">
                  <c:v>-4.3858580443946298E-2</c:v>
                </c:pt>
                <c:pt idx="1615">
                  <c:v>-4.3186778378415912E-2</c:v>
                </c:pt>
                <c:pt idx="1616">
                  <c:v>-3.4989400843059376E-2</c:v>
                </c:pt>
                <c:pt idx="1617">
                  <c:v>-3.5678607107178538E-2</c:v>
                </c:pt>
                <c:pt idx="1618">
                  <c:v>-3.2664199911586568E-2</c:v>
                </c:pt>
                <c:pt idx="1619">
                  <c:v>-3.2664199911586568E-2</c:v>
                </c:pt>
                <c:pt idx="1620">
                  <c:v>-3.2664199911586568E-2</c:v>
                </c:pt>
                <c:pt idx="1621">
                  <c:v>-3.1630390515407898E-2</c:v>
                </c:pt>
                <c:pt idx="1622">
                  <c:v>-2.9942183252287778E-2</c:v>
                </c:pt>
                <c:pt idx="1623">
                  <c:v>-3.3847685415629589E-2</c:v>
                </c:pt>
                <c:pt idx="1624">
                  <c:v>-3.1459829369237073E-2</c:v>
                </c:pt>
                <c:pt idx="1625">
                  <c:v>-3.2444907009366954E-2</c:v>
                </c:pt>
                <c:pt idx="1626">
                  <c:v>-3.2444907009366954E-2</c:v>
                </c:pt>
                <c:pt idx="1627">
                  <c:v>-3.2444907009366954E-2</c:v>
                </c:pt>
                <c:pt idx="1628">
                  <c:v>-3.4502083282571053E-2</c:v>
                </c:pt>
                <c:pt idx="1629">
                  <c:v>-3.8386700407606243E-2</c:v>
                </c:pt>
                <c:pt idx="1630">
                  <c:v>-3.6740263221099363E-2</c:v>
                </c:pt>
                <c:pt idx="1631">
                  <c:v>-4.2852617765509637E-2</c:v>
                </c:pt>
                <c:pt idx="1632">
                  <c:v>-4.1070427830009637E-2</c:v>
                </c:pt>
                <c:pt idx="1633">
                  <c:v>-4.1070427830009637E-2</c:v>
                </c:pt>
                <c:pt idx="1634">
                  <c:v>-4.1070427830009637E-2</c:v>
                </c:pt>
                <c:pt idx="1635">
                  <c:v>-5.4231482802911284E-2</c:v>
                </c:pt>
                <c:pt idx="1636">
                  <c:v>-5.2146459811965022E-2</c:v>
                </c:pt>
                <c:pt idx="1637">
                  <c:v>-6.0302067270708311E-2</c:v>
                </c:pt>
                <c:pt idx="1638">
                  <c:v>-5.4496026621462142E-2</c:v>
                </c:pt>
                <c:pt idx="1639">
                  <c:v>-5.3778973639600818E-2</c:v>
                </c:pt>
                <c:pt idx="1640">
                  <c:v>-5.3778973639600818E-2</c:v>
                </c:pt>
                <c:pt idx="1641">
                  <c:v>-5.3778973639600818E-2</c:v>
                </c:pt>
                <c:pt idx="1642">
                  <c:v>-5.0875953314977657E-2</c:v>
                </c:pt>
                <c:pt idx="1643">
                  <c:v>-5.5571606094254211E-2</c:v>
                </c:pt>
                <c:pt idx="1644">
                  <c:v>-5.5571606094254211E-2</c:v>
                </c:pt>
                <c:pt idx="1645">
                  <c:v>-4.7429921994381848E-2</c:v>
                </c:pt>
                <c:pt idx="1646">
                  <c:v>-3.9350893009429504E-2</c:v>
                </c:pt>
                <c:pt idx="1647">
                  <c:v>-3.9350893009429504E-2</c:v>
                </c:pt>
                <c:pt idx="1648">
                  <c:v>-3.9350893009429504E-2</c:v>
                </c:pt>
                <c:pt idx="1649">
                  <c:v>-3.0875048296651022E-2</c:v>
                </c:pt>
                <c:pt idx="1650">
                  <c:v>-2.7509076289564009E-2</c:v>
                </c:pt>
                <c:pt idx="1651">
                  <c:v>-3.4408100610191172E-2</c:v>
                </c:pt>
                <c:pt idx="1652">
                  <c:v>-2.5960102615154856E-2</c:v>
                </c:pt>
                <c:pt idx="1653">
                  <c:v>-2.4908889020387261E-2</c:v>
                </c:pt>
                <c:pt idx="1654">
                  <c:v>-2.4908889020387261E-2</c:v>
                </c:pt>
                <c:pt idx="1655">
                  <c:v>-2.4908889020387261E-2</c:v>
                </c:pt>
                <c:pt idx="1656">
                  <c:v>-2.5911370859106071E-2</c:v>
                </c:pt>
                <c:pt idx="1657">
                  <c:v>-2.2040677092941802E-2</c:v>
                </c:pt>
                <c:pt idx="1658">
                  <c:v>-1.9927807384253378E-2</c:v>
                </c:pt>
                <c:pt idx="1659">
                  <c:v>-2.3801981990135338E-2</c:v>
                </c:pt>
                <c:pt idx="1660">
                  <c:v>-2.4727885355063043E-2</c:v>
                </c:pt>
                <c:pt idx="1661">
                  <c:v>-2.4727885355063043E-2</c:v>
                </c:pt>
                <c:pt idx="1662">
                  <c:v>-2.4727885355063043E-2</c:v>
                </c:pt>
                <c:pt idx="1663">
                  <c:v>-2.2935252900409653E-2</c:v>
                </c:pt>
                <c:pt idx="1664">
                  <c:v>-1.8263965999157569E-2</c:v>
                </c:pt>
                <c:pt idx="1665">
                  <c:v>-9.3286504436329281E-3</c:v>
                </c:pt>
                <c:pt idx="1666">
                  <c:v>-1.233261512007151E-2</c:v>
                </c:pt>
                <c:pt idx="1667">
                  <c:v>-1.881393867456576E-2</c:v>
                </c:pt>
                <c:pt idx="1668">
                  <c:v>-1.881393867456576E-2</c:v>
                </c:pt>
                <c:pt idx="1669">
                  <c:v>-1.881393867456576E-2</c:v>
                </c:pt>
                <c:pt idx="1670">
                  <c:v>-2.445986069679449E-2</c:v>
                </c:pt>
                <c:pt idx="1671">
                  <c:v>-1.9694591123162526E-2</c:v>
                </c:pt>
                <c:pt idx="1672">
                  <c:v>-2.0714477160470111E-2</c:v>
                </c:pt>
                <c:pt idx="1673">
                  <c:v>-1.5890033311636131E-2</c:v>
                </c:pt>
                <c:pt idx="1674">
                  <c:v>-1.1319690762199467E-2</c:v>
                </c:pt>
                <c:pt idx="1675">
                  <c:v>-1.1319690762199467E-2</c:v>
                </c:pt>
                <c:pt idx="1676">
                  <c:v>-1.1319690762199467E-2</c:v>
                </c:pt>
                <c:pt idx="1677">
                  <c:v>-7.8214468458370212E-3</c:v>
                </c:pt>
                <c:pt idx="1678">
                  <c:v>-5.0193708730294348E-3</c:v>
                </c:pt>
                <c:pt idx="1679">
                  <c:v>-5.2804338518624488E-3</c:v>
                </c:pt>
                <c:pt idx="1680">
                  <c:v>-6.7145398155850997E-3</c:v>
                </c:pt>
                <c:pt idx="1681">
                  <c:v>-1.3780644442665241E-2</c:v>
                </c:pt>
                <c:pt idx="1682">
                  <c:v>-1.3780644442665241E-2</c:v>
                </c:pt>
                <c:pt idx="1683">
                  <c:v>-1.3780644442665241E-2</c:v>
                </c:pt>
                <c:pt idx="1684">
                  <c:v>-1.7731397522338307E-2</c:v>
                </c:pt>
                <c:pt idx="1685">
                  <c:v>-1.1455443511192589E-2</c:v>
                </c:pt>
                <c:pt idx="1686">
                  <c:v>-1.897057646186566E-2</c:v>
                </c:pt>
                <c:pt idx="1687">
                  <c:v>-1.1201342211795117E-2</c:v>
                </c:pt>
                <c:pt idx="1688">
                  <c:v>-7.9154295182168998E-3</c:v>
                </c:pt>
                <c:pt idx="1689">
                  <c:v>-7.9154295182168998E-3</c:v>
                </c:pt>
                <c:pt idx="1690">
                  <c:v>-7.9154295182168998E-3</c:v>
                </c:pt>
                <c:pt idx="1691">
                  <c:v>-5.5066884335176003E-3</c:v>
                </c:pt>
                <c:pt idx="1692">
                  <c:v>-3.4495121603135034E-3</c:v>
                </c:pt>
                <c:pt idx="1693">
                  <c:v>-3.84632788813964E-3</c:v>
                </c:pt>
                <c:pt idx="1694">
                  <c:v>-5.5310543115420722E-3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-4.4302754938160957E-3</c:v>
                </c:pt>
                <c:pt idx="1702">
                  <c:v>-4.2964406802926463E-3</c:v>
                </c:pt>
                <c:pt idx="1703">
                  <c:v>-4.2964406802926463E-3</c:v>
                </c:pt>
                <c:pt idx="1704">
                  <c:v>-4.2964406802926463E-3</c:v>
                </c:pt>
                <c:pt idx="1705">
                  <c:v>-4.2964406802926463E-3</c:v>
                </c:pt>
                <c:pt idx="1706">
                  <c:v>-5.9436383851972398E-3</c:v>
                </c:pt>
                <c:pt idx="1707">
                  <c:v>-8.7301478359940333E-3</c:v>
                </c:pt>
                <c:pt idx="1708">
                  <c:v>-1.2350551124898692E-2</c:v>
                </c:pt>
                <c:pt idx="1709">
                  <c:v>-1.4536519745782531E-2</c:v>
                </c:pt>
                <c:pt idx="1710">
                  <c:v>-1.4536519745782531E-2</c:v>
                </c:pt>
                <c:pt idx="1711">
                  <c:v>-1.4536519745782531E-2</c:v>
                </c:pt>
                <c:pt idx="1712">
                  <c:v>-1.2666264018338751E-2</c:v>
                </c:pt>
                <c:pt idx="1713">
                  <c:v>-8.9737958298445088E-3</c:v>
                </c:pt>
                <c:pt idx="1714">
                  <c:v>-8.6203346556670089E-3</c:v>
                </c:pt>
                <c:pt idx="1715">
                  <c:v>-3.383618618824768E-3</c:v>
                </c:pt>
                <c:pt idx="1716">
                  <c:v>-3.1090856680072838E-3</c:v>
                </c:pt>
                <c:pt idx="1717">
                  <c:v>-3.1090856680072838E-3</c:v>
                </c:pt>
                <c:pt idx="1718">
                  <c:v>-3.1090856680072838E-3</c:v>
                </c:pt>
                <c:pt idx="1719">
                  <c:v>-8.6615145982895849E-3</c:v>
                </c:pt>
                <c:pt idx="1720">
                  <c:v>-3.3390070143168998E-3</c:v>
                </c:pt>
                <c:pt idx="1721">
                  <c:v>-2.0898820880976741E-3</c:v>
                </c:pt>
                <c:pt idx="1722">
                  <c:v>0</c:v>
                </c:pt>
                <c:pt idx="1723">
                  <c:v>-3.6850635502855148E-4</c:v>
                </c:pt>
                <c:pt idx="1724">
                  <c:v>-3.6850635502855148E-4</c:v>
                </c:pt>
                <c:pt idx="1725">
                  <c:v>-3.6850635502855148E-4</c:v>
                </c:pt>
                <c:pt idx="1726">
                  <c:v>-3.8829651113196652E-3</c:v>
                </c:pt>
                <c:pt idx="1727">
                  <c:v>-5.182973641559346E-3</c:v>
                </c:pt>
                <c:pt idx="1728">
                  <c:v>-8.4551735903779582E-3</c:v>
                </c:pt>
                <c:pt idx="1729">
                  <c:v>-5.715260598822827E-3</c:v>
                </c:pt>
                <c:pt idx="1730">
                  <c:v>-5.7220847905826095E-3</c:v>
                </c:pt>
                <c:pt idx="1731">
                  <c:v>-5.7220847905826095E-3</c:v>
                </c:pt>
                <c:pt idx="1732">
                  <c:v>-5.7220847905826095E-3</c:v>
                </c:pt>
                <c:pt idx="1733">
                  <c:v>-2.1018510620147931E-3</c:v>
                </c:pt>
                <c:pt idx="1734">
                  <c:v>-2.4976541840826287E-3</c:v>
                </c:pt>
                <c:pt idx="1735">
                  <c:v>-1.7879382410644995E-3</c:v>
                </c:pt>
                <c:pt idx="1736">
                  <c:v>-9.9428473940117289E-3</c:v>
                </c:pt>
                <c:pt idx="1737">
                  <c:v>-1.5415849185362053E-2</c:v>
                </c:pt>
                <c:pt idx="1738">
                  <c:v>-1.5415849185362053E-2</c:v>
                </c:pt>
                <c:pt idx="1739">
                  <c:v>-1.5415849185362053E-2</c:v>
                </c:pt>
                <c:pt idx="1740">
                  <c:v>-1.5804828115670105E-2</c:v>
                </c:pt>
                <c:pt idx="1741">
                  <c:v>-1.720037533054674E-2</c:v>
                </c:pt>
                <c:pt idx="1742">
                  <c:v>-4.9499274929625581E-2</c:v>
                </c:pt>
                <c:pt idx="1743">
                  <c:v>-6.9053996417299368E-2</c:v>
                </c:pt>
                <c:pt idx="1744">
                  <c:v>-5.5828712786829271E-2</c:v>
                </c:pt>
                <c:pt idx="1745">
                  <c:v>-5.5828712786829271E-2</c:v>
                </c:pt>
                <c:pt idx="1746">
                  <c:v>-5.5828712786829271E-2</c:v>
                </c:pt>
                <c:pt idx="1747">
                  <c:v>-6.1404077454576489E-2</c:v>
                </c:pt>
                <c:pt idx="1748">
                  <c:v>-4.1228354516761899E-2</c:v>
                </c:pt>
                <c:pt idx="1749">
                  <c:v>-4.14706133242344E-2</c:v>
                </c:pt>
                <c:pt idx="1750">
                  <c:v>-5.5265716966646693E-2</c:v>
                </c:pt>
                <c:pt idx="1751">
                  <c:v>-5.5606926554636116E-2</c:v>
                </c:pt>
                <c:pt idx="1752">
                  <c:v>-5.5606926554636116E-2</c:v>
                </c:pt>
                <c:pt idx="1753">
                  <c:v>-5.5606926554636116E-2</c:v>
                </c:pt>
                <c:pt idx="1754">
                  <c:v>-5.9667320651710279E-2</c:v>
                </c:pt>
                <c:pt idx="1755">
                  <c:v>-6.485029429326962E-2</c:v>
                </c:pt>
                <c:pt idx="1756">
                  <c:v>-9.3713213341294926E-2</c:v>
                </c:pt>
                <c:pt idx="1757">
                  <c:v>-7.6833575023458098E-2</c:v>
                </c:pt>
                <c:pt idx="1758">
                  <c:v>-9.2829480508402271E-2</c:v>
                </c:pt>
                <c:pt idx="1759">
                  <c:v>-9.2829480508402271E-2</c:v>
                </c:pt>
                <c:pt idx="1760">
                  <c:v>-9.2829480508402271E-2</c:v>
                </c:pt>
                <c:pt idx="1761">
                  <c:v>-9.8780175722937819E-2</c:v>
                </c:pt>
                <c:pt idx="1762">
                  <c:v>-8.4660922971935476E-2</c:v>
                </c:pt>
                <c:pt idx="1763">
                  <c:v>-7.4728311865563501E-2</c:v>
                </c:pt>
                <c:pt idx="1764">
                  <c:v>-6.4959481361426291E-2</c:v>
                </c:pt>
                <c:pt idx="1765">
                  <c:v>-7.0865819329523183E-2</c:v>
                </c:pt>
                <c:pt idx="1766">
                  <c:v>-7.0865819329523183E-2</c:v>
                </c:pt>
                <c:pt idx="1767">
                  <c:v>-7.0865819329523183E-2</c:v>
                </c:pt>
                <c:pt idx="1768">
                  <c:v>-6.5662373112684483E-2</c:v>
                </c:pt>
                <c:pt idx="1769">
                  <c:v>-5.9814040774545829E-2</c:v>
                </c:pt>
                <c:pt idx="1770">
                  <c:v>-3.9873752452443956E-2</c:v>
                </c:pt>
                <c:pt idx="1771">
                  <c:v>-4.2282692143649263E-2</c:v>
                </c:pt>
                <c:pt idx="1772">
                  <c:v>-5.1092723705536053E-2</c:v>
                </c:pt>
                <c:pt idx="1773">
                  <c:v>-5.1092723705536053E-2</c:v>
                </c:pt>
                <c:pt idx="1774">
                  <c:v>-5.1092723705536053E-2</c:v>
                </c:pt>
                <c:pt idx="1775">
                  <c:v>-6.9787597031476648E-2</c:v>
                </c:pt>
                <c:pt idx="1776">
                  <c:v>-7.1166083766953908E-2</c:v>
                </c:pt>
                <c:pt idx="1777">
                  <c:v>-7.8195001279535978E-2</c:v>
                </c:pt>
                <c:pt idx="1778">
                  <c:v>-6.8429582871278746E-2</c:v>
                </c:pt>
                <c:pt idx="1779">
                  <c:v>-6.6358440672182897E-2</c:v>
                </c:pt>
                <c:pt idx="1780">
                  <c:v>-6.6358440672182897E-2</c:v>
                </c:pt>
                <c:pt idx="1781">
                  <c:v>-6.6358440672182897E-2</c:v>
                </c:pt>
                <c:pt idx="1782">
                  <c:v>-8.1897125309221178E-2</c:v>
                </c:pt>
                <c:pt idx="1783">
                  <c:v>-9.8561801586624628E-2</c:v>
                </c:pt>
                <c:pt idx="1784">
                  <c:v>-9.5818476499189689E-2</c:v>
                </c:pt>
                <c:pt idx="1785">
                  <c:v>-9.5818476499189689E-2</c:v>
                </c:pt>
                <c:pt idx="1786">
                  <c:v>-0.10174528704256591</c:v>
                </c:pt>
                <c:pt idx="1787">
                  <c:v>-0.10174528704256591</c:v>
                </c:pt>
                <c:pt idx="1788">
                  <c:v>-0.10174528704256591</c:v>
                </c:pt>
                <c:pt idx="1789">
                  <c:v>-8.7793226989678466E-2</c:v>
                </c:pt>
                <c:pt idx="1790">
                  <c:v>-8.4817879382410616E-2</c:v>
                </c:pt>
                <c:pt idx="1791">
                  <c:v>-6.3792544570502444E-2</c:v>
                </c:pt>
                <c:pt idx="1792">
                  <c:v>-6.5850038386078572E-2</c:v>
                </c:pt>
                <c:pt idx="1793">
                  <c:v>-5.8203531519235664E-2</c:v>
                </c:pt>
                <c:pt idx="1794">
                  <c:v>-5.8203531519235664E-2</c:v>
                </c:pt>
                <c:pt idx="1795">
                  <c:v>-5.8203531519235664E-2</c:v>
                </c:pt>
                <c:pt idx="1796">
                  <c:v>-4.7899001961955165E-2</c:v>
                </c:pt>
                <c:pt idx="1797">
                  <c:v>-7.8713639853279893E-2</c:v>
                </c:pt>
                <c:pt idx="1798">
                  <c:v>-7.8713639853279893E-2</c:v>
                </c:pt>
                <c:pt idx="1799">
                  <c:v>-8.0116011259916464E-2</c:v>
                </c:pt>
                <c:pt idx="1800">
                  <c:v>-0.10156785805681143</c:v>
                </c:pt>
                <c:pt idx="1801">
                  <c:v>-0.10156785805681143</c:v>
                </c:pt>
                <c:pt idx="1802">
                  <c:v>-0.10156785805681143</c:v>
                </c:pt>
                <c:pt idx="1803">
                  <c:v>-9.9984645568540545E-2</c:v>
                </c:pt>
                <c:pt idx="1804">
                  <c:v>-0.10030538258125046</c:v>
                </c:pt>
                <c:pt idx="1805">
                  <c:v>-9.5429497568881624E-2</c:v>
                </c:pt>
                <c:pt idx="1806">
                  <c:v>-9.5610338650516088E-2</c:v>
                </c:pt>
                <c:pt idx="1807">
                  <c:v>-0.11287213170690102</c:v>
                </c:pt>
                <c:pt idx="1808">
                  <c:v>-0.11287213170690102</c:v>
                </c:pt>
                <c:pt idx="1809">
                  <c:v>-0.11287213170690102</c:v>
                </c:pt>
                <c:pt idx="1810">
                  <c:v>-0.13130086155420964</c:v>
                </c:pt>
                <c:pt idx="1811">
                  <c:v>-0.13122579544485205</c:v>
                </c:pt>
                <c:pt idx="1812">
                  <c:v>-0.14460121129403736</c:v>
                </c:pt>
                <c:pt idx="1813">
                  <c:v>-0.15809263840313911</c:v>
                </c:pt>
                <c:pt idx="1814">
                  <c:v>-0.17542608547300184</c:v>
                </c:pt>
                <c:pt idx="1815">
                  <c:v>-0.17542608547300184</c:v>
                </c:pt>
                <c:pt idx="1816">
                  <c:v>-0.17542608547300184</c:v>
                </c:pt>
                <c:pt idx="1817">
                  <c:v>-0.19778213767806879</c:v>
                </c:pt>
                <c:pt idx="1818">
                  <c:v>-0.19778213767806879</c:v>
                </c:pt>
                <c:pt idx="1819">
                  <c:v>-0.15799709971850215</c:v>
                </c:pt>
                <c:pt idx="1820">
                  <c:v>-0.15078734112428563</c:v>
                </c:pt>
                <c:pt idx="1821">
                  <c:v>-0.15184167875117299</c:v>
                </c:pt>
                <c:pt idx="1822">
                  <c:v>-0.15184167875117299</c:v>
                </c:pt>
                <c:pt idx="1823">
                  <c:v>-0.15184167875117299</c:v>
                </c:pt>
                <c:pt idx="1824">
                  <c:v>-0.14463874434871624</c:v>
                </c:pt>
                <c:pt idx="1825">
                  <c:v>-0.14463874434871624</c:v>
                </c:pt>
                <c:pt idx="1826">
                  <c:v>-0.14355369785890976</c:v>
                </c:pt>
                <c:pt idx="1827">
                  <c:v>-0.16475646165657259</c:v>
                </c:pt>
                <c:pt idx="1828">
                  <c:v>-0.13607779578606158</c:v>
                </c:pt>
                <c:pt idx="1829">
                  <c:v>-0.13607779578606158</c:v>
                </c:pt>
                <c:pt idx="1830">
                  <c:v>-0.13607779578606158</c:v>
                </c:pt>
                <c:pt idx="1831">
                  <c:v>-0.13002132559924931</c:v>
                </c:pt>
                <c:pt idx="1832">
                  <c:v>-0.12158662458415087</c:v>
                </c:pt>
                <c:pt idx="1833">
                  <c:v>-0.1179868634308624</c:v>
                </c:pt>
                <c:pt idx="1834">
                  <c:v>-0.11400153544314599</c:v>
                </c:pt>
                <c:pt idx="1835">
                  <c:v>-0.11413119508658186</c:v>
                </c:pt>
                <c:pt idx="1836">
                  <c:v>-0.11413119508658186</c:v>
                </c:pt>
                <c:pt idx="1837">
                  <c:v>-0.11413119508658186</c:v>
                </c:pt>
                <c:pt idx="1838">
                  <c:v>-0.11878870596263751</c:v>
                </c:pt>
                <c:pt idx="1839">
                  <c:v>-0.10934061247121038</c:v>
                </c:pt>
                <c:pt idx="1840">
                  <c:v>-0.10736159686087182</c:v>
                </c:pt>
                <c:pt idx="1841">
                  <c:v>-0.10058517444340184</c:v>
                </c:pt>
                <c:pt idx="1842">
                  <c:v>-8.8728141260769416E-2</c:v>
                </c:pt>
                <c:pt idx="1843">
                  <c:v>-8.8728141260769416E-2</c:v>
                </c:pt>
                <c:pt idx="1844">
                  <c:v>-8.8728141260769416E-2</c:v>
                </c:pt>
                <c:pt idx="1845">
                  <c:v>-8.8728141260769416E-2</c:v>
                </c:pt>
                <c:pt idx="1846">
                  <c:v>-0.10162927578264946</c:v>
                </c:pt>
                <c:pt idx="1847">
                  <c:v>-9.9650260172310906E-2</c:v>
                </c:pt>
                <c:pt idx="1848">
                  <c:v>-9.8411669367909266E-2</c:v>
                </c:pt>
                <c:pt idx="1849">
                  <c:v>-9.0758338309306422E-2</c:v>
                </c:pt>
                <c:pt idx="1850">
                  <c:v>-9.0758338309306422E-2</c:v>
                </c:pt>
                <c:pt idx="1851">
                  <c:v>-9.0758338309306422E-2</c:v>
                </c:pt>
                <c:pt idx="1852">
                  <c:v>-9.789303079416535E-2</c:v>
                </c:pt>
                <c:pt idx="1853">
                  <c:v>-9.9206687707924596E-2</c:v>
                </c:pt>
                <c:pt idx="1854">
                  <c:v>-8.5200034120958737E-2</c:v>
                </c:pt>
                <c:pt idx="1855">
                  <c:v>-7.7335153117802646E-2</c:v>
                </c:pt>
                <c:pt idx="1856">
                  <c:v>-7.650601381898825E-2</c:v>
                </c:pt>
                <c:pt idx="1857">
                  <c:v>-7.650601381898825E-2</c:v>
                </c:pt>
                <c:pt idx="1858">
                  <c:v>-7.650601381898825E-2</c:v>
                </c:pt>
                <c:pt idx="1859">
                  <c:v>-7.0248229975262338E-2</c:v>
                </c:pt>
                <c:pt idx="1860">
                  <c:v>-6.587051096135807E-2</c:v>
                </c:pt>
                <c:pt idx="1861">
                  <c:v>-6.7948477352213557E-2</c:v>
                </c:pt>
                <c:pt idx="1862">
                  <c:v>-7.6669794421223181E-2</c:v>
                </c:pt>
                <c:pt idx="1863">
                  <c:v>-7.6045380875202559E-2</c:v>
                </c:pt>
                <c:pt idx="1864">
                  <c:v>-7.6045380875202559E-2</c:v>
                </c:pt>
                <c:pt idx="1865">
                  <c:v>-7.6045380875202559E-2</c:v>
                </c:pt>
                <c:pt idx="1866">
                  <c:v>-7.5390258466262836E-2</c:v>
                </c:pt>
                <c:pt idx="1867">
                  <c:v>-6.3471807557792373E-2</c:v>
                </c:pt>
                <c:pt idx="1868">
                  <c:v>-6.0639767977480101E-2</c:v>
                </c:pt>
                <c:pt idx="1869">
                  <c:v>-6.3130597969802943E-2</c:v>
                </c:pt>
                <c:pt idx="1870">
                  <c:v>-5.2938667576558934E-2</c:v>
                </c:pt>
                <c:pt idx="1871">
                  <c:v>-5.2938667576558934E-2</c:v>
                </c:pt>
                <c:pt idx="1872">
                  <c:v>-5.2938667576558934E-2</c:v>
                </c:pt>
                <c:pt idx="1873">
                  <c:v>-5.2938667576558934E-2</c:v>
                </c:pt>
                <c:pt idx="1874">
                  <c:v>-5.151923569052283E-2</c:v>
                </c:pt>
                <c:pt idx="1875">
                  <c:v>-4.983366032585522E-2</c:v>
                </c:pt>
                <c:pt idx="1876">
                  <c:v>-5.3184338479911247E-2</c:v>
                </c:pt>
                <c:pt idx="1877">
                  <c:v>-4.7114219909579431E-2</c:v>
                </c:pt>
                <c:pt idx="1878">
                  <c:v>-4.7114219909579431E-2</c:v>
                </c:pt>
                <c:pt idx="1879">
                  <c:v>-4.7114219909579431E-2</c:v>
                </c:pt>
                <c:pt idx="1880">
                  <c:v>-4.59404589268958E-2</c:v>
                </c:pt>
                <c:pt idx="1881">
                  <c:v>-4.6694532116352438E-2</c:v>
                </c:pt>
                <c:pt idx="1882">
                  <c:v>-4.7213170690096354E-2</c:v>
                </c:pt>
                <c:pt idx="1883">
                  <c:v>-4.9905314339333012E-2</c:v>
                </c:pt>
                <c:pt idx="1884">
                  <c:v>-4.3354090249936007E-2</c:v>
                </c:pt>
                <c:pt idx="1885">
                  <c:v>-4.3354090249936007E-2</c:v>
                </c:pt>
                <c:pt idx="1886">
                  <c:v>-4.3354090249936007E-2</c:v>
                </c:pt>
                <c:pt idx="1887">
                  <c:v>-4.7066450567260956E-2</c:v>
                </c:pt>
                <c:pt idx="1888">
                  <c:v>-4.8144672865307485E-2</c:v>
                </c:pt>
                <c:pt idx="1889">
                  <c:v>-5.4354687366715067E-2</c:v>
                </c:pt>
                <c:pt idx="1890">
                  <c:v>-6.2038727288236853E-2</c:v>
                </c:pt>
                <c:pt idx="1891">
                  <c:v>-6.4038215473854757E-2</c:v>
                </c:pt>
                <c:pt idx="1892">
                  <c:v>-6.4038215473854757E-2</c:v>
                </c:pt>
                <c:pt idx="1893">
                  <c:v>-6.4038215473854757E-2</c:v>
                </c:pt>
                <c:pt idx="1894">
                  <c:v>-5.0311353749040284E-2</c:v>
                </c:pt>
                <c:pt idx="1895">
                  <c:v>-4.7506610935767302E-2</c:v>
                </c:pt>
                <c:pt idx="1896">
                  <c:v>-4.0887144928772476E-2</c:v>
                </c:pt>
                <c:pt idx="1897">
                  <c:v>-4.1719696323466685E-2</c:v>
                </c:pt>
                <c:pt idx="1898">
                  <c:v>-3.6942762091614768E-2</c:v>
                </c:pt>
                <c:pt idx="1899">
                  <c:v>-3.6942762091614768E-2</c:v>
                </c:pt>
                <c:pt idx="1900">
                  <c:v>-3.6942762091614768E-2</c:v>
                </c:pt>
                <c:pt idx="1901">
                  <c:v>-3.3373709801245398E-2</c:v>
                </c:pt>
                <c:pt idx="1902">
                  <c:v>-3.3499957348801443E-2</c:v>
                </c:pt>
                <c:pt idx="1903">
                  <c:v>-3.6345645312633276E-2</c:v>
                </c:pt>
                <c:pt idx="1904">
                  <c:v>-2.5887571440757449E-2</c:v>
                </c:pt>
                <c:pt idx="1905">
                  <c:v>-4.4370894822144492E-2</c:v>
                </c:pt>
                <c:pt idx="1906">
                  <c:v>-4.4370894822144492E-2</c:v>
                </c:pt>
                <c:pt idx="1907">
                  <c:v>-4.4370894822144492E-2</c:v>
                </c:pt>
                <c:pt idx="1908">
                  <c:v>-4.5172737353919599E-2</c:v>
                </c:pt>
                <c:pt idx="1909">
                  <c:v>-3.8314424635332238E-2</c:v>
                </c:pt>
                <c:pt idx="1910">
                  <c:v>-4.2780858142113833E-2</c:v>
                </c:pt>
                <c:pt idx="1911">
                  <c:v>-3.9344877591060291E-2</c:v>
                </c:pt>
                <c:pt idx="1912">
                  <c:v>-3.2875543802780828E-2</c:v>
                </c:pt>
                <c:pt idx="1913">
                  <c:v>-3.2875543802780828E-2</c:v>
                </c:pt>
                <c:pt idx="1914">
                  <c:v>-3.2875543802780828E-2</c:v>
                </c:pt>
                <c:pt idx="1915">
                  <c:v>-2.1687281412607676E-2</c:v>
                </c:pt>
                <c:pt idx="1916">
                  <c:v>-2.1670220933208299E-2</c:v>
                </c:pt>
                <c:pt idx="1917">
                  <c:v>-1.9568369871193349E-2</c:v>
                </c:pt>
                <c:pt idx="1918">
                  <c:v>-1.7524524439136782E-2</c:v>
                </c:pt>
                <c:pt idx="1919">
                  <c:v>-1.2969376439478025E-2</c:v>
                </c:pt>
                <c:pt idx="1920">
                  <c:v>-1.2969376439478025E-2</c:v>
                </c:pt>
                <c:pt idx="1921">
                  <c:v>-1.2969376439478025E-2</c:v>
                </c:pt>
                <c:pt idx="1922">
                  <c:v>-1.1935511387870005E-2</c:v>
                </c:pt>
                <c:pt idx="1923">
                  <c:v>-1.7930563848844214E-2</c:v>
                </c:pt>
                <c:pt idx="1924">
                  <c:v>-1.4515055873070021E-2</c:v>
                </c:pt>
                <c:pt idx="1925">
                  <c:v>-1.4477522818391141E-2</c:v>
                </c:pt>
                <c:pt idx="1926">
                  <c:v>-7.9638317836731708E-3</c:v>
                </c:pt>
                <c:pt idx="1927">
                  <c:v>-7.9638317836731708E-3</c:v>
                </c:pt>
                <c:pt idx="1928">
                  <c:v>-7.9638317836731708E-3</c:v>
                </c:pt>
                <c:pt idx="1929">
                  <c:v>-8.5882453296937892E-3</c:v>
                </c:pt>
                <c:pt idx="1930">
                  <c:v>-8.083255139469437E-3</c:v>
                </c:pt>
                <c:pt idx="1931">
                  <c:v>-1.0338650516079564E-2</c:v>
                </c:pt>
                <c:pt idx="1932">
                  <c:v>-8.7759106030878779E-3</c:v>
                </c:pt>
                <c:pt idx="1933">
                  <c:v>-8.7759106030878779E-3</c:v>
                </c:pt>
                <c:pt idx="1934">
                  <c:v>-8.7759106030878779E-3</c:v>
                </c:pt>
                <c:pt idx="1935">
                  <c:v>-8.7759106030878779E-3</c:v>
                </c:pt>
                <c:pt idx="1936">
                  <c:v>-7.7727544143991129E-3</c:v>
                </c:pt>
                <c:pt idx="1937">
                  <c:v>0</c:v>
                </c:pt>
                <c:pt idx="1938">
                  <c:v>-2.1917864252405978E-3</c:v>
                </c:pt>
                <c:pt idx="1939">
                  <c:v>-2.5599247361674632E-3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-7.5021301297087438E-3</c:v>
                </c:pt>
                <c:pt idx="1946">
                  <c:v>-9.6101947498667423E-3</c:v>
                </c:pt>
                <c:pt idx="1947">
                  <c:v>-6.4497951341406181E-5</c:v>
                </c:pt>
                <c:pt idx="1948">
                  <c:v>-6.4497951341406181E-5</c:v>
                </c:pt>
                <c:pt idx="1949">
                  <c:v>-6.4497951341406181E-5</c:v>
                </c:pt>
                <c:pt idx="1950">
                  <c:v>-4.5352243680049859E-3</c:v>
                </c:pt>
                <c:pt idx="1951">
                  <c:v>-2.0972018073004806E-2</c:v>
                </c:pt>
                <c:pt idx="1952">
                  <c:v>-2.2543731308323919E-2</c:v>
                </c:pt>
                <c:pt idx="1953">
                  <c:v>-2.5497058553955974E-2</c:v>
                </c:pt>
                <c:pt idx="1954">
                  <c:v>-2.1871594762766296E-2</c:v>
                </c:pt>
                <c:pt idx="1955">
                  <c:v>-2.1871594762766296E-2</c:v>
                </c:pt>
                <c:pt idx="1956">
                  <c:v>-2.1871594762766296E-2</c:v>
                </c:pt>
                <c:pt idx="1957">
                  <c:v>-4.5474450324696276E-2</c:v>
                </c:pt>
                <c:pt idx="1958">
                  <c:v>-3.7822956518196935E-2</c:v>
                </c:pt>
                <c:pt idx="1959">
                  <c:v>-3.2204845493460213E-2</c:v>
                </c:pt>
                <c:pt idx="1960">
                  <c:v>-2.3596066303893899E-2</c:v>
                </c:pt>
                <c:pt idx="1961">
                  <c:v>-2.9295648425061774E-2</c:v>
                </c:pt>
                <c:pt idx="1962">
                  <c:v>-2.9295648425061774E-2</c:v>
                </c:pt>
                <c:pt idx="1963">
                  <c:v>-2.9295648425061774E-2</c:v>
                </c:pt>
                <c:pt idx="1964">
                  <c:v>-3.5847282429739634E-2</c:v>
                </c:pt>
                <c:pt idx="1965">
                  <c:v>-2.7656042609383365E-2</c:v>
                </c:pt>
                <c:pt idx="1966">
                  <c:v>-3.0402297484919343E-2</c:v>
                </c:pt>
                <c:pt idx="1967">
                  <c:v>-4.195422003306374E-2</c:v>
                </c:pt>
                <c:pt idx="1968">
                  <c:v>-4.0657471748199996E-2</c:v>
                </c:pt>
                <c:pt idx="1969">
                  <c:v>-4.0657471748199996E-2</c:v>
                </c:pt>
                <c:pt idx="1970">
                  <c:v>-4.0657471748199996E-2</c:v>
                </c:pt>
                <c:pt idx="1971">
                  <c:v>-4.0657471748199996E-2</c:v>
                </c:pt>
                <c:pt idx="1972">
                  <c:v>-4.8692558633729732E-2</c:v>
                </c:pt>
                <c:pt idx="1973">
                  <c:v>-5.526795504153327E-2</c:v>
                </c:pt>
                <c:pt idx="1974">
                  <c:v>-5.3285491695040044E-2</c:v>
                </c:pt>
                <c:pt idx="1975">
                  <c:v>-6.5777726481161508E-2</c:v>
                </c:pt>
                <c:pt idx="1976">
                  <c:v>-6.5777726481161508E-2</c:v>
                </c:pt>
                <c:pt idx="1977">
                  <c:v>-6.5777726481161508E-2</c:v>
                </c:pt>
                <c:pt idx="1978">
                  <c:v>-6.8361039163835013E-2</c:v>
                </c:pt>
                <c:pt idx="1979">
                  <c:v>-4.8393831280148535E-2</c:v>
                </c:pt>
                <c:pt idx="1980">
                  <c:v>-4.0626920087038235E-2</c:v>
                </c:pt>
                <c:pt idx="1981">
                  <c:v>-3.4740633369882222E-2</c:v>
                </c:pt>
                <c:pt idx="1982">
                  <c:v>-2.46076657512483E-2</c:v>
                </c:pt>
                <c:pt idx="1983">
                  <c:v>-2.46076657512483E-2</c:v>
                </c:pt>
                <c:pt idx="1984">
                  <c:v>-2.46076657512483E-2</c:v>
                </c:pt>
                <c:pt idx="1985">
                  <c:v>-2.0062257496189499E-2</c:v>
                </c:pt>
                <c:pt idx="1986">
                  <c:v>-2.0405115027004317E-2</c:v>
                </c:pt>
                <c:pt idx="1987">
                  <c:v>-2.240115688956925E-2</c:v>
                </c:pt>
                <c:pt idx="1988">
                  <c:v>-1.8395494648367372E-2</c:v>
                </c:pt>
                <c:pt idx="1989">
                  <c:v>-1.9977391770740306E-2</c:v>
                </c:pt>
                <c:pt idx="1990">
                  <c:v>-1.9977391770740306E-2</c:v>
                </c:pt>
                <c:pt idx="1991">
                  <c:v>-1.9977391770740306E-2</c:v>
                </c:pt>
                <c:pt idx="1992">
                  <c:v>-1.9064236564906956E-2</c:v>
                </c:pt>
                <c:pt idx="1993">
                  <c:v>-9.5321182824534782E-3</c:v>
                </c:pt>
                <c:pt idx="1994">
                  <c:v>-6.5753964078035364E-3</c:v>
                </c:pt>
                <c:pt idx="1995">
                  <c:v>0</c:v>
                </c:pt>
                <c:pt idx="1996">
                  <c:v>-1.2592326804730246E-3</c:v>
                </c:pt>
                <c:pt idx="1997">
                  <c:v>-1.2592326804730246E-3</c:v>
                </c:pt>
                <c:pt idx="1998">
                  <c:v>-1.2592326804730246E-3</c:v>
                </c:pt>
                <c:pt idx="1999">
                  <c:v>-2.9889850990799231E-3</c:v>
                </c:pt>
                <c:pt idx="2000">
                  <c:v>-1.2456925441239101E-2</c:v>
                </c:pt>
                <c:pt idx="2001">
                  <c:v>-1.3675537712664644E-2</c:v>
                </c:pt>
                <c:pt idx="2002">
                  <c:v>-9.9046097394199957E-3</c:v>
                </c:pt>
                <c:pt idx="2003">
                  <c:v>-4.2042123364180988E-3</c:v>
                </c:pt>
                <c:pt idx="2004">
                  <c:v>-4.2042123364180988E-3</c:v>
                </c:pt>
                <c:pt idx="2005">
                  <c:v>-4.2042123364180988E-3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-1.8058494836139384E-3</c:v>
                </c:pt>
                <c:pt idx="2011">
                  <c:v>-1.8058494836139384E-3</c:v>
                </c:pt>
                <c:pt idx="2012">
                  <c:v>-1.8058494836139384E-3</c:v>
                </c:pt>
                <c:pt idx="2013">
                  <c:v>-6.6325747207777322E-3</c:v>
                </c:pt>
                <c:pt idx="2014">
                  <c:v>-5.404196513809259E-3</c:v>
                </c:pt>
                <c:pt idx="2015">
                  <c:v>-9.1794567096821565E-4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-3.4037753375577139E-3</c:v>
                </c:pt>
                <c:pt idx="2022">
                  <c:v>-9.9127492286766768E-3</c:v>
                </c:pt>
                <c:pt idx="2023">
                  <c:v>-6.3663205387652372E-3</c:v>
                </c:pt>
                <c:pt idx="2024">
                  <c:v>-1.2503732209799971E-2</c:v>
                </c:pt>
                <c:pt idx="2025">
                  <c:v>-1.2503732209799971E-2</c:v>
                </c:pt>
                <c:pt idx="2026">
                  <c:v>-1.2503732209799971E-2</c:v>
                </c:pt>
                <c:pt idx="2027">
                  <c:v>-9.7103805195235971E-3</c:v>
                </c:pt>
                <c:pt idx="2028">
                  <c:v>-2.9293700029858942E-3</c:v>
                </c:pt>
                <c:pt idx="2029">
                  <c:v>0</c:v>
                </c:pt>
                <c:pt idx="2030">
                  <c:v>-5.262356104862918E-3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-1.6160694810732575E-3</c:v>
                </c:pt>
                <c:pt idx="2035">
                  <c:v>-4.1905441758707572E-3</c:v>
                </c:pt>
                <c:pt idx="2036">
                  <c:v>-1.5030437627649666E-2</c:v>
                </c:pt>
                <c:pt idx="2037">
                  <c:v>-2.3894033431817792E-2</c:v>
                </c:pt>
                <c:pt idx="2038">
                  <c:v>-3.100275624120083E-2</c:v>
                </c:pt>
                <c:pt idx="2039">
                  <c:v>-3.100275624120083E-2</c:v>
                </c:pt>
                <c:pt idx="2040">
                  <c:v>-3.100275624120083E-2</c:v>
                </c:pt>
                <c:pt idx="2041">
                  <c:v>-5.985736286543341E-2</c:v>
                </c:pt>
                <c:pt idx="2042">
                  <c:v>-4.7619519739842603E-2</c:v>
                </c:pt>
                <c:pt idx="2043">
                  <c:v>-4.6889148870073338E-2</c:v>
                </c:pt>
                <c:pt idx="2044">
                  <c:v>-2.9006629520202512E-2</c:v>
                </c:pt>
                <c:pt idx="2045">
                  <c:v>-3.5431249297720326E-2</c:v>
                </c:pt>
                <c:pt idx="2046">
                  <c:v>-3.5431249297720326E-2</c:v>
                </c:pt>
                <c:pt idx="2047">
                  <c:v>-3.5431249297720326E-2</c:v>
                </c:pt>
                <c:pt idx="2048">
                  <c:v>-4.6965160318058377E-2</c:v>
                </c:pt>
                <c:pt idx="2049">
                  <c:v>-3.2896432749697592E-2</c:v>
                </c:pt>
                <c:pt idx="2050">
                  <c:v>-6.1225568929164011E-2</c:v>
                </c:pt>
                <c:pt idx="2051">
                  <c:v>-5.891217703396727E-2</c:v>
                </c:pt>
                <c:pt idx="2052">
                  <c:v>-4.5335871454727013E-2</c:v>
                </c:pt>
                <c:pt idx="2053">
                  <c:v>-4.5335871454727013E-2</c:v>
                </c:pt>
                <c:pt idx="2054">
                  <c:v>-4.5335871454727013E-2</c:v>
                </c:pt>
                <c:pt idx="2055">
                  <c:v>-3.3778826515436941E-2</c:v>
                </c:pt>
                <c:pt idx="2056">
                  <c:v>-4.1426239151844402E-2</c:v>
                </c:pt>
                <c:pt idx="2057">
                  <c:v>-3.3521048561400819E-2</c:v>
                </c:pt>
                <c:pt idx="2058">
                  <c:v>-3.4010165704956706E-2</c:v>
                </c:pt>
                <c:pt idx="2059">
                  <c:v>-5.9074114466630974E-2</c:v>
                </c:pt>
                <c:pt idx="2060">
                  <c:v>-5.9074114466630974E-2</c:v>
                </c:pt>
                <c:pt idx="2061">
                  <c:v>-5.9074114466630974E-2</c:v>
                </c:pt>
                <c:pt idx="2062">
                  <c:v>-4.8739862386230695E-2</c:v>
                </c:pt>
                <c:pt idx="2063">
                  <c:v>-5.1786929996761343E-2</c:v>
                </c:pt>
                <c:pt idx="2064">
                  <c:v>-4.5580430026504887E-2</c:v>
                </c:pt>
                <c:pt idx="2065">
                  <c:v>-3.347147587793229E-2</c:v>
                </c:pt>
                <c:pt idx="2066">
                  <c:v>-3.2850164911793697E-2</c:v>
                </c:pt>
                <c:pt idx="2067">
                  <c:v>-3.2850164911793697E-2</c:v>
                </c:pt>
                <c:pt idx="2068">
                  <c:v>-3.2850164911793697E-2</c:v>
                </c:pt>
                <c:pt idx="2069">
                  <c:v>-3.2850164911793697E-2</c:v>
                </c:pt>
                <c:pt idx="2070">
                  <c:v>-3.9522648106654019E-2</c:v>
                </c:pt>
                <c:pt idx="2071">
                  <c:v>-2.9109079732704067E-2</c:v>
                </c:pt>
                <c:pt idx="2072">
                  <c:v>-1.6477959984929947E-2</c:v>
                </c:pt>
                <c:pt idx="2073">
                  <c:v>-1.558234683693234E-2</c:v>
                </c:pt>
                <c:pt idx="2074">
                  <c:v>-1.558234683693234E-2</c:v>
                </c:pt>
                <c:pt idx="2075">
                  <c:v>-1.558234683693234E-2</c:v>
                </c:pt>
                <c:pt idx="2076">
                  <c:v>-1.5674882512740275E-2</c:v>
                </c:pt>
                <c:pt idx="2077">
                  <c:v>-1.5357617338541853E-2</c:v>
                </c:pt>
                <c:pt idx="2078">
                  <c:v>-8.2389799924650481E-3</c:v>
                </c:pt>
                <c:pt idx="2079">
                  <c:v>-5.3835934246792526E-3</c:v>
                </c:pt>
                <c:pt idx="2080">
                  <c:v>-6.1040497577549042E-3</c:v>
                </c:pt>
                <c:pt idx="2081">
                  <c:v>-6.1040497577549042E-3</c:v>
                </c:pt>
                <c:pt idx="2082">
                  <c:v>-6.1040497577549042E-3</c:v>
                </c:pt>
                <c:pt idx="2083">
                  <c:v>-9.2205191251413122E-3</c:v>
                </c:pt>
                <c:pt idx="2084">
                  <c:v>-6.6625686581667058E-3</c:v>
                </c:pt>
                <c:pt idx="2085">
                  <c:v>-6.3221695650162628E-3</c:v>
                </c:pt>
                <c:pt idx="2086">
                  <c:v>-6.30234049162888E-3</c:v>
                </c:pt>
                <c:pt idx="2087">
                  <c:v>-1.1167073162671097E-2</c:v>
                </c:pt>
                <c:pt idx="2088">
                  <c:v>-1.1167073162671097E-2</c:v>
                </c:pt>
                <c:pt idx="2089">
                  <c:v>-1.1167073162671097E-2</c:v>
                </c:pt>
                <c:pt idx="2090">
                  <c:v>-1.1262913684043521E-2</c:v>
                </c:pt>
                <c:pt idx="2091">
                  <c:v>-1.9584514815622737E-2</c:v>
                </c:pt>
                <c:pt idx="2092">
                  <c:v>-1.3546561969159258E-2</c:v>
                </c:pt>
                <c:pt idx="2093">
                  <c:v>-1.5942575003470166E-2</c:v>
                </c:pt>
                <c:pt idx="2094">
                  <c:v>-2.1174145532179334E-2</c:v>
                </c:pt>
                <c:pt idx="2095">
                  <c:v>-2.1174145532179334E-2</c:v>
                </c:pt>
                <c:pt idx="2096">
                  <c:v>-2.1174145532179334E-2</c:v>
                </c:pt>
                <c:pt idx="2097">
                  <c:v>-1.6233401413152077E-2</c:v>
                </c:pt>
                <c:pt idx="2098">
                  <c:v>-2.829278287825614E-2</c:v>
                </c:pt>
                <c:pt idx="2099">
                  <c:v>-4.5689489930135566E-2</c:v>
                </c:pt>
                <c:pt idx="2100">
                  <c:v>-3.8081735440502869E-2</c:v>
                </c:pt>
                <c:pt idx="2101">
                  <c:v>-2.440628449432555E-2</c:v>
                </c:pt>
                <c:pt idx="2102">
                  <c:v>-2.440628449432555E-2</c:v>
                </c:pt>
                <c:pt idx="2103">
                  <c:v>-2.440628449432555E-2</c:v>
                </c:pt>
                <c:pt idx="2104">
                  <c:v>-2.87752903306829E-2</c:v>
                </c:pt>
                <c:pt idx="2105">
                  <c:v>-4.3888349097446731E-2</c:v>
                </c:pt>
                <c:pt idx="2106">
                  <c:v>-3.5183385880377824E-2</c:v>
                </c:pt>
                <c:pt idx="2107">
                  <c:v>-2.8993410137944257E-2</c:v>
                </c:pt>
                <c:pt idx="2108">
                  <c:v>-1.8371636493426709E-2</c:v>
                </c:pt>
                <c:pt idx="2109">
                  <c:v>-1.8371636493426709E-2</c:v>
                </c:pt>
                <c:pt idx="2110">
                  <c:v>-1.8371636493426709E-2</c:v>
                </c:pt>
                <c:pt idx="2111">
                  <c:v>-1.9733232866028183E-2</c:v>
                </c:pt>
                <c:pt idx="2112">
                  <c:v>-9.9740239138626004E-3</c:v>
                </c:pt>
                <c:pt idx="2113">
                  <c:v>-1.1953626407038023E-2</c:v>
                </c:pt>
                <c:pt idx="2114">
                  <c:v>-9.2238239707059504E-3</c:v>
                </c:pt>
                <c:pt idx="2115">
                  <c:v>-1.3107017509071903E-2</c:v>
                </c:pt>
                <c:pt idx="2116">
                  <c:v>-1.3107017509071903E-2</c:v>
                </c:pt>
                <c:pt idx="2117">
                  <c:v>-1.3107017509071903E-2</c:v>
                </c:pt>
                <c:pt idx="2118">
                  <c:v>-6.3254744105809011E-3</c:v>
                </c:pt>
                <c:pt idx="2119">
                  <c:v>-9.8715737013610489E-3</c:v>
                </c:pt>
                <c:pt idx="2120">
                  <c:v>-7.05254043478553E-3</c:v>
                </c:pt>
                <c:pt idx="2121">
                  <c:v>-5.1456445440305112E-3</c:v>
                </c:pt>
                <c:pt idx="2122">
                  <c:v>-1.0939038818715821E-3</c:v>
                </c:pt>
                <c:pt idx="2123">
                  <c:v>-1.0939038818715821E-3</c:v>
                </c:pt>
                <c:pt idx="2124">
                  <c:v>-1.0939038818715821E-3</c:v>
                </c:pt>
                <c:pt idx="2125">
                  <c:v>0</c:v>
                </c:pt>
                <c:pt idx="2126">
                  <c:v>-8.3239565443413545E-4</c:v>
                </c:pt>
                <c:pt idx="2127">
                  <c:v>0</c:v>
                </c:pt>
                <c:pt idx="2128">
                  <c:v>-3.0228734036373064E-3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-1.1857309462782962E-3</c:v>
                </c:pt>
                <c:pt idx="2134">
                  <c:v>-4.8403811231626263E-4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-1.9624452002533748E-3</c:v>
                </c:pt>
                <c:pt idx="2140">
                  <c:v>-4.008949008754322E-4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-5.9256317203882204E-4</c:v>
                </c:pt>
                <c:pt idx="2148">
                  <c:v>-4.3465309430082873E-3</c:v>
                </c:pt>
                <c:pt idx="2149">
                  <c:v>-5.922428676213949E-3</c:v>
                </c:pt>
                <c:pt idx="2150">
                  <c:v>-3.7603738593159695E-3</c:v>
                </c:pt>
                <c:pt idx="2151">
                  <c:v>-3.7603738593159695E-3</c:v>
                </c:pt>
                <c:pt idx="2152">
                  <c:v>-3.7603738593159695E-3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-4.0112505271703057E-3</c:v>
                </c:pt>
                <c:pt idx="2158">
                  <c:v>-4.0112505271703057E-3</c:v>
                </c:pt>
                <c:pt idx="2159">
                  <c:v>-4.0112505271703057E-3</c:v>
                </c:pt>
                <c:pt idx="2160">
                  <c:v>-1.2607693356544748E-2</c:v>
                </c:pt>
                <c:pt idx="2161">
                  <c:v>-1.916204500845067E-2</c:v>
                </c:pt>
                <c:pt idx="2162">
                  <c:v>-1.2959668699244961E-2</c:v>
                </c:pt>
                <c:pt idx="2163">
                  <c:v>-1.1478835500677085E-2</c:v>
                </c:pt>
                <c:pt idx="2164">
                  <c:v>-2.4479726537356174E-3</c:v>
                </c:pt>
                <c:pt idx="2165">
                  <c:v>-2.4479726537356174E-3</c:v>
                </c:pt>
                <c:pt idx="2166">
                  <c:v>-2.4479726537356174E-3</c:v>
                </c:pt>
                <c:pt idx="2167">
                  <c:v>-5.6030669419050655E-3</c:v>
                </c:pt>
                <c:pt idx="2168">
                  <c:v>-6.6938734093727314E-3</c:v>
                </c:pt>
                <c:pt idx="2169">
                  <c:v>-3.8051388400034245E-3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-4.3226040870538292E-4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-1.9540882317365922E-4</c:v>
                </c:pt>
                <c:pt idx="2183">
                  <c:v>-1.9540882317365922E-4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-5.7808285134042436E-3</c:v>
                </c:pt>
                <c:pt idx="2189">
                  <c:v>-2.8518342479366739E-3</c:v>
                </c:pt>
                <c:pt idx="2190">
                  <c:v>-2.8518342479366739E-3</c:v>
                </c:pt>
                <c:pt idx="2191">
                  <c:v>0</c:v>
                </c:pt>
                <c:pt idx="2192">
                  <c:v>-7.0598707736697517E-3</c:v>
                </c:pt>
                <c:pt idx="2193">
                  <c:v>-7.0598707736697517E-3</c:v>
                </c:pt>
                <c:pt idx="2194">
                  <c:v>-7.0598707736697517E-3</c:v>
                </c:pt>
                <c:pt idx="2195">
                  <c:v>-3.5514219500589988E-3</c:v>
                </c:pt>
                <c:pt idx="2196">
                  <c:v>-6.3446751692067078E-3</c:v>
                </c:pt>
                <c:pt idx="2197">
                  <c:v>-1.4733643353744732E-3</c:v>
                </c:pt>
                <c:pt idx="2198">
                  <c:v>0</c:v>
                </c:pt>
                <c:pt idx="2199">
                  <c:v>-2.8552233792408189E-3</c:v>
                </c:pt>
                <c:pt idx="2200">
                  <c:v>-2.8552233792408189E-3</c:v>
                </c:pt>
                <c:pt idx="2201">
                  <c:v>-2.8552233792408189E-3</c:v>
                </c:pt>
                <c:pt idx="2202">
                  <c:v>0</c:v>
                </c:pt>
                <c:pt idx="2203">
                  <c:v>-1.5145386587513323E-3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-2.6519542770646284E-3</c:v>
                </c:pt>
                <c:pt idx="2211">
                  <c:v>-2.3636330872591742E-3</c:v>
                </c:pt>
                <c:pt idx="2212">
                  <c:v>-1.2253650566731121E-3</c:v>
                </c:pt>
                <c:pt idx="2213">
                  <c:v>-1.0256425658183244E-2</c:v>
                </c:pt>
                <c:pt idx="2214">
                  <c:v>-1.0256425658183244E-2</c:v>
                </c:pt>
                <c:pt idx="2215">
                  <c:v>-1.0256425658183244E-2</c:v>
                </c:pt>
                <c:pt idx="2216">
                  <c:v>-2.5825769907677088E-2</c:v>
                </c:pt>
                <c:pt idx="2217">
                  <c:v>-1.6031859491473534E-2</c:v>
                </c:pt>
                <c:pt idx="2218">
                  <c:v>-1.688480967798121E-2</c:v>
                </c:pt>
                <c:pt idx="2219">
                  <c:v>-1.3803376961935608E-2</c:v>
                </c:pt>
                <c:pt idx="2220">
                  <c:v>-3.1264829019527728E-2</c:v>
                </c:pt>
                <c:pt idx="2221">
                  <c:v>-3.1264829019527728E-2</c:v>
                </c:pt>
                <c:pt idx="2222">
                  <c:v>-3.1264829019527728E-2</c:v>
                </c:pt>
                <c:pt idx="2223">
                  <c:v>-2.4237000018020021E-2</c:v>
                </c:pt>
                <c:pt idx="2224">
                  <c:v>-9.6197163640294528E-3</c:v>
                </c:pt>
                <c:pt idx="2225">
                  <c:v>0</c:v>
                </c:pt>
                <c:pt idx="2226">
                  <c:v>0</c:v>
                </c:pt>
                <c:pt idx="2227">
                  <c:v>-5.4008332885007865E-3</c:v>
                </c:pt>
                <c:pt idx="2228">
                  <c:v>-5.4008332885007865E-3</c:v>
                </c:pt>
                <c:pt idx="2229">
                  <c:v>-5.4008332885007865E-3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-1.6304428235363044E-3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-2.9199801192842621E-3</c:v>
                </c:pt>
                <c:pt idx="2239">
                  <c:v>0</c:v>
                </c:pt>
                <c:pt idx="2240">
                  <c:v>-3.8155427255142484E-3</c:v>
                </c:pt>
                <c:pt idx="2241">
                  <c:v>-1.4293519188458895E-2</c:v>
                </c:pt>
                <c:pt idx="2242">
                  <c:v>-1.4293519188458895E-2</c:v>
                </c:pt>
                <c:pt idx="2243">
                  <c:v>-1.4293519188458895E-2</c:v>
                </c:pt>
                <c:pt idx="2244">
                  <c:v>-4.7328086469884741E-2</c:v>
                </c:pt>
                <c:pt idx="2245">
                  <c:v>-7.6175007013865315E-2</c:v>
                </c:pt>
                <c:pt idx="2246">
                  <c:v>-7.9665697030550986E-2</c:v>
                </c:pt>
                <c:pt idx="2247">
                  <c:v>-0.12031067731789787</c:v>
                </c:pt>
                <c:pt idx="2248">
                  <c:v>-0.12755784593121991</c:v>
                </c:pt>
                <c:pt idx="2249">
                  <c:v>-0.12755784593121991</c:v>
                </c:pt>
                <c:pt idx="2250">
                  <c:v>-0.12755784593121991</c:v>
                </c:pt>
                <c:pt idx="2251">
                  <c:v>-8.7391285087784085E-2</c:v>
                </c:pt>
                <c:pt idx="2252">
                  <c:v>-0.11304283625946877</c:v>
                </c:pt>
                <c:pt idx="2253">
                  <c:v>-7.5610944583081138E-2</c:v>
                </c:pt>
                <c:pt idx="2254">
                  <c:v>-0.10696809060437371</c:v>
                </c:pt>
                <c:pt idx="2255">
                  <c:v>-0.1221977762355478</c:v>
                </c:pt>
                <c:pt idx="2256">
                  <c:v>-0.1221977762355478</c:v>
                </c:pt>
                <c:pt idx="2257">
                  <c:v>-0.1221977762355478</c:v>
                </c:pt>
                <c:pt idx="2258">
                  <c:v>-0.18888413094517376</c:v>
                </c:pt>
                <c:pt idx="2259">
                  <c:v>-0.14881797912083045</c:v>
                </c:pt>
                <c:pt idx="2260">
                  <c:v>-0.19041389188311209</c:v>
                </c:pt>
                <c:pt idx="2261">
                  <c:v>-0.26741579670126847</c:v>
                </c:pt>
                <c:pt idx="2262">
                  <c:v>-0.19937982664678178</c:v>
                </c:pt>
                <c:pt idx="2263">
                  <c:v>-0.19937982664678178</c:v>
                </c:pt>
                <c:pt idx="2264">
                  <c:v>-0.19937982664678178</c:v>
                </c:pt>
                <c:pt idx="2265">
                  <c:v>-0.29532655080253384</c:v>
                </c:pt>
                <c:pt idx="2266">
                  <c:v>-0.25307797941615107</c:v>
                </c:pt>
                <c:pt idx="2267">
                  <c:v>-0.29179156268918982</c:v>
                </c:pt>
                <c:pt idx="2268">
                  <c:v>-0.28845739261403075</c:v>
                </c:pt>
                <c:pt idx="2269">
                  <c:v>-0.31930954033341702</c:v>
                </c:pt>
                <c:pt idx="2270">
                  <c:v>-0.31930954033341702</c:v>
                </c:pt>
                <c:pt idx="2271">
                  <c:v>-0.31930954033341702</c:v>
                </c:pt>
                <c:pt idx="2272">
                  <c:v>-0.33924959024260593</c:v>
                </c:pt>
                <c:pt idx="2273">
                  <c:v>-0.27725292736588758</c:v>
                </c:pt>
                <c:pt idx="2274">
                  <c:v>-0.26891602557476785</c:v>
                </c:pt>
                <c:pt idx="2275">
                  <c:v>-0.22328603281012357</c:v>
                </c:pt>
                <c:pt idx="2276">
                  <c:v>-0.2494514419030463</c:v>
                </c:pt>
                <c:pt idx="2277">
                  <c:v>-0.2494514419030463</c:v>
                </c:pt>
                <c:pt idx="2278">
                  <c:v>-0.2494514419030463</c:v>
                </c:pt>
                <c:pt idx="2279">
                  <c:v>-0.22429602941393617</c:v>
                </c:pt>
                <c:pt idx="2280">
                  <c:v>-0.23671721571696466</c:v>
                </c:pt>
                <c:pt idx="2281">
                  <c:v>-0.27041034803537944</c:v>
                </c:pt>
                <c:pt idx="2282">
                  <c:v>-0.25375426369180337</c:v>
                </c:pt>
                <c:pt idx="2283">
                  <c:v>-0.26505027833970735</c:v>
                </c:pt>
                <c:pt idx="2284">
                  <c:v>-0.26505027833970735</c:v>
                </c:pt>
                <c:pt idx="2285">
                  <c:v>-0.26505027833970735</c:v>
                </c:pt>
                <c:pt idx="2286">
                  <c:v>-0.21336030595218766</c:v>
                </c:pt>
                <c:pt idx="2287">
                  <c:v>-0.21462132510373144</c:v>
                </c:pt>
                <c:pt idx="2288">
                  <c:v>-0.18787413434136116</c:v>
                </c:pt>
                <c:pt idx="2289">
                  <c:v>-0.17610855986887761</c:v>
                </c:pt>
                <c:pt idx="2290">
                  <c:v>-0.17610855986887761</c:v>
                </c:pt>
                <c:pt idx="2291">
                  <c:v>-0.17610855986887761</c:v>
                </c:pt>
                <c:pt idx="2292">
                  <c:v>-0.17610855986887761</c:v>
                </c:pt>
                <c:pt idx="2293">
                  <c:v>-0.18443364883422175</c:v>
                </c:pt>
                <c:pt idx="2294">
                  <c:v>-0.15949972682840396</c:v>
                </c:pt>
                <c:pt idx="2295">
                  <c:v>-0.17801633123163474</c:v>
                </c:pt>
                <c:pt idx="2296">
                  <c:v>-0.17323508999896634</c:v>
                </c:pt>
                <c:pt idx="2297">
                  <c:v>-0.15108308846329907</c:v>
                </c:pt>
                <c:pt idx="2298">
                  <c:v>-0.15108308846329907</c:v>
                </c:pt>
                <c:pt idx="2299">
                  <c:v>-0.15108308846329907</c:v>
                </c:pt>
                <c:pt idx="2300">
                  <c:v>-0.16626256958492691</c:v>
                </c:pt>
                <c:pt idx="2301">
                  <c:v>-0.19183733738907022</c:v>
                </c:pt>
                <c:pt idx="2302">
                  <c:v>-0.17330596695361994</c:v>
                </c:pt>
                <c:pt idx="2303">
                  <c:v>-0.17375190112664823</c:v>
                </c:pt>
                <c:pt idx="2304">
                  <c:v>-0.16225211523411553</c:v>
                </c:pt>
                <c:pt idx="2305">
                  <c:v>-0.16225211523411553</c:v>
                </c:pt>
                <c:pt idx="2306">
                  <c:v>-0.16225211523411553</c:v>
                </c:pt>
                <c:pt idx="2307">
                  <c:v>-0.14992543153729163</c:v>
                </c:pt>
                <c:pt idx="2308">
                  <c:v>-0.15438182006113144</c:v>
                </c:pt>
                <c:pt idx="2309">
                  <c:v>-0.13190201261019147</c:v>
                </c:pt>
                <c:pt idx="2310">
                  <c:v>-0.13989929566026321</c:v>
                </c:pt>
                <c:pt idx="2311">
                  <c:v>-0.16403289871978502</c:v>
                </c:pt>
                <c:pt idx="2312">
                  <c:v>-0.16403289871978502</c:v>
                </c:pt>
                <c:pt idx="2313">
                  <c:v>-0.16403289871978502</c:v>
                </c:pt>
                <c:pt idx="2314">
                  <c:v>-0.16048019136777766</c:v>
                </c:pt>
                <c:pt idx="2315">
                  <c:v>-0.15289045080696367</c:v>
                </c:pt>
                <c:pt idx="2316">
                  <c:v>-0.15880277010764438</c:v>
                </c:pt>
                <c:pt idx="2317">
                  <c:v>-0.14912511259099567</c:v>
                </c:pt>
                <c:pt idx="2318">
                  <c:v>-0.13476957606721496</c:v>
                </c:pt>
                <c:pt idx="2319">
                  <c:v>-0.13476957606721496</c:v>
                </c:pt>
                <c:pt idx="2320">
                  <c:v>-0.13476957606721496</c:v>
                </c:pt>
                <c:pt idx="2321">
                  <c:v>-0.13461600933213233</c:v>
                </c:pt>
                <c:pt idx="2322">
                  <c:v>-0.15239431212438911</c:v>
                </c:pt>
                <c:pt idx="2323">
                  <c:v>-0.16719578282119812</c:v>
                </c:pt>
                <c:pt idx="2324">
                  <c:v>-0.15759786187853464</c:v>
                </c:pt>
                <c:pt idx="2325">
                  <c:v>-0.15429027066137066</c:v>
                </c:pt>
                <c:pt idx="2326">
                  <c:v>-0.15429027066137066</c:v>
                </c:pt>
                <c:pt idx="2327">
                  <c:v>-0.15429027066137066</c:v>
                </c:pt>
                <c:pt idx="2328">
                  <c:v>-0.12764939533098069</c:v>
                </c:pt>
                <c:pt idx="2329">
                  <c:v>-0.13679547568772796</c:v>
                </c:pt>
                <c:pt idx="2330">
                  <c:v>-0.12242221992528386</c:v>
                </c:pt>
                <c:pt idx="2331">
                  <c:v>-0.12924412681068467</c:v>
                </c:pt>
                <c:pt idx="2332">
                  <c:v>-0.12719460153862064</c:v>
                </c:pt>
                <c:pt idx="2333">
                  <c:v>-0.12719460153862064</c:v>
                </c:pt>
                <c:pt idx="2334">
                  <c:v>-0.12719460153862064</c:v>
                </c:pt>
                <c:pt idx="2335">
                  <c:v>-0.12719460153862064</c:v>
                </c:pt>
                <c:pt idx="2336">
                  <c:v>-0.11646855573438863</c:v>
                </c:pt>
                <c:pt idx="2337">
                  <c:v>-0.10336813194926391</c:v>
                </c:pt>
                <c:pt idx="2338">
                  <c:v>-0.10525818407335767</c:v>
                </c:pt>
                <c:pt idx="2339">
                  <c:v>-0.10095240907815665</c:v>
                </c:pt>
                <c:pt idx="2340">
                  <c:v>-0.10095240907815665</c:v>
                </c:pt>
                <c:pt idx="2341">
                  <c:v>-0.10095240907815665</c:v>
                </c:pt>
                <c:pt idx="2342">
                  <c:v>-9.7579847319226864E-2</c:v>
                </c:pt>
                <c:pt idx="2343">
                  <c:v>-9.0170252351490607E-2</c:v>
                </c:pt>
                <c:pt idx="2344">
                  <c:v>-7.7752019254906074E-2</c:v>
                </c:pt>
                <c:pt idx="2345">
                  <c:v>-8.0858792433885149E-2</c:v>
                </c:pt>
                <c:pt idx="2346">
                  <c:v>-5.6766534264577839E-2</c:v>
                </c:pt>
                <c:pt idx="2347">
                  <c:v>-5.6766534264577839E-2</c:v>
                </c:pt>
                <c:pt idx="2348">
                  <c:v>-5.6766534264577839E-2</c:v>
                </c:pt>
                <c:pt idx="2349">
                  <c:v>-4.5408502281352042E-2</c:v>
                </c:pt>
                <c:pt idx="2350">
                  <c:v>-5.2853535726415025E-2</c:v>
                </c:pt>
                <c:pt idx="2351">
                  <c:v>-5.7885799506814585E-2</c:v>
                </c:pt>
                <c:pt idx="2352">
                  <c:v>-0.11341789347784362</c:v>
                </c:pt>
                <c:pt idx="2353">
                  <c:v>-0.10183837101132559</c:v>
                </c:pt>
                <c:pt idx="2354">
                  <c:v>-0.10183837101132559</c:v>
                </c:pt>
                <c:pt idx="2355">
                  <c:v>-0.10183837101132559</c:v>
                </c:pt>
                <c:pt idx="2356">
                  <c:v>-9.4372665121155275E-2</c:v>
                </c:pt>
                <c:pt idx="2357">
                  <c:v>-7.7199769649897471E-2</c:v>
                </c:pt>
                <c:pt idx="2358">
                  <c:v>-8.0522126899280982E-2</c:v>
                </c:pt>
                <c:pt idx="2359">
                  <c:v>-7.9975783707160034E-2</c:v>
                </c:pt>
                <c:pt idx="2360">
                  <c:v>-8.5173427048417905E-2</c:v>
                </c:pt>
                <c:pt idx="2361">
                  <c:v>-8.5173427048417905E-2</c:v>
                </c:pt>
                <c:pt idx="2362">
                  <c:v>-8.5173427048417905E-2</c:v>
                </c:pt>
                <c:pt idx="2363">
                  <c:v>-7.9231575683298125E-2</c:v>
                </c:pt>
                <c:pt idx="2364">
                  <c:v>-7.5265419429145233E-2</c:v>
                </c:pt>
                <c:pt idx="2365">
                  <c:v>-9.917457879893099E-2</c:v>
                </c:pt>
                <c:pt idx="2366">
                  <c:v>-8.9302009656985037E-2</c:v>
                </c:pt>
                <c:pt idx="2367">
                  <c:v>-0.1113654149993355</c:v>
                </c:pt>
                <c:pt idx="2368">
                  <c:v>-0.1113654149993355</c:v>
                </c:pt>
                <c:pt idx="2369">
                  <c:v>-0.1113654149993355</c:v>
                </c:pt>
                <c:pt idx="2370">
                  <c:v>-9.8315195723757159E-2</c:v>
                </c:pt>
                <c:pt idx="2371">
                  <c:v>-8.4420359405224257E-2</c:v>
                </c:pt>
                <c:pt idx="2372">
                  <c:v>-7.982221697207742E-2</c:v>
                </c:pt>
                <c:pt idx="2373">
                  <c:v>-7.5643429853963898E-2</c:v>
                </c:pt>
                <c:pt idx="2374">
                  <c:v>-7.5643429853963898E-2</c:v>
                </c:pt>
                <c:pt idx="2375">
                  <c:v>-7.5643429853963898E-2</c:v>
                </c:pt>
                <c:pt idx="2376">
                  <c:v>-7.5643429853963898E-2</c:v>
                </c:pt>
                <c:pt idx="2377">
                  <c:v>-6.0963040621354721E-2</c:v>
                </c:pt>
                <c:pt idx="2378">
                  <c:v>-7.1122070788358444E-2</c:v>
                </c:pt>
                <c:pt idx="2379">
                  <c:v>-6.3851276523485379E-2</c:v>
                </c:pt>
                <c:pt idx="2380">
                  <c:v>-6.9134562851616108E-2</c:v>
                </c:pt>
                <c:pt idx="2381">
                  <c:v>-5.9391934793201755E-2</c:v>
                </c:pt>
                <c:pt idx="2382">
                  <c:v>-5.9391934793201755E-2</c:v>
                </c:pt>
                <c:pt idx="2383">
                  <c:v>-5.9391934793201755E-2</c:v>
                </c:pt>
                <c:pt idx="2384">
                  <c:v>-6.8198396408901046E-2</c:v>
                </c:pt>
                <c:pt idx="2385">
                  <c:v>-5.5706333151218965E-2</c:v>
                </c:pt>
                <c:pt idx="2386">
                  <c:v>-4.7130221638143656E-2</c:v>
                </c:pt>
                <c:pt idx="2387">
                  <c:v>-5.0375795519985798E-2</c:v>
                </c:pt>
                <c:pt idx="2388">
                  <c:v>-4.7670658417376686E-2</c:v>
                </c:pt>
                <c:pt idx="2389">
                  <c:v>-4.7670658417376686E-2</c:v>
                </c:pt>
                <c:pt idx="2390">
                  <c:v>-4.7670658417376686E-2</c:v>
                </c:pt>
                <c:pt idx="2391">
                  <c:v>-3.9664515747973347E-2</c:v>
                </c:pt>
                <c:pt idx="2392">
                  <c:v>-3.8052065029605869E-2</c:v>
                </c:pt>
                <c:pt idx="2393">
                  <c:v>-3.252366256663175E-2</c:v>
                </c:pt>
                <c:pt idx="2394">
                  <c:v>-4.4442803774197903E-2</c:v>
                </c:pt>
                <c:pt idx="2395">
                  <c:v>-5.0358076281322439E-2</c:v>
                </c:pt>
                <c:pt idx="2396">
                  <c:v>-5.0358076281322439E-2</c:v>
                </c:pt>
                <c:pt idx="2397">
                  <c:v>-5.0358076281322439E-2</c:v>
                </c:pt>
                <c:pt idx="2398">
                  <c:v>-4.333535135773673E-2</c:v>
                </c:pt>
                <c:pt idx="2399">
                  <c:v>-4.9528225270587548E-2</c:v>
                </c:pt>
                <c:pt idx="2400">
                  <c:v>-3.771539949500171E-2</c:v>
                </c:pt>
                <c:pt idx="2401">
                  <c:v>-4.1324217769443256E-2</c:v>
                </c:pt>
                <c:pt idx="2402">
                  <c:v>-3.3970733724141042E-2</c:v>
                </c:pt>
                <c:pt idx="2403">
                  <c:v>-3.3970733724141042E-2</c:v>
                </c:pt>
                <c:pt idx="2404">
                  <c:v>-3.3970733724141042E-2</c:v>
                </c:pt>
                <c:pt idx="2405">
                  <c:v>-2.7033651787428187E-2</c:v>
                </c:pt>
                <c:pt idx="2406">
                  <c:v>-2.3519336119191374E-2</c:v>
                </c:pt>
                <c:pt idx="2407">
                  <c:v>-1.724081921946757E-2</c:v>
                </c:pt>
                <c:pt idx="2408">
                  <c:v>-1.0923910635973077E-2</c:v>
                </c:pt>
                <c:pt idx="2409">
                  <c:v>-1.0297830869866926E-2</c:v>
                </c:pt>
                <c:pt idx="2410">
                  <c:v>-1.0297830869866926E-2</c:v>
                </c:pt>
                <c:pt idx="2411">
                  <c:v>-1.0297830869866926E-2</c:v>
                </c:pt>
                <c:pt idx="2412">
                  <c:v>-7.5838341479261967E-3</c:v>
                </c:pt>
                <c:pt idx="2413">
                  <c:v>-1.5492521004680843E-2</c:v>
                </c:pt>
                <c:pt idx="2414">
                  <c:v>-1.7128597374600008E-3</c:v>
                </c:pt>
                <c:pt idx="2415">
                  <c:v>-3.7564785966363728E-3</c:v>
                </c:pt>
                <c:pt idx="2416">
                  <c:v>-3.9277645703823458E-3</c:v>
                </c:pt>
                <c:pt idx="2417">
                  <c:v>-3.9277645703823458E-3</c:v>
                </c:pt>
                <c:pt idx="2418">
                  <c:v>-3.9277645703823458E-3</c:v>
                </c:pt>
                <c:pt idx="2419">
                  <c:v>-1.2285338806610189E-3</c:v>
                </c:pt>
                <c:pt idx="2420">
                  <c:v>0</c:v>
                </c:pt>
                <c:pt idx="2421">
                  <c:v>-4.4044156257929097E-3</c:v>
                </c:pt>
                <c:pt idx="2422">
                  <c:v>-1.2596687690646536E-3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-2.1949766391772749E-3</c:v>
                </c:pt>
                <c:pt idx="2434">
                  <c:v>0</c:v>
                </c:pt>
                <c:pt idx="2435">
                  <c:v>0</c:v>
                </c:pt>
                <c:pt idx="2436">
                  <c:v>-3.5125836395929498E-2</c:v>
                </c:pt>
                <c:pt idx="2437">
                  <c:v>-4.2973157136314416E-2</c:v>
                </c:pt>
                <c:pt idx="2438">
                  <c:v>-4.2973157136314416E-2</c:v>
                </c:pt>
                <c:pt idx="2439">
                  <c:v>-4.2973157136314416E-2</c:v>
                </c:pt>
                <c:pt idx="2440">
                  <c:v>-4.2973157136314416E-2</c:v>
                </c:pt>
                <c:pt idx="2441">
                  <c:v>-6.9536756738642333E-2</c:v>
                </c:pt>
                <c:pt idx="2442">
                  <c:v>-5.0792551468370577E-2</c:v>
                </c:pt>
                <c:pt idx="2443">
                  <c:v>-6.7484165726477613E-2</c:v>
                </c:pt>
                <c:pt idx="2444">
                  <c:v>-6.6987075658225537E-2</c:v>
                </c:pt>
                <c:pt idx="2445">
                  <c:v>-6.6987075658225537E-2</c:v>
                </c:pt>
                <c:pt idx="2446">
                  <c:v>-6.6987075658225537E-2</c:v>
                </c:pt>
                <c:pt idx="2447">
                  <c:v>-5.5098803632667247E-2</c:v>
                </c:pt>
                <c:pt idx="2448">
                  <c:v>-5.0166999921806149E-2</c:v>
                </c:pt>
                <c:pt idx="2449">
                  <c:v>-5.4554238670256237E-2</c:v>
                </c:pt>
                <c:pt idx="2450">
                  <c:v>-6.2507679762290394E-2</c:v>
                </c:pt>
                <c:pt idx="2451">
                  <c:v>-7.2991253448911525E-2</c:v>
                </c:pt>
                <c:pt idx="2452">
                  <c:v>-7.2991253448911525E-2</c:v>
                </c:pt>
                <c:pt idx="2453">
                  <c:v>-7.2991253448911525E-2</c:v>
                </c:pt>
                <c:pt idx="2454">
                  <c:v>-8.3717786887992821E-2</c:v>
                </c:pt>
                <c:pt idx="2455">
                  <c:v>-7.408038337373353E-2</c:v>
                </c:pt>
                <c:pt idx="2456">
                  <c:v>-9.6044503524312749E-2</c:v>
                </c:pt>
                <c:pt idx="2457">
                  <c:v>-9.3344019838920475E-2</c:v>
                </c:pt>
                <c:pt idx="2458">
                  <c:v>-7.8858591838786463E-2</c:v>
                </c:pt>
                <c:pt idx="2459">
                  <c:v>-7.8858591838786463E-2</c:v>
                </c:pt>
                <c:pt idx="2460">
                  <c:v>-7.8858591838786463E-2</c:v>
                </c:pt>
                <c:pt idx="2461">
                  <c:v>-6.4018498452877048E-2</c:v>
                </c:pt>
                <c:pt idx="2462">
                  <c:v>-6.8523028116308005E-2</c:v>
                </c:pt>
                <c:pt idx="2463">
                  <c:v>-6.0834887903397007E-2</c:v>
                </c:pt>
                <c:pt idx="2464">
                  <c:v>-5.5863987220875537E-2</c:v>
                </c:pt>
                <c:pt idx="2465">
                  <c:v>-6.49009729560662E-2</c:v>
                </c:pt>
                <c:pt idx="2466">
                  <c:v>-6.49009729560662E-2</c:v>
                </c:pt>
                <c:pt idx="2467">
                  <c:v>-6.49009729560662E-2</c:v>
                </c:pt>
                <c:pt idx="2468">
                  <c:v>-4.8092067782978302E-2</c:v>
                </c:pt>
                <c:pt idx="2469">
                  <c:v>-6.1407379274136885E-2</c:v>
                </c:pt>
                <c:pt idx="2470">
                  <c:v>-4.507043040180525E-2</c:v>
                </c:pt>
                <c:pt idx="2471">
                  <c:v>-3.7424179801387444E-2</c:v>
                </c:pt>
                <c:pt idx="2472">
                  <c:v>-2.8962478077769471E-2</c:v>
                </c:pt>
                <c:pt idx="2473">
                  <c:v>-2.8962478077769471E-2</c:v>
                </c:pt>
                <c:pt idx="2474">
                  <c:v>-2.8962478077769471E-2</c:v>
                </c:pt>
                <c:pt idx="2475">
                  <c:v>-1.3019291562873611E-2</c:v>
                </c:pt>
                <c:pt idx="2476">
                  <c:v>-1.9244087979356884E-2</c:v>
                </c:pt>
                <c:pt idx="2477">
                  <c:v>-2.5739770556629189E-2</c:v>
                </c:pt>
                <c:pt idx="2478">
                  <c:v>-2.7228248120552717E-2</c:v>
                </c:pt>
                <c:pt idx="2479">
                  <c:v>-2.7096994001407547E-2</c:v>
                </c:pt>
                <c:pt idx="2480">
                  <c:v>-2.7096994001407547E-2</c:v>
                </c:pt>
                <c:pt idx="2481">
                  <c:v>-2.7096994001407547E-2</c:v>
                </c:pt>
                <c:pt idx="2482">
                  <c:v>-4.2984327699645913E-2</c:v>
                </c:pt>
                <c:pt idx="2483">
                  <c:v>-3.8460249550384892E-2</c:v>
                </c:pt>
                <c:pt idx="2484">
                  <c:v>-4.0571486020040043E-2</c:v>
                </c:pt>
                <c:pt idx="2485">
                  <c:v>-3.5564281006691269E-2</c:v>
                </c:pt>
                <c:pt idx="2486">
                  <c:v>-3.2241038415567372E-2</c:v>
                </c:pt>
                <c:pt idx="2487">
                  <c:v>-3.2241038415567372E-2</c:v>
                </c:pt>
                <c:pt idx="2488">
                  <c:v>-3.2241038415567372E-2</c:v>
                </c:pt>
                <c:pt idx="2489">
                  <c:v>-5.0231230660962328E-2</c:v>
                </c:pt>
                <c:pt idx="2490">
                  <c:v>-5.3104858077992957E-2</c:v>
                </c:pt>
                <c:pt idx="2491">
                  <c:v>-8.6518805643368571E-2</c:v>
                </c:pt>
                <c:pt idx="2492">
                  <c:v>-7.5605165268484487E-2</c:v>
                </c:pt>
                <c:pt idx="2493">
                  <c:v>-8.6817618212486486E-2</c:v>
                </c:pt>
                <c:pt idx="2494">
                  <c:v>-8.6817618212486486E-2</c:v>
                </c:pt>
                <c:pt idx="2495">
                  <c:v>-8.6817618212486486E-2</c:v>
                </c:pt>
                <c:pt idx="2496">
                  <c:v>-7.556886093765719E-2</c:v>
                </c:pt>
                <c:pt idx="2497">
                  <c:v>-5.9114621150344694E-2</c:v>
                </c:pt>
                <c:pt idx="2498">
                  <c:v>-3.8370885043732782E-2</c:v>
                </c:pt>
                <c:pt idx="2499">
                  <c:v>-1.9657398822622716E-2</c:v>
                </c:pt>
                <c:pt idx="2500">
                  <c:v>-1.9939455546743246E-2</c:v>
                </c:pt>
                <c:pt idx="2501">
                  <c:v>-1.9939455546743246E-2</c:v>
                </c:pt>
                <c:pt idx="2502">
                  <c:v>-1.9939455546743246E-2</c:v>
                </c:pt>
                <c:pt idx="2503">
                  <c:v>-8.4728722869494705E-3</c:v>
                </c:pt>
                <c:pt idx="2504">
                  <c:v>-9.8608147808893851E-3</c:v>
                </c:pt>
                <c:pt idx="2505">
                  <c:v>-2.2843802012936323E-3</c:v>
                </c:pt>
                <c:pt idx="2506">
                  <c:v>-1.2240144770500755E-2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-4.791957892531013E-3</c:v>
                </c:pt>
                <c:pt idx="2512">
                  <c:v>-1.6300376904858378E-2</c:v>
                </c:pt>
                <c:pt idx="2513">
                  <c:v>-1.2418284434959776E-2</c:v>
                </c:pt>
                <c:pt idx="2514">
                  <c:v>-1.9126474050913833E-2</c:v>
                </c:pt>
                <c:pt idx="2515">
                  <c:v>-1.9126474050913833E-2</c:v>
                </c:pt>
                <c:pt idx="2516">
                  <c:v>-1.9126474050913833E-2</c:v>
                </c:pt>
                <c:pt idx="2517">
                  <c:v>-1.3598352316434571E-2</c:v>
                </c:pt>
                <c:pt idx="2518">
                  <c:v>0</c:v>
                </c:pt>
                <c:pt idx="2519">
                  <c:v>-1.5844155129682109E-3</c:v>
                </c:pt>
                <c:pt idx="2520">
                  <c:v>-1.5844155129682109E-3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-4.5954897137438127E-3</c:v>
                </c:pt>
                <c:pt idx="2525">
                  <c:v>0</c:v>
                </c:pt>
                <c:pt idx="2526">
                  <c:v>0</c:v>
                </c:pt>
                <c:pt idx="2527">
                  <c:v>-6.2414656814792498E-4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-1.9355954929820753E-3</c:v>
                </c:pt>
                <c:pt idx="2532">
                  <c:v>0</c:v>
                </c:pt>
                <c:pt idx="2533">
                  <c:v>-7.9492200688769908E-3</c:v>
                </c:pt>
                <c:pt idx="2534">
                  <c:v>-9.224120467283433E-3</c:v>
                </c:pt>
                <c:pt idx="2535">
                  <c:v>-1.0477412384360852E-2</c:v>
                </c:pt>
                <c:pt idx="2536">
                  <c:v>-1.0477412384360852E-2</c:v>
                </c:pt>
                <c:pt idx="2537">
                  <c:v>-1.0477412384360852E-2</c:v>
                </c:pt>
                <c:pt idx="2538">
                  <c:v>-1.4791005469646895E-2</c:v>
                </c:pt>
                <c:pt idx="2539">
                  <c:v>-2.0609089067459272E-3</c:v>
                </c:pt>
                <c:pt idx="2540">
                  <c:v>-2.9171449794042196E-4</c:v>
                </c:pt>
                <c:pt idx="2541">
                  <c:v>0</c:v>
                </c:pt>
                <c:pt idx="2542">
                  <c:v>-3.5111001267972329E-3</c:v>
                </c:pt>
                <c:pt idx="2543">
                  <c:v>-3.5111001267972329E-3</c:v>
                </c:pt>
                <c:pt idx="2544">
                  <c:v>-3.5111001267972329E-3</c:v>
                </c:pt>
                <c:pt idx="2545">
                  <c:v>-7.4036663729556496E-3</c:v>
                </c:pt>
                <c:pt idx="2546">
                  <c:v>-9.4614343126087439E-3</c:v>
                </c:pt>
                <c:pt idx="2547">
                  <c:v>-8.7226795039865353E-3</c:v>
                </c:pt>
                <c:pt idx="2548">
                  <c:v>-5.2169521394339457E-3</c:v>
                </c:pt>
                <c:pt idx="2549">
                  <c:v>-5.2169521394339457E-3</c:v>
                </c:pt>
                <c:pt idx="2550">
                  <c:v>-5.2169521394339457E-3</c:v>
                </c:pt>
                <c:pt idx="2551">
                  <c:v>-5.2169521394339457E-3</c:v>
                </c:pt>
                <c:pt idx="2552">
                  <c:v>0</c:v>
                </c:pt>
                <c:pt idx="2553">
                  <c:v>-2.2273622890431346E-3</c:v>
                </c:pt>
                <c:pt idx="2554">
                  <c:v>-8.8880322110858486E-4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-1.4754783590295193E-2</c:v>
                </c:pt>
                <c:pt idx="2560">
                  <c:v>-7.7767453748199674E-3</c:v>
                </c:pt>
                <c:pt idx="2561">
                  <c:v>-2.1112492578680086E-3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-6.5547967411651985E-3</c:v>
                </c:pt>
                <c:pt idx="2567">
                  <c:v>-6.141690285200274E-3</c:v>
                </c:pt>
                <c:pt idx="2568">
                  <c:v>-3.8800631686833125E-3</c:v>
                </c:pt>
                <c:pt idx="2569">
                  <c:v>-7.6189380549483545E-3</c:v>
                </c:pt>
                <c:pt idx="2570">
                  <c:v>-1.4754175512722591E-2</c:v>
                </c:pt>
                <c:pt idx="2571">
                  <c:v>-1.4754175512722591E-2</c:v>
                </c:pt>
                <c:pt idx="2572">
                  <c:v>-1.4754175512722591E-2</c:v>
                </c:pt>
                <c:pt idx="2573">
                  <c:v>-1.4754175512722591E-2</c:v>
                </c:pt>
                <c:pt idx="2574">
                  <c:v>-6.737818588744675E-3</c:v>
                </c:pt>
                <c:pt idx="2575">
                  <c:v>0</c:v>
                </c:pt>
                <c:pt idx="2576">
                  <c:v>0</c:v>
                </c:pt>
                <c:pt idx="2577">
                  <c:v>-3.0105863636010672E-3</c:v>
                </c:pt>
                <c:pt idx="2578">
                  <c:v>-3.0105863636010672E-3</c:v>
                </c:pt>
                <c:pt idx="2579">
                  <c:v>-3.0105863636010672E-3</c:v>
                </c:pt>
                <c:pt idx="2580">
                  <c:v>0</c:v>
                </c:pt>
                <c:pt idx="2581">
                  <c:v>-1.4888363213812034E-3</c:v>
                </c:pt>
                <c:pt idx="2582">
                  <c:v>-2.7128465305444924E-2</c:v>
                </c:pt>
                <c:pt idx="2583">
                  <c:v>-1.7632594621513949E-2</c:v>
                </c:pt>
                <c:pt idx="2584">
                  <c:v>-3.6603585657370603E-2</c:v>
                </c:pt>
                <c:pt idx="2585">
                  <c:v>-3.6603585657370603E-2</c:v>
                </c:pt>
                <c:pt idx="2586">
                  <c:v>-3.6603585657370603E-2</c:v>
                </c:pt>
                <c:pt idx="2587">
                  <c:v>-2.1139400730411685E-2</c:v>
                </c:pt>
                <c:pt idx="2588">
                  <c:v>-7.5349643094289979E-3</c:v>
                </c:pt>
                <c:pt idx="2589">
                  <c:v>-6.5337607901726569E-3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-1.1134975827397984E-3</c:v>
                </c:pt>
                <c:pt idx="2596">
                  <c:v>-1.4582732104229596E-3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-5.6927491149548568E-4</c:v>
                </c:pt>
                <c:pt idx="2603">
                  <c:v>-8.8949204921178295E-4</c:v>
                </c:pt>
                <c:pt idx="2604">
                  <c:v>-5.3013726133022592E-3</c:v>
                </c:pt>
                <c:pt idx="2605">
                  <c:v>-7.1464332639529261E-3</c:v>
                </c:pt>
                <c:pt idx="2606">
                  <c:v>-7.1464332639529261E-3</c:v>
                </c:pt>
                <c:pt idx="2607">
                  <c:v>-7.1464332639529261E-3</c:v>
                </c:pt>
                <c:pt idx="2608">
                  <c:v>-1.4824020351578067E-2</c:v>
                </c:pt>
                <c:pt idx="2609">
                  <c:v>-1.3586355700246272E-2</c:v>
                </c:pt>
                <c:pt idx="2610">
                  <c:v>-2.388921503597383E-3</c:v>
                </c:pt>
                <c:pt idx="2611">
                  <c:v>-2.6809290363243084E-2</c:v>
                </c:pt>
                <c:pt idx="2612">
                  <c:v>-3.1432107613289476E-2</c:v>
                </c:pt>
                <c:pt idx="2613">
                  <c:v>-3.1432107613289476E-2</c:v>
                </c:pt>
                <c:pt idx="2614">
                  <c:v>-3.1432107613289476E-2</c:v>
                </c:pt>
                <c:pt idx="2615">
                  <c:v>-8.3891807269944989E-3</c:v>
                </c:pt>
                <c:pt idx="2616">
                  <c:v>-1.640223338746527E-2</c:v>
                </c:pt>
                <c:pt idx="2617">
                  <c:v>-2.9254122795648131E-2</c:v>
                </c:pt>
                <c:pt idx="2618">
                  <c:v>-4.2278827801963521E-2</c:v>
                </c:pt>
                <c:pt idx="2619">
                  <c:v>-2.3607118986080689E-2</c:v>
                </c:pt>
                <c:pt idx="2620">
                  <c:v>-2.3607118986080689E-2</c:v>
                </c:pt>
                <c:pt idx="2621">
                  <c:v>-2.3607118986080689E-2</c:v>
                </c:pt>
                <c:pt idx="2622">
                  <c:v>-2.88398736413009E-2</c:v>
                </c:pt>
                <c:pt idx="2623">
                  <c:v>-1.5093409372196479E-2</c:v>
                </c:pt>
                <c:pt idx="2624">
                  <c:v>-9.154143889316688E-3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-1.5696886322292647E-3</c:v>
                </c:pt>
                <c:pt idx="2631">
                  <c:v>0</c:v>
                </c:pt>
                <c:pt idx="2632">
                  <c:v>-1.4760500437832742E-2</c:v>
                </c:pt>
                <c:pt idx="2633">
                  <c:v>-1.5354342596599999E-2</c:v>
                </c:pt>
                <c:pt idx="2634">
                  <c:v>-1.5354342596599999E-2</c:v>
                </c:pt>
                <c:pt idx="2635">
                  <c:v>-1.5354342596599999E-2</c:v>
                </c:pt>
                <c:pt idx="2636">
                  <c:v>-8.4370879590952835E-3</c:v>
                </c:pt>
                <c:pt idx="2637">
                  <c:v>-1.6003542922709911E-2</c:v>
                </c:pt>
                <c:pt idx="2638">
                  <c:v>-2.1383350276287585E-2</c:v>
                </c:pt>
                <c:pt idx="2639">
                  <c:v>-1.6255170956085852E-2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-8.6802497899123368E-4</c:v>
                </c:pt>
                <c:pt idx="2644">
                  <c:v>-4.0231070765421361E-3</c:v>
                </c:pt>
                <c:pt idx="2645">
                  <c:v>-4.1514238125672179E-4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-9.7353791525555983E-4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-1.9618291028880065E-4</c:v>
                </c:pt>
                <c:pt idx="2658">
                  <c:v>0</c:v>
                </c:pt>
                <c:pt idx="2659">
                  <c:v>-4.0878020277237224E-3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-5.3064530387268421E-3</c:v>
                </c:pt>
                <c:pt idx="2665">
                  <c:v>-1.2072718237139592E-2</c:v>
                </c:pt>
                <c:pt idx="2666">
                  <c:v>-2.8790076144376096E-3</c:v>
                </c:pt>
                <c:pt idx="2667">
                  <c:v>-1.2063161365390431E-2</c:v>
                </c:pt>
                <c:pt idx="2668">
                  <c:v>-1.2662855067651141E-3</c:v>
                </c:pt>
                <c:pt idx="2669">
                  <c:v>-1.2662855067651141E-3</c:v>
                </c:pt>
                <c:pt idx="2670">
                  <c:v>-1.2662855067651141E-3</c:v>
                </c:pt>
                <c:pt idx="2671">
                  <c:v>0</c:v>
                </c:pt>
                <c:pt idx="2672">
                  <c:v>-2.1491921425526581E-4</c:v>
                </c:pt>
                <c:pt idx="2673">
                  <c:v>-1.0602681236596444E-3</c:v>
                </c:pt>
                <c:pt idx="2674">
                  <c:v>0</c:v>
                </c:pt>
                <c:pt idx="2675">
                  <c:v>-7.1946375018699365E-3</c:v>
                </c:pt>
                <c:pt idx="2676">
                  <c:v>-7.1946375018699365E-3</c:v>
                </c:pt>
                <c:pt idx="2677">
                  <c:v>-7.1946375018699365E-3</c:v>
                </c:pt>
                <c:pt idx="2678">
                  <c:v>-4.4663739739331867E-3</c:v>
                </c:pt>
                <c:pt idx="2679">
                  <c:v>-1.111488387665124E-2</c:v>
                </c:pt>
                <c:pt idx="2680">
                  <c:v>-1.0419164804688175E-2</c:v>
                </c:pt>
                <c:pt idx="2681">
                  <c:v>-2.3388508050634013E-3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-1.0435666020885524E-2</c:v>
                </c:pt>
                <c:pt idx="2686">
                  <c:v>-1.9019042668808769E-2</c:v>
                </c:pt>
                <c:pt idx="2687">
                  <c:v>-4.0060482918300902E-2</c:v>
                </c:pt>
                <c:pt idx="2688">
                  <c:v>-2.8374994093465094E-2</c:v>
                </c:pt>
                <c:pt idx="2689">
                  <c:v>-1.3880357227236214E-2</c:v>
                </c:pt>
                <c:pt idx="2690">
                  <c:v>-1.3880357227236214E-2</c:v>
                </c:pt>
                <c:pt idx="2691">
                  <c:v>-1.3880357227236214E-2</c:v>
                </c:pt>
                <c:pt idx="2692">
                  <c:v>-1.6375277607144637E-2</c:v>
                </c:pt>
                <c:pt idx="2693">
                  <c:v>-2.4753106837405007E-2</c:v>
                </c:pt>
                <c:pt idx="2694">
                  <c:v>-2.7623682842697176E-2</c:v>
                </c:pt>
                <c:pt idx="2695">
                  <c:v>-1.7360487643528912E-2</c:v>
                </c:pt>
                <c:pt idx="2696">
                  <c:v>-1.8130699806265815E-2</c:v>
                </c:pt>
                <c:pt idx="2697">
                  <c:v>-1.8130699806265815E-2</c:v>
                </c:pt>
                <c:pt idx="2698">
                  <c:v>-1.8130699806265815E-2</c:v>
                </c:pt>
                <c:pt idx="2699">
                  <c:v>-8.3990927562255305E-3</c:v>
                </c:pt>
                <c:pt idx="2700">
                  <c:v>-1.0506544440769327E-2</c:v>
                </c:pt>
                <c:pt idx="2701">
                  <c:v>-8.6495298398149081E-3</c:v>
                </c:pt>
                <c:pt idx="2702">
                  <c:v>-7.4942115957095526E-3</c:v>
                </c:pt>
                <c:pt idx="2703">
                  <c:v>-6.7310872749611799E-3</c:v>
                </c:pt>
                <c:pt idx="2704">
                  <c:v>-6.7310872749611799E-3</c:v>
                </c:pt>
                <c:pt idx="2705">
                  <c:v>-6.7310872749611799E-3</c:v>
                </c:pt>
                <c:pt idx="2706">
                  <c:v>-6.7310872749611799E-3</c:v>
                </c:pt>
                <c:pt idx="2707">
                  <c:v>-7.220148372159051E-3</c:v>
                </c:pt>
                <c:pt idx="2708">
                  <c:v>-5.7836790625148777E-3</c:v>
                </c:pt>
                <c:pt idx="2709">
                  <c:v>-9.3913906345981183E-3</c:v>
                </c:pt>
                <c:pt idx="2710">
                  <c:v>-6.402683929499684E-4</c:v>
                </c:pt>
                <c:pt idx="2711">
                  <c:v>-6.402683929499684E-4</c:v>
                </c:pt>
                <c:pt idx="2712">
                  <c:v>-6.402683929499684E-4</c:v>
                </c:pt>
                <c:pt idx="2713">
                  <c:v>-1.436469309644173E-3</c:v>
                </c:pt>
                <c:pt idx="2714">
                  <c:v>-1.2616358739309514E-3</c:v>
                </c:pt>
                <c:pt idx="2715">
                  <c:v>-3.0832112649435764E-3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-2.0116799642784606E-3</c:v>
                </c:pt>
                <c:pt idx="2722">
                  <c:v>-7.3910437939907689E-3</c:v>
                </c:pt>
                <c:pt idx="2723">
                  <c:v>-7.823460982574049E-3</c:v>
                </c:pt>
                <c:pt idx="2724">
                  <c:v>-2.0845328601811881E-2</c:v>
                </c:pt>
                <c:pt idx="2725">
                  <c:v>-2.0845328601811881E-2</c:v>
                </c:pt>
                <c:pt idx="2726">
                  <c:v>-2.0845328601811881E-2</c:v>
                </c:pt>
                <c:pt idx="2727">
                  <c:v>-7.1348836116234861E-3</c:v>
                </c:pt>
                <c:pt idx="2728">
                  <c:v>-2.0469313655217883E-3</c:v>
                </c:pt>
                <c:pt idx="2729">
                  <c:v>-3.1279743369797756E-3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-2.0219008625245688E-3</c:v>
                </c:pt>
                <c:pt idx="2743">
                  <c:v>0</c:v>
                </c:pt>
                <c:pt idx="2744">
                  <c:v>-8.5610112594164001E-3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-3.5168303824952328E-3</c:v>
                </c:pt>
                <c:pt idx="2750">
                  <c:v>-2.3559570590904882E-3</c:v>
                </c:pt>
                <c:pt idx="2751">
                  <c:v>-5.6105076140975096E-3</c:v>
                </c:pt>
                <c:pt idx="2752">
                  <c:v>-1.3107149291958558E-2</c:v>
                </c:pt>
                <c:pt idx="2753">
                  <c:v>-1.3107149291958558E-2</c:v>
                </c:pt>
                <c:pt idx="2754">
                  <c:v>-1.3107149291958558E-2</c:v>
                </c:pt>
                <c:pt idx="2755">
                  <c:v>-2.8768676034237856E-2</c:v>
                </c:pt>
                <c:pt idx="2756">
                  <c:v>-1.4042233894308006E-2</c:v>
                </c:pt>
                <c:pt idx="2757">
                  <c:v>-5.9161206304752072E-3</c:v>
                </c:pt>
                <c:pt idx="2758">
                  <c:v>-3.9113904708038185E-3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-4.7124799312575228E-3</c:v>
                </c:pt>
                <c:pt idx="2764">
                  <c:v>-4.8979038057119263E-3</c:v>
                </c:pt>
                <c:pt idx="2765">
                  <c:v>-7.1229902991668263E-4</c:v>
                </c:pt>
                <c:pt idx="2766">
                  <c:v>-6.1144653234742018E-3</c:v>
                </c:pt>
                <c:pt idx="2767">
                  <c:v>-6.1144653234742018E-3</c:v>
                </c:pt>
                <c:pt idx="2768">
                  <c:v>-6.1144653234742018E-3</c:v>
                </c:pt>
                <c:pt idx="2769">
                  <c:v>-7.9460914004025798E-3</c:v>
                </c:pt>
                <c:pt idx="2770">
                  <c:v>0</c:v>
                </c:pt>
                <c:pt idx="2771">
                  <c:v>-4.6324452030792043E-3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-9.3992588785806722E-4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-7.0607249129966245E-3</c:v>
                </c:pt>
                <c:pt idx="2785">
                  <c:v>-1.7733290771054285E-2</c:v>
                </c:pt>
                <c:pt idx="2786">
                  <c:v>-1.6498835862142829E-2</c:v>
                </c:pt>
                <c:pt idx="2787">
                  <c:v>-8.4916211094021622E-3</c:v>
                </c:pt>
                <c:pt idx="2788">
                  <c:v>-8.4916211094021622E-3</c:v>
                </c:pt>
                <c:pt idx="2789">
                  <c:v>-8.4916211094021622E-3</c:v>
                </c:pt>
                <c:pt idx="2790">
                  <c:v>-1.0625687823542637E-3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5-4FC1-8E3B-932053466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0810064"/>
        <c:axId val="1320810456"/>
      </c:areaChart>
      <c:dateAx>
        <c:axId val="1320810064"/>
        <c:scaling>
          <c:orientation val="minMax"/>
          <c:min val="43101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810456"/>
        <c:crosses val="autoZero"/>
        <c:auto val="1"/>
        <c:lblOffset val="100"/>
        <c:baseTimeUnit val="days"/>
        <c:majorUnit val="1"/>
        <c:majorTimeUnit val="years"/>
      </c:dateAx>
      <c:valAx>
        <c:axId val="13208104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0810064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2"/>
                </a:solidFill>
              </a:rPr>
              <a:t>U.S. New Cases Reported Daily </a:t>
            </a:r>
          </a:p>
          <a:p>
            <a:pPr>
              <a:defRPr>
                <a:solidFill>
                  <a:schemeClr val="tx2"/>
                </a:solidFill>
              </a:defRPr>
            </a:pPr>
            <a:r>
              <a:rPr lang="en-US" sz="1200" dirty="0">
                <a:solidFill>
                  <a:schemeClr val="tx2"/>
                </a:solidFill>
              </a:rPr>
              <a:t>7-Day Moving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619711968576751E-2"/>
          <c:y val="0.16032690528942334"/>
          <c:w val="0.9164883784184259"/>
          <c:h val="0.7414392831279083"/>
        </c:manualLayout>
      </c:layout>
      <c:lineChart>
        <c:grouping val="standard"/>
        <c:varyColors val="0"/>
        <c:ser>
          <c:idx val="0"/>
          <c:order val="0"/>
          <c:tx>
            <c:strRef>
              <c:f>'Select States &amp; Other-7DMA'!$B$8:$K$8</c:f>
              <c:strCache>
                <c:ptCount val="10"/>
                <c:pt idx="0">
                  <c:v>Global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'Select States &amp; Other-7DMA'!$L$1:$VK$1</c:f>
              <c:numCache>
                <c:formatCode>m/d/yyyy</c:formatCode>
                <c:ptCount val="572"/>
                <c:pt idx="0">
                  <c:v>43859</c:v>
                </c:pt>
                <c:pt idx="1">
                  <c:v>43860</c:v>
                </c:pt>
                <c:pt idx="2">
                  <c:v>43861</c:v>
                </c:pt>
                <c:pt idx="3">
                  <c:v>43862</c:v>
                </c:pt>
                <c:pt idx="4">
                  <c:v>43863</c:v>
                </c:pt>
                <c:pt idx="5">
                  <c:v>43864</c:v>
                </c:pt>
                <c:pt idx="6">
                  <c:v>43865</c:v>
                </c:pt>
                <c:pt idx="7">
                  <c:v>43866</c:v>
                </c:pt>
                <c:pt idx="8">
                  <c:v>43867</c:v>
                </c:pt>
                <c:pt idx="9">
                  <c:v>43868</c:v>
                </c:pt>
                <c:pt idx="10">
                  <c:v>43869</c:v>
                </c:pt>
                <c:pt idx="11">
                  <c:v>43870</c:v>
                </c:pt>
                <c:pt idx="12">
                  <c:v>43871</c:v>
                </c:pt>
                <c:pt idx="13">
                  <c:v>43872</c:v>
                </c:pt>
                <c:pt idx="14">
                  <c:v>43873</c:v>
                </c:pt>
                <c:pt idx="15">
                  <c:v>43874</c:v>
                </c:pt>
                <c:pt idx="16">
                  <c:v>43875</c:v>
                </c:pt>
                <c:pt idx="17">
                  <c:v>43876</c:v>
                </c:pt>
                <c:pt idx="18">
                  <c:v>43877</c:v>
                </c:pt>
                <c:pt idx="19">
                  <c:v>43878</c:v>
                </c:pt>
                <c:pt idx="20">
                  <c:v>43879</c:v>
                </c:pt>
                <c:pt idx="21">
                  <c:v>43880</c:v>
                </c:pt>
                <c:pt idx="22">
                  <c:v>43881</c:v>
                </c:pt>
                <c:pt idx="23">
                  <c:v>43882</c:v>
                </c:pt>
                <c:pt idx="24">
                  <c:v>43883</c:v>
                </c:pt>
                <c:pt idx="25">
                  <c:v>43884</c:v>
                </c:pt>
                <c:pt idx="26">
                  <c:v>43885</c:v>
                </c:pt>
                <c:pt idx="27">
                  <c:v>43886</c:v>
                </c:pt>
                <c:pt idx="28">
                  <c:v>43887</c:v>
                </c:pt>
                <c:pt idx="29">
                  <c:v>43888</c:v>
                </c:pt>
                <c:pt idx="30">
                  <c:v>43889</c:v>
                </c:pt>
                <c:pt idx="31">
                  <c:v>43890</c:v>
                </c:pt>
                <c:pt idx="32">
                  <c:v>43891</c:v>
                </c:pt>
                <c:pt idx="33">
                  <c:v>43892</c:v>
                </c:pt>
                <c:pt idx="34">
                  <c:v>43893</c:v>
                </c:pt>
                <c:pt idx="35">
                  <c:v>43894</c:v>
                </c:pt>
                <c:pt idx="36">
                  <c:v>43895</c:v>
                </c:pt>
                <c:pt idx="37">
                  <c:v>43896</c:v>
                </c:pt>
                <c:pt idx="38">
                  <c:v>43897</c:v>
                </c:pt>
                <c:pt idx="39">
                  <c:v>43898</c:v>
                </c:pt>
                <c:pt idx="40">
                  <c:v>43899</c:v>
                </c:pt>
                <c:pt idx="41">
                  <c:v>43900</c:v>
                </c:pt>
                <c:pt idx="42">
                  <c:v>43901</c:v>
                </c:pt>
                <c:pt idx="43">
                  <c:v>43902</c:v>
                </c:pt>
                <c:pt idx="44">
                  <c:v>43903</c:v>
                </c:pt>
                <c:pt idx="45">
                  <c:v>43904</c:v>
                </c:pt>
                <c:pt idx="46">
                  <c:v>43905</c:v>
                </c:pt>
                <c:pt idx="47">
                  <c:v>43906</c:v>
                </c:pt>
                <c:pt idx="48">
                  <c:v>43907</c:v>
                </c:pt>
                <c:pt idx="49">
                  <c:v>43908</c:v>
                </c:pt>
                <c:pt idx="50">
                  <c:v>43909</c:v>
                </c:pt>
                <c:pt idx="51">
                  <c:v>43910</c:v>
                </c:pt>
                <c:pt idx="52">
                  <c:v>43911</c:v>
                </c:pt>
                <c:pt idx="53">
                  <c:v>43912</c:v>
                </c:pt>
                <c:pt idx="54">
                  <c:v>43913</c:v>
                </c:pt>
                <c:pt idx="55">
                  <c:v>43914</c:v>
                </c:pt>
                <c:pt idx="56">
                  <c:v>43915</c:v>
                </c:pt>
                <c:pt idx="57">
                  <c:v>43916</c:v>
                </c:pt>
                <c:pt idx="58">
                  <c:v>43917</c:v>
                </c:pt>
                <c:pt idx="59">
                  <c:v>43918</c:v>
                </c:pt>
                <c:pt idx="60">
                  <c:v>43919</c:v>
                </c:pt>
                <c:pt idx="61">
                  <c:v>43920</c:v>
                </c:pt>
                <c:pt idx="62">
                  <c:v>43921</c:v>
                </c:pt>
                <c:pt idx="63">
                  <c:v>43922</c:v>
                </c:pt>
                <c:pt idx="64">
                  <c:v>43923</c:v>
                </c:pt>
                <c:pt idx="65">
                  <c:v>43924</c:v>
                </c:pt>
                <c:pt idx="66">
                  <c:v>43925</c:v>
                </c:pt>
                <c:pt idx="67">
                  <c:v>43926</c:v>
                </c:pt>
                <c:pt idx="68">
                  <c:v>43927</c:v>
                </c:pt>
                <c:pt idx="69">
                  <c:v>43928</c:v>
                </c:pt>
                <c:pt idx="70">
                  <c:v>43929</c:v>
                </c:pt>
                <c:pt idx="71">
                  <c:v>43930</c:v>
                </c:pt>
                <c:pt idx="72">
                  <c:v>43931</c:v>
                </c:pt>
                <c:pt idx="73">
                  <c:v>43932</c:v>
                </c:pt>
                <c:pt idx="74">
                  <c:v>43933</c:v>
                </c:pt>
                <c:pt idx="75">
                  <c:v>43934</c:v>
                </c:pt>
                <c:pt idx="76">
                  <c:v>43935</c:v>
                </c:pt>
                <c:pt idx="77">
                  <c:v>43936</c:v>
                </c:pt>
                <c:pt idx="78">
                  <c:v>43937</c:v>
                </c:pt>
                <c:pt idx="79">
                  <c:v>43938</c:v>
                </c:pt>
                <c:pt idx="80">
                  <c:v>43939</c:v>
                </c:pt>
                <c:pt idx="81">
                  <c:v>43940</c:v>
                </c:pt>
                <c:pt idx="82">
                  <c:v>43941</c:v>
                </c:pt>
                <c:pt idx="83">
                  <c:v>43942</c:v>
                </c:pt>
                <c:pt idx="84">
                  <c:v>43943</c:v>
                </c:pt>
                <c:pt idx="85">
                  <c:v>43944</c:v>
                </c:pt>
                <c:pt idx="86">
                  <c:v>43945</c:v>
                </c:pt>
                <c:pt idx="87">
                  <c:v>43946</c:v>
                </c:pt>
                <c:pt idx="88">
                  <c:v>43947</c:v>
                </c:pt>
                <c:pt idx="89">
                  <c:v>43948</c:v>
                </c:pt>
                <c:pt idx="90">
                  <c:v>43949</c:v>
                </c:pt>
                <c:pt idx="91">
                  <c:v>43950</c:v>
                </c:pt>
                <c:pt idx="92">
                  <c:v>43951</c:v>
                </c:pt>
                <c:pt idx="93">
                  <c:v>43952</c:v>
                </c:pt>
                <c:pt idx="94">
                  <c:v>43953</c:v>
                </c:pt>
                <c:pt idx="95">
                  <c:v>43954</c:v>
                </c:pt>
                <c:pt idx="96">
                  <c:v>43955</c:v>
                </c:pt>
                <c:pt idx="97">
                  <c:v>43956</c:v>
                </c:pt>
                <c:pt idx="98">
                  <c:v>43957</c:v>
                </c:pt>
                <c:pt idx="99">
                  <c:v>43958</c:v>
                </c:pt>
                <c:pt idx="100">
                  <c:v>43959</c:v>
                </c:pt>
                <c:pt idx="101">
                  <c:v>43960</c:v>
                </c:pt>
                <c:pt idx="102">
                  <c:v>43961</c:v>
                </c:pt>
                <c:pt idx="103">
                  <c:v>43962</c:v>
                </c:pt>
                <c:pt idx="104">
                  <c:v>43963</c:v>
                </c:pt>
                <c:pt idx="105">
                  <c:v>43964</c:v>
                </c:pt>
                <c:pt idx="106">
                  <c:v>43965</c:v>
                </c:pt>
                <c:pt idx="107">
                  <c:v>43966</c:v>
                </c:pt>
                <c:pt idx="108">
                  <c:v>43967</c:v>
                </c:pt>
                <c:pt idx="109">
                  <c:v>43968</c:v>
                </c:pt>
                <c:pt idx="110">
                  <c:v>43969</c:v>
                </c:pt>
                <c:pt idx="111">
                  <c:v>43970</c:v>
                </c:pt>
                <c:pt idx="112">
                  <c:v>43971</c:v>
                </c:pt>
                <c:pt idx="113">
                  <c:v>43972</c:v>
                </c:pt>
                <c:pt idx="114">
                  <c:v>43973</c:v>
                </c:pt>
                <c:pt idx="115">
                  <c:v>43974</c:v>
                </c:pt>
                <c:pt idx="116">
                  <c:v>43975</c:v>
                </c:pt>
                <c:pt idx="117">
                  <c:v>43976</c:v>
                </c:pt>
                <c:pt idx="118">
                  <c:v>43977</c:v>
                </c:pt>
                <c:pt idx="119">
                  <c:v>43978</c:v>
                </c:pt>
                <c:pt idx="120">
                  <c:v>43979</c:v>
                </c:pt>
                <c:pt idx="121">
                  <c:v>43980</c:v>
                </c:pt>
                <c:pt idx="122">
                  <c:v>43981</c:v>
                </c:pt>
                <c:pt idx="123">
                  <c:v>43982</c:v>
                </c:pt>
                <c:pt idx="124">
                  <c:v>43983</c:v>
                </c:pt>
                <c:pt idx="125">
                  <c:v>43984</c:v>
                </c:pt>
                <c:pt idx="126">
                  <c:v>43985</c:v>
                </c:pt>
                <c:pt idx="127">
                  <c:v>43986</c:v>
                </c:pt>
                <c:pt idx="128">
                  <c:v>43987</c:v>
                </c:pt>
                <c:pt idx="129">
                  <c:v>43988</c:v>
                </c:pt>
                <c:pt idx="130">
                  <c:v>43989</c:v>
                </c:pt>
                <c:pt idx="131">
                  <c:v>43990</c:v>
                </c:pt>
                <c:pt idx="132">
                  <c:v>43991</c:v>
                </c:pt>
                <c:pt idx="133">
                  <c:v>43992</c:v>
                </c:pt>
                <c:pt idx="134">
                  <c:v>43993</c:v>
                </c:pt>
                <c:pt idx="135">
                  <c:v>43994</c:v>
                </c:pt>
                <c:pt idx="136">
                  <c:v>43995</c:v>
                </c:pt>
                <c:pt idx="137">
                  <c:v>43996</c:v>
                </c:pt>
                <c:pt idx="138">
                  <c:v>43997</c:v>
                </c:pt>
                <c:pt idx="139">
                  <c:v>43998</c:v>
                </c:pt>
                <c:pt idx="140">
                  <c:v>43999</c:v>
                </c:pt>
                <c:pt idx="141">
                  <c:v>44000</c:v>
                </c:pt>
                <c:pt idx="142">
                  <c:v>44001</c:v>
                </c:pt>
                <c:pt idx="143">
                  <c:v>44002</c:v>
                </c:pt>
                <c:pt idx="144">
                  <c:v>44003</c:v>
                </c:pt>
                <c:pt idx="145">
                  <c:v>44004</c:v>
                </c:pt>
                <c:pt idx="146">
                  <c:v>44005</c:v>
                </c:pt>
                <c:pt idx="147">
                  <c:v>44006</c:v>
                </c:pt>
                <c:pt idx="148">
                  <c:v>44007</c:v>
                </c:pt>
                <c:pt idx="149">
                  <c:v>44008</c:v>
                </c:pt>
                <c:pt idx="150">
                  <c:v>44009</c:v>
                </c:pt>
                <c:pt idx="151">
                  <c:v>44010</c:v>
                </c:pt>
                <c:pt idx="152">
                  <c:v>44011</c:v>
                </c:pt>
                <c:pt idx="153">
                  <c:v>44012</c:v>
                </c:pt>
                <c:pt idx="154">
                  <c:v>44013</c:v>
                </c:pt>
                <c:pt idx="155">
                  <c:v>44014</c:v>
                </c:pt>
                <c:pt idx="156">
                  <c:v>44015</c:v>
                </c:pt>
                <c:pt idx="157">
                  <c:v>44016</c:v>
                </c:pt>
                <c:pt idx="158">
                  <c:v>44017</c:v>
                </c:pt>
                <c:pt idx="159">
                  <c:v>44018</c:v>
                </c:pt>
                <c:pt idx="160">
                  <c:v>44019</c:v>
                </c:pt>
                <c:pt idx="161">
                  <c:v>44020</c:v>
                </c:pt>
                <c:pt idx="162">
                  <c:v>44021</c:v>
                </c:pt>
                <c:pt idx="163">
                  <c:v>44022</c:v>
                </c:pt>
                <c:pt idx="164">
                  <c:v>44023</c:v>
                </c:pt>
                <c:pt idx="165">
                  <c:v>44024</c:v>
                </c:pt>
                <c:pt idx="166">
                  <c:v>44025</c:v>
                </c:pt>
                <c:pt idx="167">
                  <c:v>44026</c:v>
                </c:pt>
                <c:pt idx="168">
                  <c:v>44027</c:v>
                </c:pt>
                <c:pt idx="169">
                  <c:v>44028</c:v>
                </c:pt>
                <c:pt idx="170">
                  <c:v>44029</c:v>
                </c:pt>
                <c:pt idx="171">
                  <c:v>44030</c:v>
                </c:pt>
                <c:pt idx="172">
                  <c:v>44031</c:v>
                </c:pt>
                <c:pt idx="173">
                  <c:v>44032</c:v>
                </c:pt>
                <c:pt idx="174">
                  <c:v>44033</c:v>
                </c:pt>
                <c:pt idx="175">
                  <c:v>44034</c:v>
                </c:pt>
                <c:pt idx="176">
                  <c:v>44035</c:v>
                </c:pt>
                <c:pt idx="177">
                  <c:v>44036</c:v>
                </c:pt>
                <c:pt idx="178">
                  <c:v>44037</c:v>
                </c:pt>
                <c:pt idx="179">
                  <c:v>44038</c:v>
                </c:pt>
                <c:pt idx="180">
                  <c:v>44039</c:v>
                </c:pt>
                <c:pt idx="181">
                  <c:v>44040</c:v>
                </c:pt>
                <c:pt idx="182">
                  <c:v>44041</c:v>
                </c:pt>
                <c:pt idx="183">
                  <c:v>44042</c:v>
                </c:pt>
                <c:pt idx="184">
                  <c:v>44043</c:v>
                </c:pt>
                <c:pt idx="185">
                  <c:v>44044</c:v>
                </c:pt>
                <c:pt idx="186">
                  <c:v>44045</c:v>
                </c:pt>
                <c:pt idx="187">
                  <c:v>44046</c:v>
                </c:pt>
                <c:pt idx="188">
                  <c:v>44047</c:v>
                </c:pt>
                <c:pt idx="189">
                  <c:v>44048</c:v>
                </c:pt>
                <c:pt idx="190">
                  <c:v>44049</c:v>
                </c:pt>
                <c:pt idx="191">
                  <c:v>44050</c:v>
                </c:pt>
                <c:pt idx="192">
                  <c:v>44051</c:v>
                </c:pt>
                <c:pt idx="193">
                  <c:v>44052</c:v>
                </c:pt>
                <c:pt idx="194">
                  <c:v>44053</c:v>
                </c:pt>
                <c:pt idx="195">
                  <c:v>44054</c:v>
                </c:pt>
                <c:pt idx="196">
                  <c:v>44055</c:v>
                </c:pt>
                <c:pt idx="197">
                  <c:v>44056</c:v>
                </c:pt>
                <c:pt idx="198">
                  <c:v>44057</c:v>
                </c:pt>
                <c:pt idx="199">
                  <c:v>44058</c:v>
                </c:pt>
                <c:pt idx="200">
                  <c:v>44059</c:v>
                </c:pt>
                <c:pt idx="201">
                  <c:v>44060</c:v>
                </c:pt>
                <c:pt idx="202">
                  <c:v>44061</c:v>
                </c:pt>
                <c:pt idx="203">
                  <c:v>44062</c:v>
                </c:pt>
                <c:pt idx="204">
                  <c:v>44063</c:v>
                </c:pt>
                <c:pt idx="205">
                  <c:v>44064</c:v>
                </c:pt>
                <c:pt idx="206">
                  <c:v>44065</c:v>
                </c:pt>
                <c:pt idx="207">
                  <c:v>44066</c:v>
                </c:pt>
                <c:pt idx="208">
                  <c:v>44067</c:v>
                </c:pt>
                <c:pt idx="209">
                  <c:v>44068</c:v>
                </c:pt>
                <c:pt idx="210">
                  <c:v>44069</c:v>
                </c:pt>
                <c:pt idx="211">
                  <c:v>44070</c:v>
                </c:pt>
                <c:pt idx="212">
                  <c:v>44071</c:v>
                </c:pt>
                <c:pt idx="213">
                  <c:v>44072</c:v>
                </c:pt>
                <c:pt idx="214">
                  <c:v>44073</c:v>
                </c:pt>
                <c:pt idx="215">
                  <c:v>44074</c:v>
                </c:pt>
                <c:pt idx="216">
                  <c:v>44075</c:v>
                </c:pt>
                <c:pt idx="217">
                  <c:v>44076</c:v>
                </c:pt>
                <c:pt idx="218">
                  <c:v>44077</c:v>
                </c:pt>
                <c:pt idx="219">
                  <c:v>44078</c:v>
                </c:pt>
                <c:pt idx="220">
                  <c:v>44079</c:v>
                </c:pt>
                <c:pt idx="221">
                  <c:v>44080</c:v>
                </c:pt>
                <c:pt idx="222">
                  <c:v>44081</c:v>
                </c:pt>
                <c:pt idx="223">
                  <c:v>44082</c:v>
                </c:pt>
                <c:pt idx="224">
                  <c:v>44083</c:v>
                </c:pt>
                <c:pt idx="225">
                  <c:v>44084</c:v>
                </c:pt>
                <c:pt idx="226">
                  <c:v>44085</c:v>
                </c:pt>
                <c:pt idx="227">
                  <c:v>44086</c:v>
                </c:pt>
                <c:pt idx="228">
                  <c:v>44087</c:v>
                </c:pt>
                <c:pt idx="229">
                  <c:v>44088</c:v>
                </c:pt>
                <c:pt idx="230">
                  <c:v>44089</c:v>
                </c:pt>
                <c:pt idx="231">
                  <c:v>44090</c:v>
                </c:pt>
                <c:pt idx="232">
                  <c:v>44091</c:v>
                </c:pt>
                <c:pt idx="233">
                  <c:v>44092</c:v>
                </c:pt>
                <c:pt idx="234">
                  <c:v>44093</c:v>
                </c:pt>
                <c:pt idx="235">
                  <c:v>44094</c:v>
                </c:pt>
                <c:pt idx="236">
                  <c:v>44095</c:v>
                </c:pt>
                <c:pt idx="237">
                  <c:v>44096</c:v>
                </c:pt>
                <c:pt idx="238">
                  <c:v>44097</c:v>
                </c:pt>
                <c:pt idx="239">
                  <c:v>44098</c:v>
                </c:pt>
                <c:pt idx="240">
                  <c:v>44099</c:v>
                </c:pt>
                <c:pt idx="241">
                  <c:v>44100</c:v>
                </c:pt>
                <c:pt idx="242">
                  <c:v>44101</c:v>
                </c:pt>
                <c:pt idx="243">
                  <c:v>44102</c:v>
                </c:pt>
                <c:pt idx="244">
                  <c:v>44103</c:v>
                </c:pt>
                <c:pt idx="245">
                  <c:v>44104</c:v>
                </c:pt>
                <c:pt idx="246">
                  <c:v>44105</c:v>
                </c:pt>
                <c:pt idx="247">
                  <c:v>44106</c:v>
                </c:pt>
                <c:pt idx="248">
                  <c:v>44107</c:v>
                </c:pt>
                <c:pt idx="249">
                  <c:v>44108</c:v>
                </c:pt>
                <c:pt idx="250">
                  <c:v>44109</c:v>
                </c:pt>
                <c:pt idx="251">
                  <c:v>44110</c:v>
                </c:pt>
                <c:pt idx="252">
                  <c:v>44111</c:v>
                </c:pt>
                <c:pt idx="253">
                  <c:v>44112</c:v>
                </c:pt>
                <c:pt idx="254">
                  <c:v>44113</c:v>
                </c:pt>
                <c:pt idx="255">
                  <c:v>44114</c:v>
                </c:pt>
                <c:pt idx="256">
                  <c:v>44115</c:v>
                </c:pt>
                <c:pt idx="257">
                  <c:v>44116</c:v>
                </c:pt>
                <c:pt idx="258">
                  <c:v>44117</c:v>
                </c:pt>
                <c:pt idx="259">
                  <c:v>44118</c:v>
                </c:pt>
                <c:pt idx="260">
                  <c:v>44119</c:v>
                </c:pt>
                <c:pt idx="261">
                  <c:v>44120</c:v>
                </c:pt>
                <c:pt idx="262">
                  <c:v>44121</c:v>
                </c:pt>
                <c:pt idx="263">
                  <c:v>44122</c:v>
                </c:pt>
                <c:pt idx="264">
                  <c:v>44123</c:v>
                </c:pt>
                <c:pt idx="265">
                  <c:v>44124</c:v>
                </c:pt>
                <c:pt idx="266">
                  <c:v>44125</c:v>
                </c:pt>
                <c:pt idx="267">
                  <c:v>44126</c:v>
                </c:pt>
                <c:pt idx="268">
                  <c:v>44127</c:v>
                </c:pt>
                <c:pt idx="269">
                  <c:v>44128</c:v>
                </c:pt>
                <c:pt idx="270">
                  <c:v>44129</c:v>
                </c:pt>
                <c:pt idx="271">
                  <c:v>44130</c:v>
                </c:pt>
                <c:pt idx="272">
                  <c:v>44131</c:v>
                </c:pt>
                <c:pt idx="273">
                  <c:v>44132</c:v>
                </c:pt>
                <c:pt idx="274">
                  <c:v>44133</c:v>
                </c:pt>
                <c:pt idx="275">
                  <c:v>44134</c:v>
                </c:pt>
                <c:pt idx="276">
                  <c:v>44135</c:v>
                </c:pt>
                <c:pt idx="277">
                  <c:v>44136</c:v>
                </c:pt>
                <c:pt idx="278">
                  <c:v>44137</c:v>
                </c:pt>
                <c:pt idx="279">
                  <c:v>44138</c:v>
                </c:pt>
                <c:pt idx="280">
                  <c:v>44139</c:v>
                </c:pt>
                <c:pt idx="281">
                  <c:v>44140</c:v>
                </c:pt>
                <c:pt idx="282">
                  <c:v>44141</c:v>
                </c:pt>
                <c:pt idx="283">
                  <c:v>44142</c:v>
                </c:pt>
                <c:pt idx="284">
                  <c:v>44143</c:v>
                </c:pt>
                <c:pt idx="285">
                  <c:v>44144</c:v>
                </c:pt>
                <c:pt idx="286">
                  <c:v>44145</c:v>
                </c:pt>
                <c:pt idx="287">
                  <c:v>44146</c:v>
                </c:pt>
                <c:pt idx="288">
                  <c:v>44147</c:v>
                </c:pt>
                <c:pt idx="289">
                  <c:v>44148</c:v>
                </c:pt>
                <c:pt idx="290">
                  <c:v>44149</c:v>
                </c:pt>
                <c:pt idx="291">
                  <c:v>44150</c:v>
                </c:pt>
                <c:pt idx="292">
                  <c:v>44151</c:v>
                </c:pt>
                <c:pt idx="293">
                  <c:v>44152</c:v>
                </c:pt>
                <c:pt idx="294">
                  <c:v>44153</c:v>
                </c:pt>
                <c:pt idx="295">
                  <c:v>44154</c:v>
                </c:pt>
                <c:pt idx="296">
                  <c:v>44155</c:v>
                </c:pt>
                <c:pt idx="297">
                  <c:v>44156</c:v>
                </c:pt>
                <c:pt idx="298">
                  <c:v>44157</c:v>
                </c:pt>
                <c:pt idx="299">
                  <c:v>44158</c:v>
                </c:pt>
                <c:pt idx="300">
                  <c:v>44159</c:v>
                </c:pt>
                <c:pt idx="301">
                  <c:v>44160</c:v>
                </c:pt>
                <c:pt idx="302">
                  <c:v>44161</c:v>
                </c:pt>
                <c:pt idx="303">
                  <c:v>44162</c:v>
                </c:pt>
                <c:pt idx="304">
                  <c:v>44163</c:v>
                </c:pt>
                <c:pt idx="305">
                  <c:v>44164</c:v>
                </c:pt>
                <c:pt idx="306">
                  <c:v>44165</c:v>
                </c:pt>
                <c:pt idx="307">
                  <c:v>44166</c:v>
                </c:pt>
                <c:pt idx="308">
                  <c:v>44167</c:v>
                </c:pt>
                <c:pt idx="309">
                  <c:v>44168</c:v>
                </c:pt>
                <c:pt idx="310">
                  <c:v>44169</c:v>
                </c:pt>
                <c:pt idx="311">
                  <c:v>44170</c:v>
                </c:pt>
                <c:pt idx="312">
                  <c:v>44171</c:v>
                </c:pt>
                <c:pt idx="313">
                  <c:v>44172</c:v>
                </c:pt>
                <c:pt idx="314">
                  <c:v>44173</c:v>
                </c:pt>
                <c:pt idx="315">
                  <c:v>44174</c:v>
                </c:pt>
                <c:pt idx="316">
                  <c:v>44175</c:v>
                </c:pt>
                <c:pt idx="317">
                  <c:v>44176</c:v>
                </c:pt>
                <c:pt idx="318">
                  <c:v>44177</c:v>
                </c:pt>
                <c:pt idx="319">
                  <c:v>44178</c:v>
                </c:pt>
                <c:pt idx="320">
                  <c:v>44179</c:v>
                </c:pt>
                <c:pt idx="321">
                  <c:v>44180</c:v>
                </c:pt>
                <c:pt idx="322">
                  <c:v>44181</c:v>
                </c:pt>
                <c:pt idx="323">
                  <c:v>44182</c:v>
                </c:pt>
                <c:pt idx="324">
                  <c:v>44183</c:v>
                </c:pt>
                <c:pt idx="325">
                  <c:v>44184</c:v>
                </c:pt>
                <c:pt idx="326">
                  <c:v>44185</c:v>
                </c:pt>
                <c:pt idx="327">
                  <c:v>44186</c:v>
                </c:pt>
                <c:pt idx="328">
                  <c:v>44187</c:v>
                </c:pt>
                <c:pt idx="329">
                  <c:v>44188</c:v>
                </c:pt>
                <c:pt idx="330">
                  <c:v>44189</c:v>
                </c:pt>
                <c:pt idx="331">
                  <c:v>44190</c:v>
                </c:pt>
                <c:pt idx="332">
                  <c:v>44191</c:v>
                </c:pt>
                <c:pt idx="333">
                  <c:v>44192</c:v>
                </c:pt>
                <c:pt idx="334">
                  <c:v>44193</c:v>
                </c:pt>
                <c:pt idx="335">
                  <c:v>44194</c:v>
                </c:pt>
                <c:pt idx="336">
                  <c:v>44195</c:v>
                </c:pt>
                <c:pt idx="337">
                  <c:v>44196</c:v>
                </c:pt>
                <c:pt idx="338">
                  <c:v>44197</c:v>
                </c:pt>
                <c:pt idx="339">
                  <c:v>44198</c:v>
                </c:pt>
                <c:pt idx="340">
                  <c:v>44199</c:v>
                </c:pt>
                <c:pt idx="341">
                  <c:v>44200</c:v>
                </c:pt>
                <c:pt idx="342">
                  <c:v>44201</c:v>
                </c:pt>
                <c:pt idx="343">
                  <c:v>44202</c:v>
                </c:pt>
                <c:pt idx="344">
                  <c:v>44203</c:v>
                </c:pt>
                <c:pt idx="345">
                  <c:v>44204</c:v>
                </c:pt>
                <c:pt idx="346">
                  <c:v>44205</c:v>
                </c:pt>
                <c:pt idx="347">
                  <c:v>44206</c:v>
                </c:pt>
                <c:pt idx="348">
                  <c:v>44207</c:v>
                </c:pt>
                <c:pt idx="349">
                  <c:v>44208</c:v>
                </c:pt>
                <c:pt idx="350">
                  <c:v>44209</c:v>
                </c:pt>
                <c:pt idx="351">
                  <c:v>44210</c:v>
                </c:pt>
                <c:pt idx="352">
                  <c:v>44211</c:v>
                </c:pt>
                <c:pt idx="353">
                  <c:v>44212</c:v>
                </c:pt>
                <c:pt idx="354">
                  <c:v>44213</c:v>
                </c:pt>
                <c:pt idx="355">
                  <c:v>44214</c:v>
                </c:pt>
                <c:pt idx="356">
                  <c:v>44215</c:v>
                </c:pt>
                <c:pt idx="357">
                  <c:v>44216</c:v>
                </c:pt>
                <c:pt idx="358">
                  <c:v>44217</c:v>
                </c:pt>
                <c:pt idx="359">
                  <c:v>44218</c:v>
                </c:pt>
                <c:pt idx="360">
                  <c:v>44219</c:v>
                </c:pt>
                <c:pt idx="361">
                  <c:v>44220</c:v>
                </c:pt>
                <c:pt idx="362">
                  <c:v>44221</c:v>
                </c:pt>
                <c:pt idx="363">
                  <c:v>44222</c:v>
                </c:pt>
                <c:pt idx="364">
                  <c:v>44223</c:v>
                </c:pt>
                <c:pt idx="365">
                  <c:v>44224</c:v>
                </c:pt>
                <c:pt idx="366">
                  <c:v>44225</c:v>
                </c:pt>
                <c:pt idx="367">
                  <c:v>44226</c:v>
                </c:pt>
                <c:pt idx="368">
                  <c:v>44227</c:v>
                </c:pt>
                <c:pt idx="369">
                  <c:v>44228</c:v>
                </c:pt>
                <c:pt idx="370">
                  <c:v>44229</c:v>
                </c:pt>
                <c:pt idx="371">
                  <c:v>44230</c:v>
                </c:pt>
                <c:pt idx="372">
                  <c:v>44231</c:v>
                </c:pt>
                <c:pt idx="373">
                  <c:v>44232</c:v>
                </c:pt>
                <c:pt idx="374">
                  <c:v>44233</c:v>
                </c:pt>
                <c:pt idx="375">
                  <c:v>44234</c:v>
                </c:pt>
                <c:pt idx="376">
                  <c:v>44235</c:v>
                </c:pt>
                <c:pt idx="377">
                  <c:v>44236</c:v>
                </c:pt>
                <c:pt idx="378">
                  <c:v>44237</c:v>
                </c:pt>
                <c:pt idx="379">
                  <c:v>44238</c:v>
                </c:pt>
                <c:pt idx="380">
                  <c:v>44239</c:v>
                </c:pt>
                <c:pt idx="381">
                  <c:v>44240</c:v>
                </c:pt>
                <c:pt idx="382">
                  <c:v>44241</c:v>
                </c:pt>
                <c:pt idx="383">
                  <c:v>44242</c:v>
                </c:pt>
                <c:pt idx="384">
                  <c:v>44243</c:v>
                </c:pt>
                <c:pt idx="385">
                  <c:v>44244</c:v>
                </c:pt>
                <c:pt idx="386">
                  <c:v>44245</c:v>
                </c:pt>
                <c:pt idx="387">
                  <c:v>44246</c:v>
                </c:pt>
                <c:pt idx="388">
                  <c:v>44247</c:v>
                </c:pt>
                <c:pt idx="389">
                  <c:v>44248</c:v>
                </c:pt>
                <c:pt idx="390">
                  <c:v>44249</c:v>
                </c:pt>
                <c:pt idx="391">
                  <c:v>44250</c:v>
                </c:pt>
                <c:pt idx="392">
                  <c:v>44251</c:v>
                </c:pt>
                <c:pt idx="393">
                  <c:v>44252</c:v>
                </c:pt>
                <c:pt idx="394">
                  <c:v>44253</c:v>
                </c:pt>
                <c:pt idx="395">
                  <c:v>44254</c:v>
                </c:pt>
                <c:pt idx="396">
                  <c:v>44255</c:v>
                </c:pt>
                <c:pt idx="397">
                  <c:v>44256</c:v>
                </c:pt>
                <c:pt idx="398">
                  <c:v>44257</c:v>
                </c:pt>
                <c:pt idx="399">
                  <c:v>44258</c:v>
                </c:pt>
                <c:pt idx="400">
                  <c:v>44259</c:v>
                </c:pt>
                <c:pt idx="401">
                  <c:v>44260</c:v>
                </c:pt>
                <c:pt idx="402">
                  <c:v>44261</c:v>
                </c:pt>
                <c:pt idx="403">
                  <c:v>44262</c:v>
                </c:pt>
                <c:pt idx="404">
                  <c:v>44263</c:v>
                </c:pt>
                <c:pt idx="405">
                  <c:v>44264</c:v>
                </c:pt>
                <c:pt idx="406">
                  <c:v>44265</c:v>
                </c:pt>
                <c:pt idx="407">
                  <c:v>44266</c:v>
                </c:pt>
                <c:pt idx="408">
                  <c:v>44267</c:v>
                </c:pt>
                <c:pt idx="409">
                  <c:v>44268</c:v>
                </c:pt>
                <c:pt idx="410">
                  <c:v>44269</c:v>
                </c:pt>
                <c:pt idx="411">
                  <c:v>44270</c:v>
                </c:pt>
                <c:pt idx="412">
                  <c:v>44271</c:v>
                </c:pt>
                <c:pt idx="413">
                  <c:v>44272</c:v>
                </c:pt>
                <c:pt idx="414">
                  <c:v>44273</c:v>
                </c:pt>
                <c:pt idx="415">
                  <c:v>44274</c:v>
                </c:pt>
                <c:pt idx="416">
                  <c:v>44275</c:v>
                </c:pt>
                <c:pt idx="417">
                  <c:v>44276</c:v>
                </c:pt>
                <c:pt idx="418">
                  <c:v>44277</c:v>
                </c:pt>
                <c:pt idx="419">
                  <c:v>44278</c:v>
                </c:pt>
                <c:pt idx="420">
                  <c:v>44279</c:v>
                </c:pt>
                <c:pt idx="421">
                  <c:v>44280</c:v>
                </c:pt>
                <c:pt idx="422">
                  <c:v>44281</c:v>
                </c:pt>
                <c:pt idx="423">
                  <c:v>44282</c:v>
                </c:pt>
                <c:pt idx="424">
                  <c:v>44283</c:v>
                </c:pt>
                <c:pt idx="425">
                  <c:v>44284</c:v>
                </c:pt>
                <c:pt idx="426">
                  <c:v>44285</c:v>
                </c:pt>
                <c:pt idx="427">
                  <c:v>44286</c:v>
                </c:pt>
                <c:pt idx="428">
                  <c:v>44287</c:v>
                </c:pt>
                <c:pt idx="429">
                  <c:v>44288</c:v>
                </c:pt>
                <c:pt idx="430">
                  <c:v>44289</c:v>
                </c:pt>
                <c:pt idx="431">
                  <c:v>44290</c:v>
                </c:pt>
                <c:pt idx="432">
                  <c:v>44291</c:v>
                </c:pt>
                <c:pt idx="433">
                  <c:v>44292</c:v>
                </c:pt>
                <c:pt idx="434">
                  <c:v>44293</c:v>
                </c:pt>
                <c:pt idx="435">
                  <c:v>44294</c:v>
                </c:pt>
                <c:pt idx="436">
                  <c:v>44295</c:v>
                </c:pt>
                <c:pt idx="437">
                  <c:v>44296</c:v>
                </c:pt>
                <c:pt idx="438">
                  <c:v>44297</c:v>
                </c:pt>
                <c:pt idx="439">
                  <c:v>44298</c:v>
                </c:pt>
                <c:pt idx="440">
                  <c:v>44299</c:v>
                </c:pt>
                <c:pt idx="441">
                  <c:v>44300</c:v>
                </c:pt>
                <c:pt idx="442">
                  <c:v>44301</c:v>
                </c:pt>
                <c:pt idx="443">
                  <c:v>44302</c:v>
                </c:pt>
                <c:pt idx="444">
                  <c:v>44303</c:v>
                </c:pt>
                <c:pt idx="445">
                  <c:v>44304</c:v>
                </c:pt>
                <c:pt idx="446">
                  <c:v>44305</c:v>
                </c:pt>
                <c:pt idx="447">
                  <c:v>44306</c:v>
                </c:pt>
                <c:pt idx="448">
                  <c:v>44307</c:v>
                </c:pt>
                <c:pt idx="449">
                  <c:v>44308</c:v>
                </c:pt>
                <c:pt idx="450">
                  <c:v>44309</c:v>
                </c:pt>
                <c:pt idx="451">
                  <c:v>44310</c:v>
                </c:pt>
                <c:pt idx="452">
                  <c:v>44311</c:v>
                </c:pt>
                <c:pt idx="453">
                  <c:v>44312</c:v>
                </c:pt>
                <c:pt idx="454">
                  <c:v>44313</c:v>
                </c:pt>
                <c:pt idx="455">
                  <c:v>44314</c:v>
                </c:pt>
                <c:pt idx="456">
                  <c:v>44315</c:v>
                </c:pt>
                <c:pt idx="457">
                  <c:v>44316</c:v>
                </c:pt>
                <c:pt idx="458">
                  <c:v>44317</c:v>
                </c:pt>
                <c:pt idx="459">
                  <c:v>44318</c:v>
                </c:pt>
                <c:pt idx="460">
                  <c:v>44319</c:v>
                </c:pt>
                <c:pt idx="461">
                  <c:v>44320</c:v>
                </c:pt>
                <c:pt idx="462">
                  <c:v>44321</c:v>
                </c:pt>
                <c:pt idx="463">
                  <c:v>44322</c:v>
                </c:pt>
                <c:pt idx="464">
                  <c:v>44323</c:v>
                </c:pt>
                <c:pt idx="465">
                  <c:v>44324</c:v>
                </c:pt>
                <c:pt idx="466">
                  <c:v>44325</c:v>
                </c:pt>
                <c:pt idx="467">
                  <c:v>44326</c:v>
                </c:pt>
                <c:pt idx="468">
                  <c:v>44327</c:v>
                </c:pt>
                <c:pt idx="469">
                  <c:v>44328</c:v>
                </c:pt>
                <c:pt idx="470">
                  <c:v>44329</c:v>
                </c:pt>
                <c:pt idx="471">
                  <c:v>44330</c:v>
                </c:pt>
                <c:pt idx="472">
                  <c:v>44331</c:v>
                </c:pt>
                <c:pt idx="473">
                  <c:v>44332</c:v>
                </c:pt>
                <c:pt idx="474">
                  <c:v>44333</c:v>
                </c:pt>
                <c:pt idx="475">
                  <c:v>44334</c:v>
                </c:pt>
                <c:pt idx="476">
                  <c:v>44335</c:v>
                </c:pt>
                <c:pt idx="477">
                  <c:v>44336</c:v>
                </c:pt>
                <c:pt idx="478">
                  <c:v>44337</c:v>
                </c:pt>
                <c:pt idx="479">
                  <c:v>44338</c:v>
                </c:pt>
                <c:pt idx="480">
                  <c:v>44339</c:v>
                </c:pt>
                <c:pt idx="481">
                  <c:v>44340</c:v>
                </c:pt>
                <c:pt idx="482">
                  <c:v>44341</c:v>
                </c:pt>
                <c:pt idx="483">
                  <c:v>44342</c:v>
                </c:pt>
                <c:pt idx="484">
                  <c:v>44343</c:v>
                </c:pt>
                <c:pt idx="485">
                  <c:v>44344</c:v>
                </c:pt>
                <c:pt idx="486">
                  <c:v>44345</c:v>
                </c:pt>
                <c:pt idx="487">
                  <c:v>44346</c:v>
                </c:pt>
                <c:pt idx="488">
                  <c:v>44347</c:v>
                </c:pt>
                <c:pt idx="489">
                  <c:v>44348</c:v>
                </c:pt>
                <c:pt idx="490">
                  <c:v>44349</c:v>
                </c:pt>
                <c:pt idx="491">
                  <c:v>44350</c:v>
                </c:pt>
                <c:pt idx="492">
                  <c:v>44351</c:v>
                </c:pt>
                <c:pt idx="493">
                  <c:v>44352</c:v>
                </c:pt>
                <c:pt idx="494">
                  <c:v>44353</c:v>
                </c:pt>
                <c:pt idx="495">
                  <c:v>44354</c:v>
                </c:pt>
                <c:pt idx="496">
                  <c:v>44355</c:v>
                </c:pt>
                <c:pt idx="497">
                  <c:v>44356</c:v>
                </c:pt>
                <c:pt idx="498">
                  <c:v>44357</c:v>
                </c:pt>
                <c:pt idx="499">
                  <c:v>44358</c:v>
                </c:pt>
                <c:pt idx="500">
                  <c:v>44359</c:v>
                </c:pt>
                <c:pt idx="501">
                  <c:v>44360</c:v>
                </c:pt>
                <c:pt idx="502">
                  <c:v>44361</c:v>
                </c:pt>
                <c:pt idx="503">
                  <c:v>44362</c:v>
                </c:pt>
                <c:pt idx="504">
                  <c:v>44363</c:v>
                </c:pt>
                <c:pt idx="505">
                  <c:v>44364</c:v>
                </c:pt>
                <c:pt idx="506">
                  <c:v>44365</c:v>
                </c:pt>
                <c:pt idx="507">
                  <c:v>44366</c:v>
                </c:pt>
                <c:pt idx="508">
                  <c:v>44367</c:v>
                </c:pt>
                <c:pt idx="509">
                  <c:v>44368</c:v>
                </c:pt>
                <c:pt idx="510">
                  <c:v>44369</c:v>
                </c:pt>
                <c:pt idx="511">
                  <c:v>44370</c:v>
                </c:pt>
                <c:pt idx="512">
                  <c:v>44371</c:v>
                </c:pt>
                <c:pt idx="513">
                  <c:v>44372</c:v>
                </c:pt>
                <c:pt idx="514">
                  <c:v>44373</c:v>
                </c:pt>
                <c:pt idx="515">
                  <c:v>44374</c:v>
                </c:pt>
                <c:pt idx="516">
                  <c:v>44375</c:v>
                </c:pt>
                <c:pt idx="517">
                  <c:v>44376</c:v>
                </c:pt>
                <c:pt idx="518">
                  <c:v>44377</c:v>
                </c:pt>
                <c:pt idx="519">
                  <c:v>44378</c:v>
                </c:pt>
                <c:pt idx="520">
                  <c:v>44379</c:v>
                </c:pt>
                <c:pt idx="521">
                  <c:v>44380</c:v>
                </c:pt>
                <c:pt idx="522">
                  <c:v>44381</c:v>
                </c:pt>
                <c:pt idx="523">
                  <c:v>44382</c:v>
                </c:pt>
                <c:pt idx="524">
                  <c:v>44383</c:v>
                </c:pt>
                <c:pt idx="525">
                  <c:v>44384</c:v>
                </c:pt>
                <c:pt idx="526">
                  <c:v>44385</c:v>
                </c:pt>
                <c:pt idx="527">
                  <c:v>44386</c:v>
                </c:pt>
                <c:pt idx="528">
                  <c:v>44387</c:v>
                </c:pt>
                <c:pt idx="529">
                  <c:v>44388</c:v>
                </c:pt>
                <c:pt idx="530">
                  <c:v>44389</c:v>
                </c:pt>
                <c:pt idx="531">
                  <c:v>44390</c:v>
                </c:pt>
                <c:pt idx="532">
                  <c:v>44391</c:v>
                </c:pt>
                <c:pt idx="533">
                  <c:v>44392</c:v>
                </c:pt>
                <c:pt idx="534">
                  <c:v>44393</c:v>
                </c:pt>
                <c:pt idx="535">
                  <c:v>44394</c:v>
                </c:pt>
                <c:pt idx="536">
                  <c:v>44395</c:v>
                </c:pt>
                <c:pt idx="537">
                  <c:v>44396</c:v>
                </c:pt>
                <c:pt idx="538">
                  <c:v>44397</c:v>
                </c:pt>
                <c:pt idx="539">
                  <c:v>44398</c:v>
                </c:pt>
                <c:pt idx="540">
                  <c:v>44399</c:v>
                </c:pt>
                <c:pt idx="541">
                  <c:v>44400</c:v>
                </c:pt>
                <c:pt idx="542">
                  <c:v>44401</c:v>
                </c:pt>
                <c:pt idx="543">
                  <c:v>44402</c:v>
                </c:pt>
                <c:pt idx="544">
                  <c:v>44403</c:v>
                </c:pt>
                <c:pt idx="545">
                  <c:v>44404</c:v>
                </c:pt>
                <c:pt idx="546">
                  <c:v>44405</c:v>
                </c:pt>
                <c:pt idx="547">
                  <c:v>44406</c:v>
                </c:pt>
                <c:pt idx="548">
                  <c:v>44407</c:v>
                </c:pt>
                <c:pt idx="549">
                  <c:v>44408</c:v>
                </c:pt>
                <c:pt idx="550">
                  <c:v>44409</c:v>
                </c:pt>
                <c:pt idx="551">
                  <c:v>44410</c:v>
                </c:pt>
                <c:pt idx="552">
                  <c:v>44411</c:v>
                </c:pt>
                <c:pt idx="553">
                  <c:v>44412</c:v>
                </c:pt>
                <c:pt idx="554">
                  <c:v>44413</c:v>
                </c:pt>
                <c:pt idx="555">
                  <c:v>44414</c:v>
                </c:pt>
                <c:pt idx="556">
                  <c:v>44415</c:v>
                </c:pt>
                <c:pt idx="557">
                  <c:v>44416</c:v>
                </c:pt>
                <c:pt idx="558">
                  <c:v>44417</c:v>
                </c:pt>
                <c:pt idx="559">
                  <c:v>44418</c:v>
                </c:pt>
                <c:pt idx="560">
                  <c:v>44419</c:v>
                </c:pt>
                <c:pt idx="561">
                  <c:v>44420</c:v>
                </c:pt>
                <c:pt idx="562">
                  <c:v>44421</c:v>
                </c:pt>
                <c:pt idx="563">
                  <c:v>44422</c:v>
                </c:pt>
                <c:pt idx="564">
                  <c:v>44423</c:v>
                </c:pt>
                <c:pt idx="565">
                  <c:v>44424</c:v>
                </c:pt>
                <c:pt idx="566">
                  <c:v>44425</c:v>
                </c:pt>
                <c:pt idx="567">
                  <c:v>44426</c:v>
                </c:pt>
                <c:pt idx="568">
                  <c:v>44427</c:v>
                </c:pt>
                <c:pt idx="569">
                  <c:v>44428</c:v>
                </c:pt>
                <c:pt idx="570">
                  <c:v>44429</c:v>
                </c:pt>
                <c:pt idx="571">
                  <c:v>44430</c:v>
                </c:pt>
              </c:numCache>
            </c:numRef>
          </c:cat>
          <c:val>
            <c:numRef>
              <c:f>'Select States &amp; Other-7DMA'!$L$8:$VK$8</c:f>
              <c:numCache>
                <c:formatCode>General</c:formatCode>
                <c:ptCount val="572"/>
                <c:pt idx="0">
                  <c:v>801.42857142857144</c:v>
                </c:pt>
                <c:pt idx="1">
                  <c:v>1082.8571428571429</c:v>
                </c:pt>
                <c:pt idx="2">
                  <c:v>1283.7142857142858</c:v>
                </c:pt>
                <c:pt idx="3">
                  <c:v>1515</c:v>
                </c:pt>
                <c:pt idx="4">
                  <c:v>2095.5714285714284</c:v>
                </c:pt>
                <c:pt idx="5">
                  <c:v>2422.8571428571427</c:v>
                </c:pt>
                <c:pt idx="6">
                  <c:v>2617.1428571428573</c:v>
                </c:pt>
                <c:pt idx="7">
                  <c:v>3068</c:v>
                </c:pt>
                <c:pt idx="8">
                  <c:v>3224</c:v>
                </c:pt>
                <c:pt idx="9">
                  <c:v>3495.5714285714284</c:v>
                </c:pt>
                <c:pt idx="10">
                  <c:v>3584.5714285714284</c:v>
                </c:pt>
                <c:pt idx="11">
                  <c:v>3339</c:v>
                </c:pt>
                <c:pt idx="12">
                  <c:v>3268.8571428571427</c:v>
                </c:pt>
                <c:pt idx="13">
                  <c:v>2987.5714285714284</c:v>
                </c:pt>
                <c:pt idx="14">
                  <c:v>2512.2857142857142</c:v>
                </c:pt>
                <c:pt idx="15">
                  <c:v>4225.5714285714284</c:v>
                </c:pt>
                <c:pt idx="16">
                  <c:v>4644.7142857142853</c:v>
                </c:pt>
                <c:pt idx="17">
                  <c:v>4560.2857142857147</c:v>
                </c:pt>
                <c:pt idx="18">
                  <c:v>4439.2857142857147</c:v>
                </c:pt>
                <c:pt idx="19">
                  <c:v>4357.2857142857147</c:v>
                </c:pt>
                <c:pt idx="20">
                  <c:v>4334.4285714285716</c:v>
                </c:pt>
                <c:pt idx="21">
                  <c:v>4346.1428571428569</c:v>
                </c:pt>
                <c:pt idx="22">
                  <c:v>2261.4285714285716</c:v>
                </c:pt>
                <c:pt idx="23">
                  <c:v>1418.8571428571429</c:v>
                </c:pt>
                <c:pt idx="24">
                  <c:v>1364.2857142857142</c:v>
                </c:pt>
                <c:pt idx="25">
                  <c:v>1106.7142857142858</c:v>
                </c:pt>
                <c:pt idx="26">
                  <c:v>896.57142857142856</c:v>
                </c:pt>
                <c:pt idx="27">
                  <c:v>749.57142857142856</c:v>
                </c:pt>
                <c:pt idx="28">
                  <c:v>817.71428571428567</c:v>
                </c:pt>
                <c:pt idx="29">
                  <c:v>932</c:v>
                </c:pt>
                <c:pt idx="30">
                  <c:v>1040.1428571428571</c:v>
                </c:pt>
                <c:pt idx="31">
                  <c:v>1058.7142857142858</c:v>
                </c:pt>
                <c:pt idx="32">
                  <c:v>1344.5714285714287</c:v>
                </c:pt>
                <c:pt idx="33">
                  <c:v>1547.2857142857142</c:v>
                </c:pt>
                <c:pt idx="34">
                  <c:v>1796</c:v>
                </c:pt>
                <c:pt idx="35">
                  <c:v>1986.1428571428571</c:v>
                </c:pt>
                <c:pt idx="36">
                  <c:v>2193.4285714285716</c:v>
                </c:pt>
                <c:pt idx="37">
                  <c:v>2554.4285714285716</c:v>
                </c:pt>
                <c:pt idx="38">
                  <c:v>2869.2857142857142</c:v>
                </c:pt>
                <c:pt idx="39">
                  <c:v>3093.2857142857142</c:v>
                </c:pt>
                <c:pt idx="40">
                  <c:v>3406</c:v>
                </c:pt>
                <c:pt idx="41">
                  <c:v>3724.2857142857142</c:v>
                </c:pt>
                <c:pt idx="42">
                  <c:v>4489</c:v>
                </c:pt>
                <c:pt idx="43">
                  <c:v>4914.5714285714284</c:v>
                </c:pt>
                <c:pt idx="44">
                  <c:v>6410.4285714285716</c:v>
                </c:pt>
                <c:pt idx="45">
                  <c:v>7407.4285714285716</c:v>
                </c:pt>
                <c:pt idx="46">
                  <c:v>8453.1428571428569</c:v>
                </c:pt>
                <c:pt idx="47">
                  <c:v>9972.5714285714294</c:v>
                </c:pt>
                <c:pt idx="48">
                  <c:v>11561.285714285714</c:v>
                </c:pt>
                <c:pt idx="49">
                  <c:v>13261.857142857143</c:v>
                </c:pt>
                <c:pt idx="50">
                  <c:v>16298.857142857143</c:v>
                </c:pt>
                <c:pt idx="51">
                  <c:v>18640.428571428572</c:v>
                </c:pt>
                <c:pt idx="52">
                  <c:v>21628.571428571428</c:v>
                </c:pt>
                <c:pt idx="53">
                  <c:v>24998</c:v>
                </c:pt>
                <c:pt idx="54">
                  <c:v>29001.857142857141</c:v>
                </c:pt>
                <c:pt idx="55">
                  <c:v>32607</c:v>
                </c:pt>
                <c:pt idx="56">
                  <c:v>37097.857142857145</c:v>
                </c:pt>
                <c:pt idx="57">
                  <c:v>42216.142857142855</c:v>
                </c:pt>
                <c:pt idx="58">
                  <c:v>47111.285714285717</c:v>
                </c:pt>
                <c:pt idx="59">
                  <c:v>52152.571428571428</c:v>
                </c:pt>
                <c:pt idx="60">
                  <c:v>55635.714285714283</c:v>
                </c:pt>
                <c:pt idx="61">
                  <c:v>58844.142857142855</c:v>
                </c:pt>
                <c:pt idx="62">
                  <c:v>63939.285714285717</c:v>
                </c:pt>
                <c:pt idx="63">
                  <c:v>68480.857142857145</c:v>
                </c:pt>
                <c:pt idx="64">
                  <c:v>71364.571428571435</c:v>
                </c:pt>
                <c:pt idx="65">
                  <c:v>74008.857142857145</c:v>
                </c:pt>
                <c:pt idx="66">
                  <c:v>72738.71428571429</c:v>
                </c:pt>
                <c:pt idx="67">
                  <c:v>74646.571428571435</c:v>
                </c:pt>
                <c:pt idx="68">
                  <c:v>75767.857142857145</c:v>
                </c:pt>
                <c:pt idx="69">
                  <c:v>74765.571428571435</c:v>
                </c:pt>
                <c:pt idx="70">
                  <c:v>74846</c:v>
                </c:pt>
                <c:pt idx="71">
                  <c:v>75411.142857142855</c:v>
                </c:pt>
                <c:pt idx="72">
                  <c:v>75694.571428571435</c:v>
                </c:pt>
                <c:pt idx="73">
                  <c:v>77969.142857142855</c:v>
                </c:pt>
                <c:pt idx="74">
                  <c:v>84698</c:v>
                </c:pt>
                <c:pt idx="75">
                  <c:v>84353.571428571435</c:v>
                </c:pt>
                <c:pt idx="76">
                  <c:v>86373.28571428571</c:v>
                </c:pt>
                <c:pt idx="77">
                  <c:v>85486.571428571435</c:v>
                </c:pt>
                <c:pt idx="78">
                  <c:v>86705.428571428565</c:v>
                </c:pt>
                <c:pt idx="79">
                  <c:v>87057.142857142855</c:v>
                </c:pt>
                <c:pt idx="80">
                  <c:v>87475.571428571435</c:v>
                </c:pt>
                <c:pt idx="81">
                  <c:v>81320</c:v>
                </c:pt>
                <c:pt idx="82">
                  <c:v>82075.142857142855</c:v>
                </c:pt>
                <c:pt idx="83">
                  <c:v>80901.142857142855</c:v>
                </c:pt>
                <c:pt idx="84">
                  <c:v>81486.71428571429</c:v>
                </c:pt>
                <c:pt idx="85">
                  <c:v>79872.142857142855</c:v>
                </c:pt>
                <c:pt idx="86">
                  <c:v>79314.857142857145</c:v>
                </c:pt>
                <c:pt idx="87">
                  <c:v>80031.857142857145</c:v>
                </c:pt>
                <c:pt idx="88">
                  <c:v>79315.142857142855</c:v>
                </c:pt>
                <c:pt idx="89">
                  <c:v>78482.857142857145</c:v>
                </c:pt>
                <c:pt idx="90">
                  <c:v>78453</c:v>
                </c:pt>
                <c:pt idx="91">
                  <c:v>77862</c:v>
                </c:pt>
                <c:pt idx="92">
                  <c:v>77754.28571428571</c:v>
                </c:pt>
                <c:pt idx="93">
                  <c:v>78365.71428571429</c:v>
                </c:pt>
                <c:pt idx="94">
                  <c:v>77928.71428571429</c:v>
                </c:pt>
                <c:pt idx="95">
                  <c:v>78612.28571428571</c:v>
                </c:pt>
                <c:pt idx="96">
                  <c:v>79683.28571428571</c:v>
                </c:pt>
                <c:pt idx="97">
                  <c:v>80392.142857142855</c:v>
                </c:pt>
                <c:pt idx="98">
                  <c:v>82237.571428571435</c:v>
                </c:pt>
                <c:pt idx="99">
                  <c:v>82982</c:v>
                </c:pt>
                <c:pt idx="100">
                  <c:v>83253.857142857145</c:v>
                </c:pt>
                <c:pt idx="101">
                  <c:v>84114.28571428571</c:v>
                </c:pt>
                <c:pt idx="102">
                  <c:v>83914.71428571429</c:v>
                </c:pt>
                <c:pt idx="103">
                  <c:v>83763.571428571435</c:v>
                </c:pt>
                <c:pt idx="104">
                  <c:v>84333.428571428565</c:v>
                </c:pt>
                <c:pt idx="105">
                  <c:v>83612.28571428571</c:v>
                </c:pt>
                <c:pt idx="106">
                  <c:v>84687.28571428571</c:v>
                </c:pt>
                <c:pt idx="107">
                  <c:v>85466.28571428571</c:v>
                </c:pt>
                <c:pt idx="108">
                  <c:v>86782.857142857145</c:v>
                </c:pt>
                <c:pt idx="109">
                  <c:v>87218</c:v>
                </c:pt>
                <c:pt idx="110">
                  <c:v>89008.857142857145</c:v>
                </c:pt>
                <c:pt idx="111">
                  <c:v>90763.71428571429</c:v>
                </c:pt>
                <c:pt idx="112">
                  <c:v>93177.71428571429</c:v>
                </c:pt>
                <c:pt idx="113">
                  <c:v>94665.28571428571</c:v>
                </c:pt>
                <c:pt idx="114">
                  <c:v>96192.428571428565</c:v>
                </c:pt>
                <c:pt idx="115">
                  <c:v>97673.142857142855</c:v>
                </c:pt>
                <c:pt idx="116">
                  <c:v>99985.857142857145</c:v>
                </c:pt>
                <c:pt idx="117">
                  <c:v>99635.857142857145</c:v>
                </c:pt>
                <c:pt idx="118">
                  <c:v>99234.71428571429</c:v>
                </c:pt>
                <c:pt idx="119">
                  <c:v>99361</c:v>
                </c:pt>
                <c:pt idx="120">
                  <c:v>101166.57142857143</c:v>
                </c:pt>
                <c:pt idx="121">
                  <c:v>103235.28571428571</c:v>
                </c:pt>
                <c:pt idx="122">
                  <c:v>107765.42857142857</c:v>
                </c:pt>
                <c:pt idx="123">
                  <c:v>109507.85714285714</c:v>
                </c:pt>
                <c:pt idx="124">
                  <c:v>110833.28571428571</c:v>
                </c:pt>
                <c:pt idx="125">
                  <c:v>114832.85714285714</c:v>
                </c:pt>
                <c:pt idx="126">
                  <c:v>116473.85714285714</c:v>
                </c:pt>
                <c:pt idx="127">
                  <c:v>118139.71428571429</c:v>
                </c:pt>
                <c:pt idx="128">
                  <c:v>119614</c:v>
                </c:pt>
                <c:pt idx="129">
                  <c:v>119217.14285714286</c:v>
                </c:pt>
                <c:pt idx="130">
                  <c:v>120067.85714285714</c:v>
                </c:pt>
                <c:pt idx="131">
                  <c:v>120996.71428571429</c:v>
                </c:pt>
                <c:pt idx="132">
                  <c:v>121439</c:v>
                </c:pt>
                <c:pt idx="133">
                  <c:v>124418.42857142857</c:v>
                </c:pt>
                <c:pt idx="134">
                  <c:v>125429.28571428571</c:v>
                </c:pt>
                <c:pt idx="135">
                  <c:v>125078.14285714286</c:v>
                </c:pt>
                <c:pt idx="136">
                  <c:v>125299.85714285714</c:v>
                </c:pt>
                <c:pt idx="137">
                  <c:v>128145.71428571429</c:v>
                </c:pt>
                <c:pt idx="138">
                  <c:v>130597.28571428571</c:v>
                </c:pt>
                <c:pt idx="139">
                  <c:v>133029.28571428571</c:v>
                </c:pt>
                <c:pt idx="140">
                  <c:v>134263.71428571429</c:v>
                </c:pt>
                <c:pt idx="141">
                  <c:v>134698.42857142858</c:v>
                </c:pt>
                <c:pt idx="142">
                  <c:v>142005.57142857142</c:v>
                </c:pt>
                <c:pt idx="143">
                  <c:v>145171.14285714287</c:v>
                </c:pt>
                <c:pt idx="144">
                  <c:v>144516.57142857142</c:v>
                </c:pt>
                <c:pt idx="145">
                  <c:v>147331.28571428571</c:v>
                </c:pt>
                <c:pt idx="146">
                  <c:v>150863.42857142858</c:v>
                </c:pt>
                <c:pt idx="147">
                  <c:v>154984.57142857142</c:v>
                </c:pt>
                <c:pt idx="148">
                  <c:v>160315.71428571429</c:v>
                </c:pt>
                <c:pt idx="149">
                  <c:v>161984.57142857142</c:v>
                </c:pt>
                <c:pt idx="150">
                  <c:v>164939.42857142858</c:v>
                </c:pt>
                <c:pt idx="151">
                  <c:v>170106.42857142858</c:v>
                </c:pt>
                <c:pt idx="152">
                  <c:v>172390.14285714287</c:v>
                </c:pt>
                <c:pt idx="153">
                  <c:v>173494.85714285713</c:v>
                </c:pt>
                <c:pt idx="154">
                  <c:v>179925.28571428571</c:v>
                </c:pt>
                <c:pt idx="155">
                  <c:v>184434.42857142858</c:v>
                </c:pt>
                <c:pt idx="156">
                  <c:v>185832.71428571429</c:v>
                </c:pt>
                <c:pt idx="157">
                  <c:v>188072.28571428571</c:v>
                </c:pt>
                <c:pt idx="158">
                  <c:v>190948.28571428571</c:v>
                </c:pt>
                <c:pt idx="159">
                  <c:v>192180.85714285713</c:v>
                </c:pt>
                <c:pt idx="160">
                  <c:v>197440.85714285713</c:v>
                </c:pt>
                <c:pt idx="161">
                  <c:v>196948.28571428571</c:v>
                </c:pt>
                <c:pt idx="162">
                  <c:v>199360</c:v>
                </c:pt>
                <c:pt idx="163">
                  <c:v>203829.85714285713</c:v>
                </c:pt>
                <c:pt idx="164">
                  <c:v>207068.85714285713</c:v>
                </c:pt>
                <c:pt idx="165">
                  <c:v>208250.42857142858</c:v>
                </c:pt>
                <c:pt idx="166">
                  <c:v>212174.57142857142</c:v>
                </c:pt>
                <c:pt idx="167">
                  <c:v>213721.14285714287</c:v>
                </c:pt>
                <c:pt idx="168">
                  <c:v>216193.85714285713</c:v>
                </c:pt>
                <c:pt idx="169">
                  <c:v>219691.71428571429</c:v>
                </c:pt>
                <c:pt idx="170">
                  <c:v>221130</c:v>
                </c:pt>
                <c:pt idx="171">
                  <c:v>223943.71428571429</c:v>
                </c:pt>
                <c:pt idx="172">
                  <c:v>226966.57142857142</c:v>
                </c:pt>
                <c:pt idx="173">
                  <c:v>229205.42857142858</c:v>
                </c:pt>
                <c:pt idx="174">
                  <c:v>230847.28571428571</c:v>
                </c:pt>
                <c:pt idx="175">
                  <c:v>237761.57142857142</c:v>
                </c:pt>
                <c:pt idx="176">
                  <c:v>242267.57142857142</c:v>
                </c:pt>
                <c:pt idx="177">
                  <c:v>247743.57142857142</c:v>
                </c:pt>
                <c:pt idx="178">
                  <c:v>250297.28571428571</c:v>
                </c:pt>
                <c:pt idx="179">
                  <c:v>250253.28571428571</c:v>
                </c:pt>
                <c:pt idx="180">
                  <c:v>253013.85714285713</c:v>
                </c:pt>
                <c:pt idx="181">
                  <c:v>255743</c:v>
                </c:pt>
                <c:pt idx="182">
                  <c:v>257437.28571428571</c:v>
                </c:pt>
                <c:pt idx="183">
                  <c:v>257043.85714285713</c:v>
                </c:pt>
                <c:pt idx="184">
                  <c:v>258425.28571428571</c:v>
                </c:pt>
                <c:pt idx="185">
                  <c:v>257608.71428571429</c:v>
                </c:pt>
                <c:pt idx="186">
                  <c:v>260161</c:v>
                </c:pt>
                <c:pt idx="187">
                  <c:v>257308.85714285713</c:v>
                </c:pt>
                <c:pt idx="188">
                  <c:v>258045.57142857142</c:v>
                </c:pt>
                <c:pt idx="189">
                  <c:v>255880.85714285713</c:v>
                </c:pt>
                <c:pt idx="190">
                  <c:v>256609.71428571429</c:v>
                </c:pt>
                <c:pt idx="191">
                  <c:v>255394.71428571429</c:v>
                </c:pt>
                <c:pt idx="192">
                  <c:v>256849</c:v>
                </c:pt>
                <c:pt idx="193">
                  <c:v>255947.71428571429</c:v>
                </c:pt>
                <c:pt idx="194">
                  <c:v>258741.14285714287</c:v>
                </c:pt>
                <c:pt idx="195">
                  <c:v>258688</c:v>
                </c:pt>
                <c:pt idx="196">
                  <c:v>258698.28571428571</c:v>
                </c:pt>
                <c:pt idx="197">
                  <c:v>259271.71428571429</c:v>
                </c:pt>
                <c:pt idx="198">
                  <c:v>262344.42857142858</c:v>
                </c:pt>
                <c:pt idx="199">
                  <c:v>260800.14285714287</c:v>
                </c:pt>
                <c:pt idx="200">
                  <c:v>259341.14285714287</c:v>
                </c:pt>
                <c:pt idx="201">
                  <c:v>256727.28571428571</c:v>
                </c:pt>
                <c:pt idx="202">
                  <c:v>256825.28571428571</c:v>
                </c:pt>
                <c:pt idx="203">
                  <c:v>257245.71428571429</c:v>
                </c:pt>
                <c:pt idx="204">
                  <c:v>254837.71428571429</c:v>
                </c:pt>
                <c:pt idx="205">
                  <c:v>248747.85714285713</c:v>
                </c:pt>
                <c:pt idx="206">
                  <c:v>251114.42857142858</c:v>
                </c:pt>
                <c:pt idx="207">
                  <c:v>249930.28571428571</c:v>
                </c:pt>
                <c:pt idx="208">
                  <c:v>252454.14285714287</c:v>
                </c:pt>
                <c:pt idx="209">
                  <c:v>250390.28571428571</c:v>
                </c:pt>
                <c:pt idx="210">
                  <c:v>251018.42857142858</c:v>
                </c:pt>
                <c:pt idx="211">
                  <c:v>252644.85714285713</c:v>
                </c:pt>
                <c:pt idx="212">
                  <c:v>255879.57142857142</c:v>
                </c:pt>
                <c:pt idx="213">
                  <c:v>255805.57142857142</c:v>
                </c:pt>
                <c:pt idx="214">
                  <c:v>257920.28571428571</c:v>
                </c:pt>
                <c:pt idx="215">
                  <c:v>263294.14285714284</c:v>
                </c:pt>
                <c:pt idx="216">
                  <c:v>266291.42857142858</c:v>
                </c:pt>
                <c:pt idx="217">
                  <c:v>266221.28571428574</c:v>
                </c:pt>
                <c:pt idx="218">
                  <c:v>265886.42857142858</c:v>
                </c:pt>
                <c:pt idx="219">
                  <c:v>270217.85714285716</c:v>
                </c:pt>
                <c:pt idx="220">
                  <c:v>271096.14285714284</c:v>
                </c:pt>
                <c:pt idx="221">
                  <c:v>272470.85714285716</c:v>
                </c:pt>
                <c:pt idx="222">
                  <c:v>266014.71428571426</c:v>
                </c:pt>
                <c:pt idx="223">
                  <c:v>262798.28571428574</c:v>
                </c:pt>
                <c:pt idx="224">
                  <c:v>262966.85714285716</c:v>
                </c:pt>
                <c:pt idx="225">
                  <c:v>265620.42857142858</c:v>
                </c:pt>
                <c:pt idx="226">
                  <c:v>266653.85714285716</c:v>
                </c:pt>
                <c:pt idx="227">
                  <c:v>269045</c:v>
                </c:pt>
                <c:pt idx="228">
                  <c:v>270767.57142857142</c:v>
                </c:pt>
                <c:pt idx="229">
                  <c:v>277328.57142857142</c:v>
                </c:pt>
                <c:pt idx="230">
                  <c:v>283505.14285714284</c:v>
                </c:pt>
                <c:pt idx="231">
                  <c:v>286328.71428571426</c:v>
                </c:pt>
                <c:pt idx="232">
                  <c:v>288471.28571428574</c:v>
                </c:pt>
                <c:pt idx="233">
                  <c:v>289123.28571428574</c:v>
                </c:pt>
                <c:pt idx="234">
                  <c:v>289905</c:v>
                </c:pt>
                <c:pt idx="235">
                  <c:v>291253.14285714284</c:v>
                </c:pt>
                <c:pt idx="236">
                  <c:v>293025</c:v>
                </c:pt>
                <c:pt idx="237">
                  <c:v>292880.85714285716</c:v>
                </c:pt>
                <c:pt idx="238">
                  <c:v>288832.42857142858</c:v>
                </c:pt>
                <c:pt idx="239">
                  <c:v>294268.85714285716</c:v>
                </c:pt>
                <c:pt idx="240">
                  <c:v>294980.71428571426</c:v>
                </c:pt>
                <c:pt idx="241">
                  <c:v>294455.85714285716</c:v>
                </c:pt>
                <c:pt idx="242">
                  <c:v>294359.28571428574</c:v>
                </c:pt>
                <c:pt idx="243">
                  <c:v>291309.14285714284</c:v>
                </c:pt>
                <c:pt idx="244">
                  <c:v>291043</c:v>
                </c:pt>
                <c:pt idx="245">
                  <c:v>298201.14285714284</c:v>
                </c:pt>
                <c:pt idx="246">
                  <c:v>293240.14285714284</c:v>
                </c:pt>
                <c:pt idx="247">
                  <c:v>288511.57142857142</c:v>
                </c:pt>
                <c:pt idx="248">
                  <c:v>294749.14285714284</c:v>
                </c:pt>
                <c:pt idx="249">
                  <c:v>296181</c:v>
                </c:pt>
                <c:pt idx="250">
                  <c:v>302786.42857142858</c:v>
                </c:pt>
                <c:pt idx="251">
                  <c:v>309047</c:v>
                </c:pt>
                <c:pt idx="252">
                  <c:v>312591.28571428574</c:v>
                </c:pt>
                <c:pt idx="253">
                  <c:v>318737.42857142858</c:v>
                </c:pt>
                <c:pt idx="254">
                  <c:v>327753.28571428574</c:v>
                </c:pt>
                <c:pt idx="255">
                  <c:v>331330.57142857142</c:v>
                </c:pt>
                <c:pt idx="256">
                  <c:v>334962.28571428574</c:v>
                </c:pt>
                <c:pt idx="257">
                  <c:v>333642.28571428574</c:v>
                </c:pt>
                <c:pt idx="258">
                  <c:v>332611</c:v>
                </c:pt>
                <c:pt idx="259">
                  <c:v>337086.42857142858</c:v>
                </c:pt>
                <c:pt idx="260">
                  <c:v>343605.71428571426</c:v>
                </c:pt>
                <c:pt idx="261">
                  <c:v>350879.42857142858</c:v>
                </c:pt>
                <c:pt idx="262">
                  <c:v>353091.85714285716</c:v>
                </c:pt>
                <c:pt idx="263">
                  <c:v>357335.28571428574</c:v>
                </c:pt>
                <c:pt idx="264">
                  <c:v>370969</c:v>
                </c:pt>
                <c:pt idx="265">
                  <c:v>380933.71428571426</c:v>
                </c:pt>
                <c:pt idx="266">
                  <c:v>389864.85714285716</c:v>
                </c:pt>
                <c:pt idx="267">
                  <c:v>399264.71428571426</c:v>
                </c:pt>
                <c:pt idx="268">
                  <c:v>411399.14285714284</c:v>
                </c:pt>
                <c:pt idx="269">
                  <c:v>423430.71428571426</c:v>
                </c:pt>
                <c:pt idx="270">
                  <c:v>429723.28571428574</c:v>
                </c:pt>
                <c:pt idx="271">
                  <c:v>443894.14285714284</c:v>
                </c:pt>
                <c:pt idx="272">
                  <c:v>455491.85714285716</c:v>
                </c:pt>
                <c:pt idx="273">
                  <c:v>465066</c:v>
                </c:pt>
                <c:pt idx="274">
                  <c:v>476166.42857142858</c:v>
                </c:pt>
                <c:pt idx="275">
                  <c:v>486767.85714285716</c:v>
                </c:pt>
                <c:pt idx="276">
                  <c:v>489624.57142857142</c:v>
                </c:pt>
                <c:pt idx="277">
                  <c:v>504171.85714285716</c:v>
                </c:pt>
                <c:pt idx="278">
                  <c:v>515128.28571428574</c:v>
                </c:pt>
                <c:pt idx="279">
                  <c:v>527066</c:v>
                </c:pt>
                <c:pt idx="280">
                  <c:v>527018.57142857148</c:v>
                </c:pt>
                <c:pt idx="281">
                  <c:v>533603.71428571432</c:v>
                </c:pt>
                <c:pt idx="282">
                  <c:v>544162.71428571432</c:v>
                </c:pt>
                <c:pt idx="283">
                  <c:v>561291.42857142852</c:v>
                </c:pt>
                <c:pt idx="284">
                  <c:v>564386</c:v>
                </c:pt>
                <c:pt idx="285">
                  <c:v>555586.71428571432</c:v>
                </c:pt>
                <c:pt idx="286">
                  <c:v>556391.28571428568</c:v>
                </c:pt>
                <c:pt idx="287">
                  <c:v>575970.42857142852</c:v>
                </c:pt>
                <c:pt idx="288">
                  <c:v>583539.71428571432</c:v>
                </c:pt>
                <c:pt idx="289">
                  <c:v>584571</c:v>
                </c:pt>
                <c:pt idx="290">
                  <c:v>584316.71428571432</c:v>
                </c:pt>
                <c:pt idx="291">
                  <c:v>582863.14285714284</c:v>
                </c:pt>
                <c:pt idx="292">
                  <c:v>587566.71428571432</c:v>
                </c:pt>
                <c:pt idx="293">
                  <c:v>594972.85714285716</c:v>
                </c:pt>
                <c:pt idx="294">
                  <c:v>591901</c:v>
                </c:pt>
                <c:pt idx="295">
                  <c:v>592478.42857142852</c:v>
                </c:pt>
                <c:pt idx="296">
                  <c:v>594860</c:v>
                </c:pt>
                <c:pt idx="297">
                  <c:v>593802</c:v>
                </c:pt>
                <c:pt idx="298">
                  <c:v>595807.71428571432</c:v>
                </c:pt>
                <c:pt idx="299">
                  <c:v>594502.28571428568</c:v>
                </c:pt>
                <c:pt idx="300">
                  <c:v>591508.14285714284</c:v>
                </c:pt>
                <c:pt idx="301">
                  <c:v>592811.14285714284</c:v>
                </c:pt>
                <c:pt idx="302">
                  <c:v>582652.57142857148</c:v>
                </c:pt>
                <c:pt idx="303">
                  <c:v>585281.71428571432</c:v>
                </c:pt>
                <c:pt idx="304">
                  <c:v>585062.71428571432</c:v>
                </c:pt>
                <c:pt idx="305">
                  <c:v>585148.71428571432</c:v>
                </c:pt>
                <c:pt idx="306">
                  <c:v>582766.14285714284</c:v>
                </c:pt>
                <c:pt idx="307">
                  <c:v>585885.57142857148</c:v>
                </c:pt>
                <c:pt idx="308">
                  <c:v>588053.28571428568</c:v>
                </c:pt>
                <c:pt idx="309">
                  <c:v>604032.28571428568</c:v>
                </c:pt>
                <c:pt idx="310">
                  <c:v>603479.14285714284</c:v>
                </c:pt>
                <c:pt idx="311">
                  <c:v>611498</c:v>
                </c:pt>
                <c:pt idx="312">
                  <c:v>618665.28571428568</c:v>
                </c:pt>
                <c:pt idx="313">
                  <c:v>620290.71428571432</c:v>
                </c:pt>
                <c:pt idx="314">
                  <c:v>624780.85714285716</c:v>
                </c:pt>
                <c:pt idx="315">
                  <c:v>627425.57142857148</c:v>
                </c:pt>
                <c:pt idx="316">
                  <c:v>625459.85714285716</c:v>
                </c:pt>
                <c:pt idx="317">
                  <c:v>628490.85714285716</c:v>
                </c:pt>
                <c:pt idx="318">
                  <c:v>627445.71428571432</c:v>
                </c:pt>
                <c:pt idx="319">
                  <c:v>626313.85714285716</c:v>
                </c:pt>
                <c:pt idx="320">
                  <c:v>626938.28571428568</c:v>
                </c:pt>
                <c:pt idx="321">
                  <c:v>626031.42857142852</c:v>
                </c:pt>
                <c:pt idx="322">
                  <c:v>635147</c:v>
                </c:pt>
                <c:pt idx="323">
                  <c:v>643576.42857142852</c:v>
                </c:pt>
                <c:pt idx="324">
                  <c:v>645856.28571428568</c:v>
                </c:pt>
                <c:pt idx="325">
                  <c:v>642484</c:v>
                </c:pt>
                <c:pt idx="326">
                  <c:v>642858.14285714284</c:v>
                </c:pt>
                <c:pt idx="327">
                  <c:v>646414</c:v>
                </c:pt>
                <c:pt idx="328">
                  <c:v>648280.57142857148</c:v>
                </c:pt>
                <c:pt idx="329">
                  <c:v>642764.57142857148</c:v>
                </c:pt>
                <c:pt idx="330">
                  <c:v>632343.85714285716</c:v>
                </c:pt>
                <c:pt idx="331">
                  <c:v>595929.28571428568</c:v>
                </c:pt>
                <c:pt idx="332">
                  <c:v>581835.14285714284</c:v>
                </c:pt>
                <c:pt idx="333">
                  <c:v>568262.14285714284</c:v>
                </c:pt>
                <c:pt idx="334">
                  <c:v>560692.42857142852</c:v>
                </c:pt>
                <c:pt idx="335">
                  <c:v>562715.42857142852</c:v>
                </c:pt>
                <c:pt idx="336">
                  <c:v>572157.85714285716</c:v>
                </c:pt>
                <c:pt idx="337">
                  <c:v>580496.28571428568</c:v>
                </c:pt>
                <c:pt idx="338">
                  <c:v>590134.57142857148</c:v>
                </c:pt>
                <c:pt idx="339">
                  <c:v>606386.28571428568</c:v>
                </c:pt>
                <c:pt idx="340">
                  <c:v>619863.71428571432</c:v>
                </c:pt>
                <c:pt idx="341">
                  <c:v>628122</c:v>
                </c:pt>
                <c:pt idx="342">
                  <c:v>638936.71428571432</c:v>
                </c:pt>
                <c:pt idx="343">
                  <c:v>642100.71428571432</c:v>
                </c:pt>
                <c:pt idx="344">
                  <c:v>664359.85714285716</c:v>
                </c:pt>
                <c:pt idx="345">
                  <c:v>702681.42857142852</c:v>
                </c:pt>
                <c:pt idx="346">
                  <c:v>722192.42857142852</c:v>
                </c:pt>
                <c:pt idx="347">
                  <c:v>730241.28571428568</c:v>
                </c:pt>
                <c:pt idx="348">
                  <c:v>739642.71428571432</c:v>
                </c:pt>
                <c:pt idx="349">
                  <c:v>734698</c:v>
                </c:pt>
                <c:pt idx="350">
                  <c:v>729701.14285714284</c:v>
                </c:pt>
                <c:pt idx="351">
                  <c:v>711759.57142857148</c:v>
                </c:pt>
                <c:pt idx="352">
                  <c:v>706889.85714285716</c:v>
                </c:pt>
                <c:pt idx="353">
                  <c:v>689205.85714285716</c:v>
                </c:pt>
                <c:pt idx="354">
                  <c:v>680644.42857142852</c:v>
                </c:pt>
                <c:pt idx="355">
                  <c:v>665664</c:v>
                </c:pt>
                <c:pt idx="356">
                  <c:v>651794.14285714284</c:v>
                </c:pt>
                <c:pt idx="357">
                  <c:v>643871.85714285716</c:v>
                </c:pt>
                <c:pt idx="358">
                  <c:v>629741.42857142852</c:v>
                </c:pt>
                <c:pt idx="359">
                  <c:v>614293.42857142852</c:v>
                </c:pt>
                <c:pt idx="360">
                  <c:v>604146.71428571432</c:v>
                </c:pt>
                <c:pt idx="361">
                  <c:v>592211</c:v>
                </c:pt>
                <c:pt idx="362">
                  <c:v>589678.28571428568</c:v>
                </c:pt>
                <c:pt idx="363">
                  <c:v>582222.42857142852</c:v>
                </c:pt>
                <c:pt idx="364">
                  <c:v>568618.85714285716</c:v>
                </c:pt>
                <c:pt idx="365">
                  <c:v>562701</c:v>
                </c:pt>
                <c:pt idx="366">
                  <c:v>552898.71428571432</c:v>
                </c:pt>
                <c:pt idx="367">
                  <c:v>545357.42857142852</c:v>
                </c:pt>
                <c:pt idx="368">
                  <c:v>536212.85714285716</c:v>
                </c:pt>
                <c:pt idx="369">
                  <c:v>528989.57142857148</c:v>
                </c:pt>
                <c:pt idx="370">
                  <c:v>514950.14285714284</c:v>
                </c:pt>
                <c:pt idx="371">
                  <c:v>504131.14285714284</c:v>
                </c:pt>
                <c:pt idx="372">
                  <c:v>482989.71428571426</c:v>
                </c:pt>
                <c:pt idx="373">
                  <c:v>475131.42857142858</c:v>
                </c:pt>
                <c:pt idx="374">
                  <c:v>454674</c:v>
                </c:pt>
                <c:pt idx="375">
                  <c:v>457021</c:v>
                </c:pt>
                <c:pt idx="376">
                  <c:v>438323.85714285716</c:v>
                </c:pt>
                <c:pt idx="377">
                  <c:v>434049.71428571426</c:v>
                </c:pt>
                <c:pt idx="378">
                  <c:v>421730.85714285716</c:v>
                </c:pt>
                <c:pt idx="379">
                  <c:v>418095.57142857142</c:v>
                </c:pt>
                <c:pt idx="380">
                  <c:v>402845</c:v>
                </c:pt>
                <c:pt idx="381">
                  <c:v>403012.14285714284</c:v>
                </c:pt>
                <c:pt idx="382">
                  <c:v>388123.42857142858</c:v>
                </c:pt>
                <c:pt idx="383">
                  <c:v>383450.28571428574</c:v>
                </c:pt>
                <c:pt idx="384">
                  <c:v>372448.85714285716</c:v>
                </c:pt>
                <c:pt idx="385">
                  <c:v>366709.57142857142</c:v>
                </c:pt>
                <c:pt idx="386">
                  <c:v>361244.28571428574</c:v>
                </c:pt>
                <c:pt idx="387">
                  <c:v>358980.28571428574</c:v>
                </c:pt>
                <c:pt idx="388">
                  <c:v>358575.14285714284</c:v>
                </c:pt>
                <c:pt idx="389">
                  <c:v>361517.42857142858</c:v>
                </c:pt>
                <c:pt idx="390">
                  <c:v>362269.14285714284</c:v>
                </c:pt>
                <c:pt idx="391">
                  <c:v>367673.71428571426</c:v>
                </c:pt>
                <c:pt idx="392">
                  <c:v>374726.28571428574</c:v>
                </c:pt>
                <c:pt idx="393">
                  <c:v>381052</c:v>
                </c:pt>
                <c:pt idx="394">
                  <c:v>385315.57142857142</c:v>
                </c:pt>
                <c:pt idx="395">
                  <c:v>387977.57142857142</c:v>
                </c:pt>
                <c:pt idx="396">
                  <c:v>386393.85714285716</c:v>
                </c:pt>
                <c:pt idx="397">
                  <c:v>388979.14285714284</c:v>
                </c:pt>
                <c:pt idx="398">
                  <c:v>377755.71428571426</c:v>
                </c:pt>
                <c:pt idx="399">
                  <c:v>377214.42857142858</c:v>
                </c:pt>
                <c:pt idx="400">
                  <c:v>378010.71428571426</c:v>
                </c:pt>
                <c:pt idx="401">
                  <c:v>378636.71428571426</c:v>
                </c:pt>
                <c:pt idx="402">
                  <c:v>381699.57142857142</c:v>
                </c:pt>
                <c:pt idx="403">
                  <c:v>390970.28571428574</c:v>
                </c:pt>
                <c:pt idx="404">
                  <c:v>389852.85714285716</c:v>
                </c:pt>
                <c:pt idx="405">
                  <c:v>404773</c:v>
                </c:pt>
                <c:pt idx="406">
                  <c:v>408477.57142857142</c:v>
                </c:pt>
                <c:pt idx="407">
                  <c:v>411883.42857142858</c:v>
                </c:pt>
                <c:pt idx="408">
                  <c:v>417894.28571428574</c:v>
                </c:pt>
                <c:pt idx="409">
                  <c:v>424148.71428571426</c:v>
                </c:pt>
                <c:pt idx="410">
                  <c:v>423024.71428571426</c:v>
                </c:pt>
                <c:pt idx="411">
                  <c:v>430193.71428571426</c:v>
                </c:pt>
                <c:pt idx="412">
                  <c:v>438519.57142857142</c:v>
                </c:pt>
                <c:pt idx="413">
                  <c:v>448834.57142857142</c:v>
                </c:pt>
                <c:pt idx="414">
                  <c:v>459809.71428571426</c:v>
                </c:pt>
                <c:pt idx="415">
                  <c:v>470173.71428571426</c:v>
                </c:pt>
                <c:pt idx="416">
                  <c:v>476532.42857142858</c:v>
                </c:pt>
                <c:pt idx="417">
                  <c:v>485522.57142857142</c:v>
                </c:pt>
                <c:pt idx="418">
                  <c:v>495225.57142857142</c:v>
                </c:pt>
                <c:pt idx="419">
                  <c:v>501115.28571428574</c:v>
                </c:pt>
                <c:pt idx="420">
                  <c:v>514587</c:v>
                </c:pt>
                <c:pt idx="421">
                  <c:v>528533.71428571432</c:v>
                </c:pt>
                <c:pt idx="422">
                  <c:v>539915.71428571432</c:v>
                </c:pt>
                <c:pt idx="423">
                  <c:v>552168</c:v>
                </c:pt>
                <c:pt idx="424">
                  <c:v>558830.42857142852</c:v>
                </c:pt>
                <c:pt idx="425">
                  <c:v>564772.14285714284</c:v>
                </c:pt>
                <c:pt idx="426">
                  <c:v>572491.28571428568</c:v>
                </c:pt>
                <c:pt idx="427">
                  <c:v>579580.28571428568</c:v>
                </c:pt>
                <c:pt idx="428">
                  <c:v>588214.28571428568</c:v>
                </c:pt>
                <c:pt idx="429">
                  <c:v>587126.71428571432</c:v>
                </c:pt>
                <c:pt idx="430">
                  <c:v>579236.57142857148</c:v>
                </c:pt>
                <c:pt idx="431">
                  <c:v>591067.85714285716</c:v>
                </c:pt>
                <c:pt idx="432">
                  <c:v>595539.57142857148</c:v>
                </c:pt>
                <c:pt idx="433">
                  <c:v>600859.14285714284</c:v>
                </c:pt>
                <c:pt idx="434">
                  <c:v>601023.57142857148</c:v>
                </c:pt>
                <c:pt idx="435">
                  <c:v>619320</c:v>
                </c:pt>
                <c:pt idx="436">
                  <c:v>635650.57142857148</c:v>
                </c:pt>
                <c:pt idx="437">
                  <c:v>654958.42857142852</c:v>
                </c:pt>
                <c:pt idx="438">
                  <c:v>674669.28571428568</c:v>
                </c:pt>
                <c:pt idx="439">
                  <c:v>692802.14285714284</c:v>
                </c:pt>
                <c:pt idx="440">
                  <c:v>717668.71428571432</c:v>
                </c:pt>
                <c:pt idx="441">
                  <c:v>736622.85714285716</c:v>
                </c:pt>
                <c:pt idx="442">
                  <c:v>733324.42857142852</c:v>
                </c:pt>
                <c:pt idx="443">
                  <c:v>748583</c:v>
                </c:pt>
                <c:pt idx="444">
                  <c:v>766231.14285714284</c:v>
                </c:pt>
                <c:pt idx="445">
                  <c:v>765482</c:v>
                </c:pt>
                <c:pt idx="446">
                  <c:v>776452.42857142852</c:v>
                </c:pt>
                <c:pt idx="447">
                  <c:v>786203.42857142852</c:v>
                </c:pt>
                <c:pt idx="448" formatCode="_(* #,##0_);_(* \(#,##0\);_(* &quot;-&quot;??_);_(@_)">
                  <c:v>797567.85714285716</c:v>
                </c:pt>
                <c:pt idx="449" formatCode="_(* #,##0_);_(* \(#,##0\);_(* &quot;-&quot;??_);_(@_)">
                  <c:v>809424.14285714284</c:v>
                </c:pt>
                <c:pt idx="450" formatCode="_(* #,##0_);_(* \(#,##0\);_(* &quot;-&quot;??_);_(@_)">
                  <c:v>815564.71428571432</c:v>
                </c:pt>
                <c:pt idx="451" formatCode="_(* #,##0_);_(* \(#,##0\);_(* &quot;-&quot;??_);_(@_)">
                  <c:v>820306.85714285716</c:v>
                </c:pt>
                <c:pt idx="452" formatCode="_(* #,##0_);_(* \(#,##0\);_(* &quot;-&quot;??_);_(@_)">
                  <c:v>826374.28571428568</c:v>
                </c:pt>
                <c:pt idx="453" formatCode="_(* #,##0_);_(* \(#,##0\);_(* &quot;-&quot;??_);_(@_)">
                  <c:v>824854.57142857148</c:v>
                </c:pt>
                <c:pt idx="454" formatCode="_(* #,##0_);_(* \(#,##0\);_(* &quot;-&quot;??_);_(@_)">
                  <c:v>823432.42857142852</c:v>
                </c:pt>
                <c:pt idx="455" formatCode="_(* #,##0_);_(* \(#,##0\);_(* &quot;-&quot;??_);_(@_)">
                  <c:v>825720.57142857148</c:v>
                </c:pt>
                <c:pt idx="456" formatCode="_(* #,##0_);_(* \(#,##0\);_(* &quot;-&quot;??_);_(@_)">
                  <c:v>825413</c:v>
                </c:pt>
                <c:pt idx="457" formatCode="_(* #,##0_);_(* \(#,##0\);_(* &quot;-&quot;??_);_(@_)">
                  <c:v>822723.71428571432</c:v>
                </c:pt>
                <c:pt idx="458" formatCode="_(* #,##0_);_(* \(#,##0\);_(* &quot;-&quot;??_);_(@_)">
                  <c:v>819215.42857142852</c:v>
                </c:pt>
                <c:pt idx="459" formatCode="_(* #,##0_);_(* \(#,##0\);_(* &quot;-&quot;??_);_(@_)">
                  <c:v>811555.57142857148</c:v>
                </c:pt>
                <c:pt idx="460" formatCode="_(* #,##0_);_(* \(#,##0\);_(* &quot;-&quot;??_);_(@_)">
                  <c:v>811385</c:v>
                </c:pt>
                <c:pt idx="461" formatCode="_(* #,##0_);_(* \(#,##0\);_(* &quot;-&quot;??_);_(@_)">
                  <c:v>806094.42857142852</c:v>
                </c:pt>
                <c:pt idx="462" formatCode="_(* #,##0_);_(* \(#,##0\);_(* &quot;-&quot;??_);_(@_)">
                  <c:v>796809.71428571432</c:v>
                </c:pt>
                <c:pt idx="463" formatCode="_(* #,##0_);_(* \(#,##0\);_(* &quot;-&quot;??_);_(@_)">
                  <c:v>792841.42857142852</c:v>
                </c:pt>
                <c:pt idx="464" formatCode="_(* #,##0_);_(* \(#,##0\);_(* &quot;-&quot;??_);_(@_)">
                  <c:v>786028.57142857148</c:v>
                </c:pt>
                <c:pt idx="465" formatCode="_(* #,##0_);_(* \(#,##0\);_(* &quot;-&quot;??_);_(@_)">
                  <c:v>784667.71428571432</c:v>
                </c:pt>
                <c:pt idx="466" formatCode="_(* #,##0_);_(* \(#,##0\);_(* &quot;-&quot;??_);_(@_)">
                  <c:v>779980.71428571432</c:v>
                </c:pt>
                <c:pt idx="467" formatCode="_(* #,##0_);_(* \(#,##0\);_(* &quot;-&quot;??_);_(@_)">
                  <c:v>771457.71428571432</c:v>
                </c:pt>
                <c:pt idx="468" formatCode="_(* #,##0_);_(* \(#,##0\);_(* &quot;-&quot;??_);_(@_)">
                  <c:v>761605.85714285716</c:v>
                </c:pt>
                <c:pt idx="469" formatCode="_(* #,##0_);_(* \(#,##0\);_(* &quot;-&quot;??_);_(@_)">
                  <c:v>750713.71428571432</c:v>
                </c:pt>
                <c:pt idx="470" formatCode="_(* #,##0_);_(* \(#,##0\);_(* &quot;-&quot;??_);_(@_)">
                  <c:v>730077.57142857148</c:v>
                </c:pt>
                <c:pt idx="471" formatCode="_(* #,##0_);_(* \(#,##0\);_(* &quot;-&quot;??_);_(@_)">
                  <c:v>713884.71428571432</c:v>
                </c:pt>
                <c:pt idx="472" formatCode="_(* #,##0_);_(* \(#,##0\);_(* &quot;-&quot;??_);_(@_)">
                  <c:v>691137.42857142852</c:v>
                </c:pt>
                <c:pt idx="473" formatCode="_(* #,##0_);_(* \(#,##0\);_(* &quot;-&quot;??_);_(@_)">
                  <c:v>677836.85714285716</c:v>
                </c:pt>
                <c:pt idx="474" formatCode="_(* #,##0_);_(* \(#,##0\);_(* &quot;-&quot;??_);_(@_)">
                  <c:v>666140.42857142852</c:v>
                </c:pt>
                <c:pt idx="475" formatCode="_(* #,##0_);_(* \(#,##0\);_(* &quot;-&quot;??_);_(@_)">
                  <c:v>649580.71428571432</c:v>
                </c:pt>
                <c:pt idx="476" formatCode="_(* #,##0_);_(* \(#,##0\);_(* &quot;-&quot;??_);_(@_)">
                  <c:v>636307.57142857148</c:v>
                </c:pt>
                <c:pt idx="477" formatCode="_(* #,##0_);_(* \(#,##0\);_(* &quot;-&quot;??_);_(@_)">
                  <c:v>572677.71428571432</c:v>
                </c:pt>
                <c:pt idx="478" formatCode="_(* #,##0_);_(* \(#,##0\);_(* &quot;-&quot;??_);_(@_)">
                  <c:v>559512.57142857148</c:v>
                </c:pt>
                <c:pt idx="479" formatCode="_(* #,##0_);_(* \(#,##0\);_(* &quot;-&quot;??_);_(@_)">
                  <c:v>552407.85714285716</c:v>
                </c:pt>
                <c:pt idx="480" formatCode="_(* #,##0_);_(* \(#,##0\);_(* &quot;-&quot;??_);_(@_)">
                  <c:v>542118.57142857148</c:v>
                </c:pt>
                <c:pt idx="481" formatCode="_(* #,##0_);_(* \(#,##0\);_(* &quot;-&quot;??_);_(@_)">
                  <c:v>529895</c:v>
                </c:pt>
                <c:pt idx="482" formatCode="_(* #,##0_);_(* \(#,##0\);_(* &quot;-&quot;??_);_(@_)">
                  <c:v>516992</c:v>
                </c:pt>
                <c:pt idx="483" formatCode="_(* #,##0_);_(* \(#,##0\);_(* &quot;-&quot;??_);_(@_)">
                  <c:v>502263.42857142858</c:v>
                </c:pt>
                <c:pt idx="484" formatCode="_(* #,##0_);_(* \(#,##0\);_(* &quot;-&quot;??_);_(@_)">
                  <c:v>541512.28571428568</c:v>
                </c:pt>
                <c:pt idx="485" formatCode="_(* #,##0_);_(* \(#,##0\);_(* &quot;-&quot;??_);_(@_)">
                  <c:v>523576.42857142858</c:v>
                </c:pt>
                <c:pt idx="486" formatCode="_(* #,##0_);_(* \(#,##0\);_(* &quot;-&quot;??_);_(@_)">
                  <c:v>509723.85714285716</c:v>
                </c:pt>
                <c:pt idx="487" formatCode="_(* #,##0_);_(* \(#,##0\);_(* &quot;-&quot;??_);_(@_)">
                  <c:v>497577.28571428574</c:v>
                </c:pt>
                <c:pt idx="488" formatCode="_(* #,##0_);_(* \(#,##0\);_(* &quot;-&quot;??_);_(@_)">
                  <c:v>486775.57142857142</c:v>
                </c:pt>
                <c:pt idx="489" formatCode="_(* #,##0_);_(* \(#,##0\);_(* &quot;-&quot;??_);_(@_)">
                  <c:v>476998.85714285716</c:v>
                </c:pt>
                <c:pt idx="490" formatCode="_(* #,##0_);_(* \(#,##0\);_(* &quot;-&quot;??_);_(@_)">
                  <c:v>465139.28571428574</c:v>
                </c:pt>
                <c:pt idx="491" formatCode="_(* #,##0_);_(* \(#,##0\);_(* &quot;-&quot;??_);_(@_)">
                  <c:v>455785.14285714284</c:v>
                </c:pt>
                <c:pt idx="492" formatCode="_(* #,##0_);_(* \(#,##0\);_(* &quot;-&quot;??_);_(@_)">
                  <c:v>444283.42857142858</c:v>
                </c:pt>
                <c:pt idx="493" formatCode="_(* #,##0_);_(* \(#,##0\);_(* &quot;-&quot;??_);_(@_)">
                  <c:v>432430.85714285716</c:v>
                </c:pt>
                <c:pt idx="494" formatCode="_(* #,##0_);_(* \(#,##0\);_(* &quot;-&quot;??_);_(@_)">
                  <c:v>422615</c:v>
                </c:pt>
                <c:pt idx="495" formatCode="_(* #,##0_);_(* \(#,##0\);_(* &quot;-&quot;??_);_(@_)">
                  <c:v>414386.14285714284</c:v>
                </c:pt>
                <c:pt idx="496" formatCode="_(* #,##0_);_(* \(#,##0\);_(* &quot;-&quot;??_);_(@_)">
                  <c:v>400539.42857142858</c:v>
                </c:pt>
                <c:pt idx="497" formatCode="_(* #,##0_);_(* \(#,##0\);_(* &quot;-&quot;??_);_(@_)">
                  <c:v>391075.42857142858</c:v>
                </c:pt>
                <c:pt idx="498" formatCode="_(* #,##0_);_(* \(#,##0\);_(* &quot;-&quot;??_);_(@_)">
                  <c:v>385405.14285714284</c:v>
                </c:pt>
                <c:pt idx="499" formatCode="_(* #,##0_);_(* \(#,##0\);_(* &quot;-&quot;??_);_(@_)">
                  <c:v>385617.28571428574</c:v>
                </c:pt>
                <c:pt idx="500" formatCode="_(* #,##0_);_(* \(#,##0\);_(* &quot;-&quot;??_);_(@_)">
                  <c:v>381846</c:v>
                </c:pt>
                <c:pt idx="501" formatCode="_(* #,##0_);_(* \(#,##0\);_(* &quot;-&quot;??_);_(@_)">
                  <c:v>379023.14285714284</c:v>
                </c:pt>
                <c:pt idx="502" formatCode="_(* #,##0_);_(* \(#,##0\);_(* &quot;-&quot;??_);_(@_)">
                  <c:v>377196.14285714284</c:v>
                </c:pt>
                <c:pt idx="503" formatCode="_(* #,##0_);_(* \(#,##0\);_(* &quot;-&quot;??_);_(@_)">
                  <c:v>377871.14285714284</c:v>
                </c:pt>
                <c:pt idx="504" formatCode="_(* #,##0_);_(* \(#,##0\);_(* &quot;-&quot;??_);_(@_)">
                  <c:v>374878.85714285716</c:v>
                </c:pt>
                <c:pt idx="505" formatCode="_(* #,##0_);_(* \(#,##0\);_(* &quot;-&quot;??_);_(@_)">
                  <c:v>366730.57142857142</c:v>
                </c:pt>
                <c:pt idx="506" formatCode="_(* #,##0_);_(* \(#,##0\);_(* &quot;-&quot;??_);_(@_)">
                  <c:v>364550.28571428574</c:v>
                </c:pt>
                <c:pt idx="507" formatCode="_(* #,##0_);_(* \(#,##0\);_(* &quot;-&quot;??_);_(@_)">
                  <c:v>361054</c:v>
                </c:pt>
                <c:pt idx="508" formatCode="_(* #,##0_);_(* \(#,##0\);_(* &quot;-&quot;??_);_(@_)">
                  <c:v>360682.85714285716</c:v>
                </c:pt>
                <c:pt idx="509" formatCode="_(* #,##0_);_(* \(#,##0\);_(* &quot;-&quot;??_);_(@_)">
                  <c:v>359095</c:v>
                </c:pt>
                <c:pt idx="510" formatCode="_(* #,##0_);_(* \(#,##0\);_(* &quot;-&quot;??_);_(@_)">
                  <c:v>359182</c:v>
                </c:pt>
                <c:pt idx="511" formatCode="_(* #,##0_);_(* \(#,##0\);_(* &quot;-&quot;??_);_(@_)">
                  <c:v>364698.42857142858</c:v>
                </c:pt>
                <c:pt idx="512" formatCode="_(* #,##0_);_(* \(#,##0\);_(* &quot;-&quot;??_);_(@_)">
                  <c:v>366318.57142857142</c:v>
                </c:pt>
                <c:pt idx="513" formatCode="_(* #,##0_);_(* \(#,##0\);_(* &quot;-&quot;??_);_(@_)">
                  <c:v>368573.57142857142</c:v>
                </c:pt>
                <c:pt idx="514" formatCode="_(* #,##0_);_(* \(#,##0\);_(* &quot;-&quot;??_);_(@_)">
                  <c:v>370783.71428571426</c:v>
                </c:pt>
                <c:pt idx="515" formatCode="_(* #,##0_);_(* \(#,##0\);_(* &quot;-&quot;??_);_(@_)">
                  <c:v>372158.42857142858</c:v>
                </c:pt>
                <c:pt idx="516" formatCode="_(* #,##0_);_(* \(#,##0\);_(* &quot;-&quot;??_);_(@_)">
                  <c:v>377079.71428571426</c:v>
                </c:pt>
                <c:pt idx="517" formatCode="_(* #,##0_);_(* \(#,##0\);_(* &quot;-&quot;??_);_(@_)">
                  <c:v>378796.28571428574</c:v>
                </c:pt>
                <c:pt idx="518" formatCode="_(* #,##0_);_(* \(#,##0\);_(* &quot;-&quot;??_);_(@_)">
                  <c:v>372613</c:v>
                </c:pt>
                <c:pt idx="519" formatCode="_(* #,##0_);_(* \(#,##0\);_(* &quot;-&quot;??_);_(@_)">
                  <c:v>377871.71428571426</c:v>
                </c:pt>
                <c:pt idx="520" formatCode="_(* #,##0_);_(* \(#,##0\);_(* &quot;-&quot;??_);_(@_)">
                  <c:v>380482.71428571426</c:v>
                </c:pt>
                <c:pt idx="521" formatCode="_(* #,##0_);_(* \(#,##0\);_(* &quot;-&quot;??_);_(@_)">
                  <c:v>382235.85714285716</c:v>
                </c:pt>
                <c:pt idx="522" formatCode="_(* #,##0_);_(* \(#,##0\);_(* &quot;-&quot;??_);_(@_)">
                  <c:v>384658.28571428574</c:v>
                </c:pt>
                <c:pt idx="523" formatCode="_(* #,##0_);_(* \(#,##0\);_(* &quot;-&quot;??_);_(@_)">
                  <c:v>390361.85714285716</c:v>
                </c:pt>
                <c:pt idx="524" formatCode="_(* #,##0_);_(* \(#,##0\);_(* &quot;-&quot;??_);_(@_)">
                  <c:v>400305.85714285716</c:v>
                </c:pt>
                <c:pt idx="525" formatCode="_(* #,##0_);_(* \(#,##0\);_(* &quot;-&quot;??_);_(@_)">
                  <c:v>410304.85714285716</c:v>
                </c:pt>
                <c:pt idx="526" formatCode="_(* #,##0_);_(* \(#,##0\);_(* &quot;-&quot;??_);_(@_)">
                  <c:v>416147.28571428574</c:v>
                </c:pt>
                <c:pt idx="527" formatCode="_(* #,##0_);_(* \(#,##0\);_(* &quot;-&quot;??_);_(@_)">
                  <c:v>425882</c:v>
                </c:pt>
                <c:pt idx="528" formatCode="_(* #,##0_);_(* \(#,##0\);_(* &quot;-&quot;??_);_(@_)">
                  <c:v>433214.85714285716</c:v>
                </c:pt>
                <c:pt idx="529" formatCode="_(* #,##0_);_(* \(#,##0\);_(* &quot;-&quot;??_);_(@_)">
                  <c:v>438565</c:v>
                </c:pt>
                <c:pt idx="530" formatCode="_(* #,##0_);_(* \(#,##0\);_(* &quot;-&quot;??_);_(@_)">
                  <c:v>448371.57142857142</c:v>
                </c:pt>
                <c:pt idx="531" formatCode="_(* #,##0_);_(* \(#,##0\);_(* &quot;-&quot;??_);_(@_)">
                  <c:v>457670.85714285716</c:v>
                </c:pt>
                <c:pt idx="532" formatCode="_(* #,##0_);_(* \(#,##0\);_(* &quot;-&quot;??_);_(@_)">
                  <c:v>468747.71428571426</c:v>
                </c:pt>
                <c:pt idx="533" formatCode="_(* #,##0_);_(* \(#,##0\);_(* &quot;-&quot;??_);_(@_)">
                  <c:v>481463.14285714284</c:v>
                </c:pt>
                <c:pt idx="534" formatCode="_(* #,##0_);_(* \(#,##0\);_(* &quot;-&quot;??_);_(@_)">
                  <c:v>494414.28571428574</c:v>
                </c:pt>
                <c:pt idx="535" formatCode="_(* #,##0_);_(* \(#,##0\);_(* &quot;-&quot;??_);_(@_)">
                  <c:v>501168.71428571426</c:v>
                </c:pt>
                <c:pt idx="536" formatCode="_(* #,##0_);_(* \(#,##0\);_(* &quot;-&quot;??_);_(@_)">
                  <c:v>509487.57142857142</c:v>
                </c:pt>
                <c:pt idx="537" formatCode="_(* #,##0_);_(* \(#,##0\);_(* &quot;-&quot;??_);_(@_)">
                  <c:v>517960.85714285716</c:v>
                </c:pt>
                <c:pt idx="538" formatCode="_(* #,##0_);_(* \(#,##0\);_(* &quot;-&quot;??_);_(@_)">
                  <c:v>519834.57142857142</c:v>
                </c:pt>
                <c:pt idx="539" formatCode="_(* #,##0_);_(* \(#,##0\);_(* &quot;-&quot;??_);_(@_)">
                  <c:v>522456.42857142858</c:v>
                </c:pt>
                <c:pt idx="540" formatCode="_(* #,##0_);_(* \(#,##0\);_(* &quot;-&quot;??_);_(@_)">
                  <c:v>521961.57142857142</c:v>
                </c:pt>
                <c:pt idx="541" formatCode="_(* #,##0_);_(* \(#,##0\);_(* &quot;-&quot;??_);_(@_)">
                  <c:v>534883.14285714284</c:v>
                </c:pt>
                <c:pt idx="542" formatCode="_(* #,##0_);_(* \(#,##0\);_(* &quot;-&quot;??_);_(@_)">
                  <c:v>534962</c:v>
                </c:pt>
                <c:pt idx="543" formatCode="_(* #,##0_);_(* \(#,##0\);_(* &quot;-&quot;??_);_(@_)">
                  <c:v>536382.42857142852</c:v>
                </c:pt>
                <c:pt idx="544" formatCode="_(* #,##0_);_(* \(#,##0\);_(* &quot;-&quot;??_);_(@_)">
                  <c:v>542716.42857142852</c:v>
                </c:pt>
                <c:pt idx="545" formatCode="_(* #,##0_);_(* \(#,##0\);_(* &quot;-&quot;??_);_(@_)">
                  <c:v>554161.14285714284</c:v>
                </c:pt>
                <c:pt idx="546" formatCode="_(* #,##0_);_(* \(#,##0\);_(* &quot;-&quot;??_);_(@_)">
                  <c:v>566143.57142857148</c:v>
                </c:pt>
                <c:pt idx="547" formatCode="_(* #,##0_);_(* \(#,##0\);_(* &quot;-&quot;??_);_(@_)">
                  <c:v>578218.42857142852</c:v>
                </c:pt>
                <c:pt idx="548" formatCode="_(* #,##0_);_(* \(#,##0\);_(* &quot;-&quot;??_);_(@_)">
                  <c:v>584976</c:v>
                </c:pt>
                <c:pt idx="549" formatCode="_(* #,##0_);_(* \(#,##0\);_(* &quot;-&quot;??_);_(@_)">
                  <c:v>589889</c:v>
                </c:pt>
                <c:pt idx="550" formatCode="_(* #,##0_);_(* \(#,##0\);_(* &quot;-&quot;??_);_(@_)">
                  <c:v>594247.57142857148</c:v>
                </c:pt>
                <c:pt idx="551" formatCode="_(* #,##0_);_(* \(#,##0\);_(* &quot;-&quot;??_);_(@_)">
                  <c:v>600416</c:v>
                </c:pt>
                <c:pt idx="552" formatCode="_(* #,##0_);_(* \(#,##0\);_(* &quot;-&quot;??_);_(@_)">
                  <c:v>604504.85714285716</c:v>
                </c:pt>
                <c:pt idx="553" formatCode="_(* #,##0_);_(* \(#,##0\);_(* &quot;-&quot;??_);_(@_)">
                  <c:v>608433.85714285716</c:v>
                </c:pt>
                <c:pt idx="554" formatCode="_(* #,##0_);_(* \(#,##0\);_(* &quot;-&quot;??_);_(@_)">
                  <c:v>613623.57142857148</c:v>
                </c:pt>
                <c:pt idx="555" formatCode="_(* #,##0_);_(* \(#,##0\);_(* &quot;-&quot;??_);_(@_)">
                  <c:v>625725.57142857148</c:v>
                </c:pt>
                <c:pt idx="556" formatCode="_(* #,##0_);_(* \(#,##0\);_(* &quot;-&quot;??_);_(@_)">
                  <c:v>630876.28571428568</c:v>
                </c:pt>
                <c:pt idx="557" formatCode="_(* #,##0_);_(* \(#,##0\);_(* &quot;-&quot;??_);_(@_)">
                  <c:v>627201.71428571432</c:v>
                </c:pt>
                <c:pt idx="558" formatCode="_(* #,##0_);_(* \(#,##0\);_(* &quot;-&quot;??_);_(@_)">
                  <c:v>637592.57142857148</c:v>
                </c:pt>
                <c:pt idx="559" formatCode="_(* #,##0_);_(* \(#,##0\);_(* &quot;-&quot;??_);_(@_)">
                  <c:v>636638.42857142852</c:v>
                </c:pt>
                <c:pt idx="560" formatCode="_(* #,##0_);_(* \(#,##0\);_(* &quot;-&quot;??_);_(@_)">
                  <c:v>641757</c:v>
                </c:pt>
                <c:pt idx="561" formatCode="_(* #,##0_);_(* \(#,##0\);_(* &quot;-&quot;??_);_(@_)">
                  <c:v>641319</c:v>
                </c:pt>
                <c:pt idx="562" formatCode="_(* #,##0_);_(* \(#,##0\);_(* &quot;-&quot;??_);_(@_)">
                  <c:v>647795.28571428568</c:v>
                </c:pt>
                <c:pt idx="563" formatCode="_(* #,##0_);_(* \(#,##0\);_(* &quot;-&quot;??_);_(@_)">
                  <c:v>645223.28571428568</c:v>
                </c:pt>
                <c:pt idx="564" formatCode="_(* #,##0_);_(* \(#,##0\);_(* &quot;-&quot;??_);_(@_)">
                  <c:v>648443.57142857148</c:v>
                </c:pt>
                <c:pt idx="565" formatCode="_(* #,##0_);_(* \(#,##0\);_(* &quot;-&quot;??_);_(@_)">
                  <c:v>649839.71428571432</c:v>
                </c:pt>
                <c:pt idx="566" formatCode="_(* #,##0_);_(* \(#,##0\);_(* &quot;-&quot;??_);_(@_)">
                  <c:v>653358.14285714284</c:v>
                </c:pt>
                <c:pt idx="567" formatCode="_(* #,##0_);_(* \(#,##0\);_(* &quot;-&quot;??_);_(@_)">
                  <c:v>653443.57142857148</c:v>
                </c:pt>
                <c:pt idx="568" formatCode="_(* #,##0_);_(* \(#,##0\);_(* &quot;-&quot;??_);_(@_)">
                  <c:v>655134.28571428568</c:v>
                </c:pt>
                <c:pt idx="569" formatCode="_(* #,##0_);_(* \(#,##0\);_(* &quot;-&quot;??_);_(@_)">
                  <c:v>654761.28571428568</c:v>
                </c:pt>
                <c:pt idx="570" formatCode="_(* #,##0_);_(* \(#,##0\);_(* &quot;-&quot;??_);_(@_)">
                  <c:v>655445.14285714284</c:v>
                </c:pt>
                <c:pt idx="571" formatCode="_(* #,##0_);_(* \(#,##0\);_(* &quot;-&quot;??_);_(@_)">
                  <c:v>653516.57142857148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E3-4CE2-85F2-CF4591E726E0}"/>
            </c:ext>
          </c:extLst>
        </c:ser>
        <c:ser>
          <c:idx val="7"/>
          <c:order val="1"/>
          <c:tx>
            <c:strRef>
              <c:f>'Select States &amp; Other-7DMA'!$B$9:$K$9</c:f>
              <c:strCache>
                <c:ptCount val="10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'Select States &amp; Other-7DMA'!$L$1:$VK$1</c:f>
              <c:numCache>
                <c:formatCode>m/d/yyyy</c:formatCode>
                <c:ptCount val="572"/>
                <c:pt idx="0">
                  <c:v>43859</c:v>
                </c:pt>
                <c:pt idx="1">
                  <c:v>43860</c:v>
                </c:pt>
                <c:pt idx="2">
                  <c:v>43861</c:v>
                </c:pt>
                <c:pt idx="3">
                  <c:v>43862</c:v>
                </c:pt>
                <c:pt idx="4">
                  <c:v>43863</c:v>
                </c:pt>
                <c:pt idx="5">
                  <c:v>43864</c:v>
                </c:pt>
                <c:pt idx="6">
                  <c:v>43865</c:v>
                </c:pt>
                <c:pt idx="7">
                  <c:v>43866</c:v>
                </c:pt>
                <c:pt idx="8">
                  <c:v>43867</c:v>
                </c:pt>
                <c:pt idx="9">
                  <c:v>43868</c:v>
                </c:pt>
                <c:pt idx="10">
                  <c:v>43869</c:v>
                </c:pt>
                <c:pt idx="11">
                  <c:v>43870</c:v>
                </c:pt>
                <c:pt idx="12">
                  <c:v>43871</c:v>
                </c:pt>
                <c:pt idx="13">
                  <c:v>43872</c:v>
                </c:pt>
                <c:pt idx="14">
                  <c:v>43873</c:v>
                </c:pt>
                <c:pt idx="15">
                  <c:v>43874</c:v>
                </c:pt>
                <c:pt idx="16">
                  <c:v>43875</c:v>
                </c:pt>
                <c:pt idx="17">
                  <c:v>43876</c:v>
                </c:pt>
                <c:pt idx="18">
                  <c:v>43877</c:v>
                </c:pt>
                <c:pt idx="19">
                  <c:v>43878</c:v>
                </c:pt>
                <c:pt idx="20">
                  <c:v>43879</c:v>
                </c:pt>
                <c:pt idx="21">
                  <c:v>43880</c:v>
                </c:pt>
                <c:pt idx="22">
                  <c:v>43881</c:v>
                </c:pt>
                <c:pt idx="23">
                  <c:v>43882</c:v>
                </c:pt>
                <c:pt idx="24">
                  <c:v>43883</c:v>
                </c:pt>
                <c:pt idx="25">
                  <c:v>43884</c:v>
                </c:pt>
                <c:pt idx="26">
                  <c:v>43885</c:v>
                </c:pt>
                <c:pt idx="27">
                  <c:v>43886</c:v>
                </c:pt>
                <c:pt idx="28">
                  <c:v>43887</c:v>
                </c:pt>
                <c:pt idx="29">
                  <c:v>43888</c:v>
                </c:pt>
                <c:pt idx="30">
                  <c:v>43889</c:v>
                </c:pt>
                <c:pt idx="31">
                  <c:v>43890</c:v>
                </c:pt>
                <c:pt idx="32">
                  <c:v>43891</c:v>
                </c:pt>
                <c:pt idx="33">
                  <c:v>43892</c:v>
                </c:pt>
                <c:pt idx="34">
                  <c:v>43893</c:v>
                </c:pt>
                <c:pt idx="35">
                  <c:v>43894</c:v>
                </c:pt>
                <c:pt idx="36">
                  <c:v>43895</c:v>
                </c:pt>
                <c:pt idx="37">
                  <c:v>43896</c:v>
                </c:pt>
                <c:pt idx="38">
                  <c:v>43897</c:v>
                </c:pt>
                <c:pt idx="39">
                  <c:v>43898</c:v>
                </c:pt>
                <c:pt idx="40">
                  <c:v>43899</c:v>
                </c:pt>
                <c:pt idx="41">
                  <c:v>43900</c:v>
                </c:pt>
                <c:pt idx="42">
                  <c:v>43901</c:v>
                </c:pt>
                <c:pt idx="43">
                  <c:v>43902</c:v>
                </c:pt>
                <c:pt idx="44">
                  <c:v>43903</c:v>
                </c:pt>
                <c:pt idx="45">
                  <c:v>43904</c:v>
                </c:pt>
                <c:pt idx="46">
                  <c:v>43905</c:v>
                </c:pt>
                <c:pt idx="47">
                  <c:v>43906</c:v>
                </c:pt>
                <c:pt idx="48">
                  <c:v>43907</c:v>
                </c:pt>
                <c:pt idx="49">
                  <c:v>43908</c:v>
                </c:pt>
                <c:pt idx="50">
                  <c:v>43909</c:v>
                </c:pt>
                <c:pt idx="51">
                  <c:v>43910</c:v>
                </c:pt>
                <c:pt idx="52">
                  <c:v>43911</c:v>
                </c:pt>
                <c:pt idx="53">
                  <c:v>43912</c:v>
                </c:pt>
                <c:pt idx="54">
                  <c:v>43913</c:v>
                </c:pt>
                <c:pt idx="55">
                  <c:v>43914</c:v>
                </c:pt>
                <c:pt idx="56">
                  <c:v>43915</c:v>
                </c:pt>
                <c:pt idx="57">
                  <c:v>43916</c:v>
                </c:pt>
                <c:pt idx="58">
                  <c:v>43917</c:v>
                </c:pt>
                <c:pt idx="59">
                  <c:v>43918</c:v>
                </c:pt>
                <c:pt idx="60">
                  <c:v>43919</c:v>
                </c:pt>
                <c:pt idx="61">
                  <c:v>43920</c:v>
                </c:pt>
                <c:pt idx="62">
                  <c:v>43921</c:v>
                </c:pt>
                <c:pt idx="63">
                  <c:v>43922</c:v>
                </c:pt>
                <c:pt idx="64">
                  <c:v>43923</c:v>
                </c:pt>
                <c:pt idx="65">
                  <c:v>43924</c:v>
                </c:pt>
                <c:pt idx="66">
                  <c:v>43925</c:v>
                </c:pt>
                <c:pt idx="67">
                  <c:v>43926</c:v>
                </c:pt>
                <c:pt idx="68">
                  <c:v>43927</c:v>
                </c:pt>
                <c:pt idx="69">
                  <c:v>43928</c:v>
                </c:pt>
                <c:pt idx="70">
                  <c:v>43929</c:v>
                </c:pt>
                <c:pt idx="71">
                  <c:v>43930</c:v>
                </c:pt>
                <c:pt idx="72">
                  <c:v>43931</c:v>
                </c:pt>
                <c:pt idx="73">
                  <c:v>43932</c:v>
                </c:pt>
                <c:pt idx="74">
                  <c:v>43933</c:v>
                </c:pt>
                <c:pt idx="75">
                  <c:v>43934</c:v>
                </c:pt>
                <c:pt idx="76">
                  <c:v>43935</c:v>
                </c:pt>
                <c:pt idx="77">
                  <c:v>43936</c:v>
                </c:pt>
                <c:pt idx="78">
                  <c:v>43937</c:v>
                </c:pt>
                <c:pt idx="79">
                  <c:v>43938</c:v>
                </c:pt>
                <c:pt idx="80">
                  <c:v>43939</c:v>
                </c:pt>
                <c:pt idx="81">
                  <c:v>43940</c:v>
                </c:pt>
                <c:pt idx="82">
                  <c:v>43941</c:v>
                </c:pt>
                <c:pt idx="83">
                  <c:v>43942</c:v>
                </c:pt>
                <c:pt idx="84">
                  <c:v>43943</c:v>
                </c:pt>
                <c:pt idx="85">
                  <c:v>43944</c:v>
                </c:pt>
                <c:pt idx="86">
                  <c:v>43945</c:v>
                </c:pt>
                <c:pt idx="87">
                  <c:v>43946</c:v>
                </c:pt>
                <c:pt idx="88">
                  <c:v>43947</c:v>
                </c:pt>
                <c:pt idx="89">
                  <c:v>43948</c:v>
                </c:pt>
                <c:pt idx="90">
                  <c:v>43949</c:v>
                </c:pt>
                <c:pt idx="91">
                  <c:v>43950</c:v>
                </c:pt>
                <c:pt idx="92">
                  <c:v>43951</c:v>
                </c:pt>
                <c:pt idx="93">
                  <c:v>43952</c:v>
                </c:pt>
                <c:pt idx="94">
                  <c:v>43953</c:v>
                </c:pt>
                <c:pt idx="95">
                  <c:v>43954</c:v>
                </c:pt>
                <c:pt idx="96">
                  <c:v>43955</c:v>
                </c:pt>
                <c:pt idx="97">
                  <c:v>43956</c:v>
                </c:pt>
                <c:pt idx="98">
                  <c:v>43957</c:v>
                </c:pt>
                <c:pt idx="99">
                  <c:v>43958</c:v>
                </c:pt>
                <c:pt idx="100">
                  <c:v>43959</c:v>
                </c:pt>
                <c:pt idx="101">
                  <c:v>43960</c:v>
                </c:pt>
                <c:pt idx="102">
                  <c:v>43961</c:v>
                </c:pt>
                <c:pt idx="103">
                  <c:v>43962</c:v>
                </c:pt>
                <c:pt idx="104">
                  <c:v>43963</c:v>
                </c:pt>
                <c:pt idx="105">
                  <c:v>43964</c:v>
                </c:pt>
                <c:pt idx="106">
                  <c:v>43965</c:v>
                </c:pt>
                <c:pt idx="107">
                  <c:v>43966</c:v>
                </c:pt>
                <c:pt idx="108">
                  <c:v>43967</c:v>
                </c:pt>
                <c:pt idx="109">
                  <c:v>43968</c:v>
                </c:pt>
                <c:pt idx="110">
                  <c:v>43969</c:v>
                </c:pt>
                <c:pt idx="111">
                  <c:v>43970</c:v>
                </c:pt>
                <c:pt idx="112">
                  <c:v>43971</c:v>
                </c:pt>
                <c:pt idx="113">
                  <c:v>43972</c:v>
                </c:pt>
                <c:pt idx="114">
                  <c:v>43973</c:v>
                </c:pt>
                <c:pt idx="115">
                  <c:v>43974</c:v>
                </c:pt>
                <c:pt idx="116">
                  <c:v>43975</c:v>
                </c:pt>
                <c:pt idx="117">
                  <c:v>43976</c:v>
                </c:pt>
                <c:pt idx="118">
                  <c:v>43977</c:v>
                </c:pt>
                <c:pt idx="119">
                  <c:v>43978</c:v>
                </c:pt>
                <c:pt idx="120">
                  <c:v>43979</c:v>
                </c:pt>
                <c:pt idx="121">
                  <c:v>43980</c:v>
                </c:pt>
                <c:pt idx="122">
                  <c:v>43981</c:v>
                </c:pt>
                <c:pt idx="123">
                  <c:v>43982</c:v>
                </c:pt>
                <c:pt idx="124">
                  <c:v>43983</c:v>
                </c:pt>
                <c:pt idx="125">
                  <c:v>43984</c:v>
                </c:pt>
                <c:pt idx="126">
                  <c:v>43985</c:v>
                </c:pt>
                <c:pt idx="127">
                  <c:v>43986</c:v>
                </c:pt>
                <c:pt idx="128">
                  <c:v>43987</c:v>
                </c:pt>
                <c:pt idx="129">
                  <c:v>43988</c:v>
                </c:pt>
                <c:pt idx="130">
                  <c:v>43989</c:v>
                </c:pt>
                <c:pt idx="131">
                  <c:v>43990</c:v>
                </c:pt>
                <c:pt idx="132">
                  <c:v>43991</c:v>
                </c:pt>
                <c:pt idx="133">
                  <c:v>43992</c:v>
                </c:pt>
                <c:pt idx="134">
                  <c:v>43993</c:v>
                </c:pt>
                <c:pt idx="135">
                  <c:v>43994</c:v>
                </c:pt>
                <c:pt idx="136">
                  <c:v>43995</c:v>
                </c:pt>
                <c:pt idx="137">
                  <c:v>43996</c:v>
                </c:pt>
                <c:pt idx="138">
                  <c:v>43997</c:v>
                </c:pt>
                <c:pt idx="139">
                  <c:v>43998</c:v>
                </c:pt>
                <c:pt idx="140">
                  <c:v>43999</c:v>
                </c:pt>
                <c:pt idx="141">
                  <c:v>44000</c:v>
                </c:pt>
                <c:pt idx="142">
                  <c:v>44001</c:v>
                </c:pt>
                <c:pt idx="143">
                  <c:v>44002</c:v>
                </c:pt>
                <c:pt idx="144">
                  <c:v>44003</c:v>
                </c:pt>
                <c:pt idx="145">
                  <c:v>44004</c:v>
                </c:pt>
                <c:pt idx="146">
                  <c:v>44005</c:v>
                </c:pt>
                <c:pt idx="147">
                  <c:v>44006</c:v>
                </c:pt>
                <c:pt idx="148">
                  <c:v>44007</c:v>
                </c:pt>
                <c:pt idx="149">
                  <c:v>44008</c:v>
                </c:pt>
                <c:pt idx="150">
                  <c:v>44009</c:v>
                </c:pt>
                <c:pt idx="151">
                  <c:v>44010</c:v>
                </c:pt>
                <c:pt idx="152">
                  <c:v>44011</c:v>
                </c:pt>
                <c:pt idx="153">
                  <c:v>44012</c:v>
                </c:pt>
                <c:pt idx="154">
                  <c:v>44013</c:v>
                </c:pt>
                <c:pt idx="155">
                  <c:v>44014</c:v>
                </c:pt>
                <c:pt idx="156">
                  <c:v>44015</c:v>
                </c:pt>
                <c:pt idx="157">
                  <c:v>44016</c:v>
                </c:pt>
                <c:pt idx="158">
                  <c:v>44017</c:v>
                </c:pt>
                <c:pt idx="159">
                  <c:v>44018</c:v>
                </c:pt>
                <c:pt idx="160">
                  <c:v>44019</c:v>
                </c:pt>
                <c:pt idx="161">
                  <c:v>44020</c:v>
                </c:pt>
                <c:pt idx="162">
                  <c:v>44021</c:v>
                </c:pt>
                <c:pt idx="163">
                  <c:v>44022</c:v>
                </c:pt>
                <c:pt idx="164">
                  <c:v>44023</c:v>
                </c:pt>
                <c:pt idx="165">
                  <c:v>44024</c:v>
                </c:pt>
                <c:pt idx="166">
                  <c:v>44025</c:v>
                </c:pt>
                <c:pt idx="167">
                  <c:v>44026</c:v>
                </c:pt>
                <c:pt idx="168">
                  <c:v>44027</c:v>
                </c:pt>
                <c:pt idx="169">
                  <c:v>44028</c:v>
                </c:pt>
                <c:pt idx="170">
                  <c:v>44029</c:v>
                </c:pt>
                <c:pt idx="171">
                  <c:v>44030</c:v>
                </c:pt>
                <c:pt idx="172">
                  <c:v>44031</c:v>
                </c:pt>
                <c:pt idx="173">
                  <c:v>44032</c:v>
                </c:pt>
                <c:pt idx="174">
                  <c:v>44033</c:v>
                </c:pt>
                <c:pt idx="175">
                  <c:v>44034</c:v>
                </c:pt>
                <c:pt idx="176">
                  <c:v>44035</c:v>
                </c:pt>
                <c:pt idx="177">
                  <c:v>44036</c:v>
                </c:pt>
                <c:pt idx="178">
                  <c:v>44037</c:v>
                </c:pt>
                <c:pt idx="179">
                  <c:v>44038</c:v>
                </c:pt>
                <c:pt idx="180">
                  <c:v>44039</c:v>
                </c:pt>
                <c:pt idx="181">
                  <c:v>44040</c:v>
                </c:pt>
                <c:pt idx="182">
                  <c:v>44041</c:v>
                </c:pt>
                <c:pt idx="183">
                  <c:v>44042</c:v>
                </c:pt>
                <c:pt idx="184">
                  <c:v>44043</c:v>
                </c:pt>
                <c:pt idx="185">
                  <c:v>44044</c:v>
                </c:pt>
                <c:pt idx="186">
                  <c:v>44045</c:v>
                </c:pt>
                <c:pt idx="187">
                  <c:v>44046</c:v>
                </c:pt>
                <c:pt idx="188">
                  <c:v>44047</c:v>
                </c:pt>
                <c:pt idx="189">
                  <c:v>44048</c:v>
                </c:pt>
                <c:pt idx="190">
                  <c:v>44049</c:v>
                </c:pt>
                <c:pt idx="191">
                  <c:v>44050</c:v>
                </c:pt>
                <c:pt idx="192">
                  <c:v>44051</c:v>
                </c:pt>
                <c:pt idx="193">
                  <c:v>44052</c:v>
                </c:pt>
                <c:pt idx="194">
                  <c:v>44053</c:v>
                </c:pt>
                <c:pt idx="195">
                  <c:v>44054</c:v>
                </c:pt>
                <c:pt idx="196">
                  <c:v>44055</c:v>
                </c:pt>
                <c:pt idx="197">
                  <c:v>44056</c:v>
                </c:pt>
                <c:pt idx="198">
                  <c:v>44057</c:v>
                </c:pt>
                <c:pt idx="199">
                  <c:v>44058</c:v>
                </c:pt>
                <c:pt idx="200">
                  <c:v>44059</c:v>
                </c:pt>
                <c:pt idx="201">
                  <c:v>44060</c:v>
                </c:pt>
                <c:pt idx="202">
                  <c:v>44061</c:v>
                </c:pt>
                <c:pt idx="203">
                  <c:v>44062</c:v>
                </c:pt>
                <c:pt idx="204">
                  <c:v>44063</c:v>
                </c:pt>
                <c:pt idx="205">
                  <c:v>44064</c:v>
                </c:pt>
                <c:pt idx="206">
                  <c:v>44065</c:v>
                </c:pt>
                <c:pt idx="207">
                  <c:v>44066</c:v>
                </c:pt>
                <c:pt idx="208">
                  <c:v>44067</c:v>
                </c:pt>
                <c:pt idx="209">
                  <c:v>44068</c:v>
                </c:pt>
                <c:pt idx="210">
                  <c:v>44069</c:v>
                </c:pt>
                <c:pt idx="211">
                  <c:v>44070</c:v>
                </c:pt>
                <c:pt idx="212">
                  <c:v>44071</c:v>
                </c:pt>
                <c:pt idx="213">
                  <c:v>44072</c:v>
                </c:pt>
                <c:pt idx="214">
                  <c:v>44073</c:v>
                </c:pt>
                <c:pt idx="215">
                  <c:v>44074</c:v>
                </c:pt>
                <c:pt idx="216">
                  <c:v>44075</c:v>
                </c:pt>
                <c:pt idx="217">
                  <c:v>44076</c:v>
                </c:pt>
                <c:pt idx="218">
                  <c:v>44077</c:v>
                </c:pt>
                <c:pt idx="219">
                  <c:v>44078</c:v>
                </c:pt>
                <c:pt idx="220">
                  <c:v>44079</c:v>
                </c:pt>
                <c:pt idx="221">
                  <c:v>44080</c:v>
                </c:pt>
                <c:pt idx="222">
                  <c:v>44081</c:v>
                </c:pt>
                <c:pt idx="223">
                  <c:v>44082</c:v>
                </c:pt>
                <c:pt idx="224">
                  <c:v>44083</c:v>
                </c:pt>
                <c:pt idx="225">
                  <c:v>44084</c:v>
                </c:pt>
                <c:pt idx="226">
                  <c:v>44085</c:v>
                </c:pt>
                <c:pt idx="227">
                  <c:v>44086</c:v>
                </c:pt>
                <c:pt idx="228">
                  <c:v>44087</c:v>
                </c:pt>
                <c:pt idx="229">
                  <c:v>44088</c:v>
                </c:pt>
                <c:pt idx="230">
                  <c:v>44089</c:v>
                </c:pt>
                <c:pt idx="231">
                  <c:v>44090</c:v>
                </c:pt>
                <c:pt idx="232">
                  <c:v>44091</c:v>
                </c:pt>
                <c:pt idx="233">
                  <c:v>44092</c:v>
                </c:pt>
                <c:pt idx="234">
                  <c:v>44093</c:v>
                </c:pt>
                <c:pt idx="235">
                  <c:v>44094</c:v>
                </c:pt>
                <c:pt idx="236">
                  <c:v>44095</c:v>
                </c:pt>
                <c:pt idx="237">
                  <c:v>44096</c:v>
                </c:pt>
                <c:pt idx="238">
                  <c:v>44097</c:v>
                </c:pt>
                <c:pt idx="239">
                  <c:v>44098</c:v>
                </c:pt>
                <c:pt idx="240">
                  <c:v>44099</c:v>
                </c:pt>
                <c:pt idx="241">
                  <c:v>44100</c:v>
                </c:pt>
                <c:pt idx="242">
                  <c:v>44101</c:v>
                </c:pt>
                <c:pt idx="243">
                  <c:v>44102</c:v>
                </c:pt>
                <c:pt idx="244">
                  <c:v>44103</c:v>
                </c:pt>
                <c:pt idx="245">
                  <c:v>44104</c:v>
                </c:pt>
                <c:pt idx="246">
                  <c:v>44105</c:v>
                </c:pt>
                <c:pt idx="247">
                  <c:v>44106</c:v>
                </c:pt>
                <c:pt idx="248">
                  <c:v>44107</c:v>
                </c:pt>
                <c:pt idx="249">
                  <c:v>44108</c:v>
                </c:pt>
                <c:pt idx="250">
                  <c:v>44109</c:v>
                </c:pt>
                <c:pt idx="251">
                  <c:v>44110</c:v>
                </c:pt>
                <c:pt idx="252">
                  <c:v>44111</c:v>
                </c:pt>
                <c:pt idx="253">
                  <c:v>44112</c:v>
                </c:pt>
                <c:pt idx="254">
                  <c:v>44113</c:v>
                </c:pt>
                <c:pt idx="255">
                  <c:v>44114</c:v>
                </c:pt>
                <c:pt idx="256">
                  <c:v>44115</c:v>
                </c:pt>
                <c:pt idx="257">
                  <c:v>44116</c:v>
                </c:pt>
                <c:pt idx="258">
                  <c:v>44117</c:v>
                </c:pt>
                <c:pt idx="259">
                  <c:v>44118</c:v>
                </c:pt>
                <c:pt idx="260">
                  <c:v>44119</c:v>
                </c:pt>
                <c:pt idx="261">
                  <c:v>44120</c:v>
                </c:pt>
                <c:pt idx="262">
                  <c:v>44121</c:v>
                </c:pt>
                <c:pt idx="263">
                  <c:v>44122</c:v>
                </c:pt>
                <c:pt idx="264">
                  <c:v>44123</c:v>
                </c:pt>
                <c:pt idx="265">
                  <c:v>44124</c:v>
                </c:pt>
                <c:pt idx="266">
                  <c:v>44125</c:v>
                </c:pt>
                <c:pt idx="267">
                  <c:v>44126</c:v>
                </c:pt>
                <c:pt idx="268">
                  <c:v>44127</c:v>
                </c:pt>
                <c:pt idx="269">
                  <c:v>44128</c:v>
                </c:pt>
                <c:pt idx="270">
                  <c:v>44129</c:v>
                </c:pt>
                <c:pt idx="271">
                  <c:v>44130</c:v>
                </c:pt>
                <c:pt idx="272">
                  <c:v>44131</c:v>
                </c:pt>
                <c:pt idx="273">
                  <c:v>44132</c:v>
                </c:pt>
                <c:pt idx="274">
                  <c:v>44133</c:v>
                </c:pt>
                <c:pt idx="275">
                  <c:v>44134</c:v>
                </c:pt>
                <c:pt idx="276">
                  <c:v>44135</c:v>
                </c:pt>
                <c:pt idx="277">
                  <c:v>44136</c:v>
                </c:pt>
                <c:pt idx="278">
                  <c:v>44137</c:v>
                </c:pt>
                <c:pt idx="279">
                  <c:v>44138</c:v>
                </c:pt>
                <c:pt idx="280">
                  <c:v>44139</c:v>
                </c:pt>
                <c:pt idx="281">
                  <c:v>44140</c:v>
                </c:pt>
                <c:pt idx="282">
                  <c:v>44141</c:v>
                </c:pt>
                <c:pt idx="283">
                  <c:v>44142</c:v>
                </c:pt>
                <c:pt idx="284">
                  <c:v>44143</c:v>
                </c:pt>
                <c:pt idx="285">
                  <c:v>44144</c:v>
                </c:pt>
                <c:pt idx="286">
                  <c:v>44145</c:v>
                </c:pt>
                <c:pt idx="287">
                  <c:v>44146</c:v>
                </c:pt>
                <c:pt idx="288">
                  <c:v>44147</c:v>
                </c:pt>
                <c:pt idx="289">
                  <c:v>44148</c:v>
                </c:pt>
                <c:pt idx="290">
                  <c:v>44149</c:v>
                </c:pt>
                <c:pt idx="291">
                  <c:v>44150</c:v>
                </c:pt>
                <c:pt idx="292">
                  <c:v>44151</c:v>
                </c:pt>
                <c:pt idx="293">
                  <c:v>44152</c:v>
                </c:pt>
                <c:pt idx="294">
                  <c:v>44153</c:v>
                </c:pt>
                <c:pt idx="295">
                  <c:v>44154</c:v>
                </c:pt>
                <c:pt idx="296">
                  <c:v>44155</c:v>
                </c:pt>
                <c:pt idx="297">
                  <c:v>44156</c:v>
                </c:pt>
                <c:pt idx="298">
                  <c:v>44157</c:v>
                </c:pt>
                <c:pt idx="299">
                  <c:v>44158</c:v>
                </c:pt>
                <c:pt idx="300">
                  <c:v>44159</c:v>
                </c:pt>
                <c:pt idx="301">
                  <c:v>44160</c:v>
                </c:pt>
                <c:pt idx="302">
                  <c:v>44161</c:v>
                </c:pt>
                <c:pt idx="303">
                  <c:v>44162</c:v>
                </c:pt>
                <c:pt idx="304">
                  <c:v>44163</c:v>
                </c:pt>
                <c:pt idx="305">
                  <c:v>44164</c:v>
                </c:pt>
                <c:pt idx="306">
                  <c:v>44165</c:v>
                </c:pt>
                <c:pt idx="307">
                  <c:v>44166</c:v>
                </c:pt>
                <c:pt idx="308">
                  <c:v>44167</c:v>
                </c:pt>
                <c:pt idx="309">
                  <c:v>44168</c:v>
                </c:pt>
                <c:pt idx="310">
                  <c:v>44169</c:v>
                </c:pt>
                <c:pt idx="311">
                  <c:v>44170</c:v>
                </c:pt>
                <c:pt idx="312">
                  <c:v>44171</c:v>
                </c:pt>
                <c:pt idx="313">
                  <c:v>44172</c:v>
                </c:pt>
                <c:pt idx="314">
                  <c:v>44173</c:v>
                </c:pt>
                <c:pt idx="315">
                  <c:v>44174</c:v>
                </c:pt>
                <c:pt idx="316">
                  <c:v>44175</c:v>
                </c:pt>
                <c:pt idx="317">
                  <c:v>44176</c:v>
                </c:pt>
                <c:pt idx="318">
                  <c:v>44177</c:v>
                </c:pt>
                <c:pt idx="319">
                  <c:v>44178</c:v>
                </c:pt>
                <c:pt idx="320">
                  <c:v>44179</c:v>
                </c:pt>
                <c:pt idx="321">
                  <c:v>44180</c:v>
                </c:pt>
                <c:pt idx="322">
                  <c:v>44181</c:v>
                </c:pt>
                <c:pt idx="323">
                  <c:v>44182</c:v>
                </c:pt>
                <c:pt idx="324">
                  <c:v>44183</c:v>
                </c:pt>
                <c:pt idx="325">
                  <c:v>44184</c:v>
                </c:pt>
                <c:pt idx="326">
                  <c:v>44185</c:v>
                </c:pt>
                <c:pt idx="327">
                  <c:v>44186</c:v>
                </c:pt>
                <c:pt idx="328">
                  <c:v>44187</c:v>
                </c:pt>
                <c:pt idx="329">
                  <c:v>44188</c:v>
                </c:pt>
                <c:pt idx="330">
                  <c:v>44189</c:v>
                </c:pt>
                <c:pt idx="331">
                  <c:v>44190</c:v>
                </c:pt>
                <c:pt idx="332">
                  <c:v>44191</c:v>
                </c:pt>
                <c:pt idx="333">
                  <c:v>44192</c:v>
                </c:pt>
                <c:pt idx="334">
                  <c:v>44193</c:v>
                </c:pt>
                <c:pt idx="335">
                  <c:v>44194</c:v>
                </c:pt>
                <c:pt idx="336">
                  <c:v>44195</c:v>
                </c:pt>
                <c:pt idx="337">
                  <c:v>44196</c:v>
                </c:pt>
                <c:pt idx="338">
                  <c:v>44197</c:v>
                </c:pt>
                <c:pt idx="339">
                  <c:v>44198</c:v>
                </c:pt>
                <c:pt idx="340">
                  <c:v>44199</c:v>
                </c:pt>
                <c:pt idx="341">
                  <c:v>44200</c:v>
                </c:pt>
                <c:pt idx="342">
                  <c:v>44201</c:v>
                </c:pt>
                <c:pt idx="343">
                  <c:v>44202</c:v>
                </c:pt>
                <c:pt idx="344">
                  <c:v>44203</c:v>
                </c:pt>
                <c:pt idx="345">
                  <c:v>44204</c:v>
                </c:pt>
                <c:pt idx="346">
                  <c:v>44205</c:v>
                </c:pt>
                <c:pt idx="347">
                  <c:v>44206</c:v>
                </c:pt>
                <c:pt idx="348">
                  <c:v>44207</c:v>
                </c:pt>
                <c:pt idx="349">
                  <c:v>44208</c:v>
                </c:pt>
                <c:pt idx="350">
                  <c:v>44209</c:v>
                </c:pt>
                <c:pt idx="351">
                  <c:v>44210</c:v>
                </c:pt>
                <c:pt idx="352">
                  <c:v>44211</c:v>
                </c:pt>
                <c:pt idx="353">
                  <c:v>44212</c:v>
                </c:pt>
                <c:pt idx="354">
                  <c:v>44213</c:v>
                </c:pt>
                <c:pt idx="355">
                  <c:v>44214</c:v>
                </c:pt>
                <c:pt idx="356">
                  <c:v>44215</c:v>
                </c:pt>
                <c:pt idx="357">
                  <c:v>44216</c:v>
                </c:pt>
                <c:pt idx="358">
                  <c:v>44217</c:v>
                </c:pt>
                <c:pt idx="359">
                  <c:v>44218</c:v>
                </c:pt>
                <c:pt idx="360">
                  <c:v>44219</c:v>
                </c:pt>
                <c:pt idx="361">
                  <c:v>44220</c:v>
                </c:pt>
                <c:pt idx="362">
                  <c:v>44221</c:v>
                </c:pt>
                <c:pt idx="363">
                  <c:v>44222</c:v>
                </c:pt>
                <c:pt idx="364">
                  <c:v>44223</c:v>
                </c:pt>
                <c:pt idx="365">
                  <c:v>44224</c:v>
                </c:pt>
                <c:pt idx="366">
                  <c:v>44225</c:v>
                </c:pt>
                <c:pt idx="367">
                  <c:v>44226</c:v>
                </c:pt>
                <c:pt idx="368">
                  <c:v>44227</c:v>
                </c:pt>
                <c:pt idx="369">
                  <c:v>44228</c:v>
                </c:pt>
                <c:pt idx="370">
                  <c:v>44229</c:v>
                </c:pt>
                <c:pt idx="371">
                  <c:v>44230</c:v>
                </c:pt>
                <c:pt idx="372">
                  <c:v>44231</c:v>
                </c:pt>
                <c:pt idx="373">
                  <c:v>44232</c:v>
                </c:pt>
                <c:pt idx="374">
                  <c:v>44233</c:v>
                </c:pt>
                <c:pt idx="375">
                  <c:v>44234</c:v>
                </c:pt>
                <c:pt idx="376">
                  <c:v>44235</c:v>
                </c:pt>
                <c:pt idx="377">
                  <c:v>44236</c:v>
                </c:pt>
                <c:pt idx="378">
                  <c:v>44237</c:v>
                </c:pt>
                <c:pt idx="379">
                  <c:v>44238</c:v>
                </c:pt>
                <c:pt idx="380">
                  <c:v>44239</c:v>
                </c:pt>
                <c:pt idx="381">
                  <c:v>44240</c:v>
                </c:pt>
                <c:pt idx="382">
                  <c:v>44241</c:v>
                </c:pt>
                <c:pt idx="383">
                  <c:v>44242</c:v>
                </c:pt>
                <c:pt idx="384">
                  <c:v>44243</c:v>
                </c:pt>
                <c:pt idx="385">
                  <c:v>44244</c:v>
                </c:pt>
                <c:pt idx="386">
                  <c:v>44245</c:v>
                </c:pt>
                <c:pt idx="387">
                  <c:v>44246</c:v>
                </c:pt>
                <c:pt idx="388">
                  <c:v>44247</c:v>
                </c:pt>
                <c:pt idx="389">
                  <c:v>44248</c:v>
                </c:pt>
                <c:pt idx="390">
                  <c:v>44249</c:v>
                </c:pt>
                <c:pt idx="391">
                  <c:v>44250</c:v>
                </c:pt>
                <c:pt idx="392">
                  <c:v>44251</c:v>
                </c:pt>
                <c:pt idx="393">
                  <c:v>44252</c:v>
                </c:pt>
                <c:pt idx="394">
                  <c:v>44253</c:v>
                </c:pt>
                <c:pt idx="395">
                  <c:v>44254</c:v>
                </c:pt>
                <c:pt idx="396">
                  <c:v>44255</c:v>
                </c:pt>
                <c:pt idx="397">
                  <c:v>44256</c:v>
                </c:pt>
                <c:pt idx="398">
                  <c:v>44257</c:v>
                </c:pt>
                <c:pt idx="399">
                  <c:v>44258</c:v>
                </c:pt>
                <c:pt idx="400">
                  <c:v>44259</c:v>
                </c:pt>
                <c:pt idx="401">
                  <c:v>44260</c:v>
                </c:pt>
                <c:pt idx="402">
                  <c:v>44261</c:v>
                </c:pt>
                <c:pt idx="403">
                  <c:v>44262</c:v>
                </c:pt>
                <c:pt idx="404">
                  <c:v>44263</c:v>
                </c:pt>
                <c:pt idx="405">
                  <c:v>44264</c:v>
                </c:pt>
                <c:pt idx="406">
                  <c:v>44265</c:v>
                </c:pt>
                <c:pt idx="407">
                  <c:v>44266</c:v>
                </c:pt>
                <c:pt idx="408">
                  <c:v>44267</c:v>
                </c:pt>
                <c:pt idx="409">
                  <c:v>44268</c:v>
                </c:pt>
                <c:pt idx="410">
                  <c:v>44269</c:v>
                </c:pt>
                <c:pt idx="411">
                  <c:v>44270</c:v>
                </c:pt>
                <c:pt idx="412">
                  <c:v>44271</c:v>
                </c:pt>
                <c:pt idx="413">
                  <c:v>44272</c:v>
                </c:pt>
                <c:pt idx="414">
                  <c:v>44273</c:v>
                </c:pt>
                <c:pt idx="415">
                  <c:v>44274</c:v>
                </c:pt>
                <c:pt idx="416">
                  <c:v>44275</c:v>
                </c:pt>
                <c:pt idx="417">
                  <c:v>44276</c:v>
                </c:pt>
                <c:pt idx="418">
                  <c:v>44277</c:v>
                </c:pt>
                <c:pt idx="419">
                  <c:v>44278</c:v>
                </c:pt>
                <c:pt idx="420">
                  <c:v>44279</c:v>
                </c:pt>
                <c:pt idx="421">
                  <c:v>44280</c:v>
                </c:pt>
                <c:pt idx="422">
                  <c:v>44281</c:v>
                </c:pt>
                <c:pt idx="423">
                  <c:v>44282</c:v>
                </c:pt>
                <c:pt idx="424">
                  <c:v>44283</c:v>
                </c:pt>
                <c:pt idx="425">
                  <c:v>44284</c:v>
                </c:pt>
                <c:pt idx="426">
                  <c:v>44285</c:v>
                </c:pt>
                <c:pt idx="427">
                  <c:v>44286</c:v>
                </c:pt>
                <c:pt idx="428">
                  <c:v>44287</c:v>
                </c:pt>
                <c:pt idx="429">
                  <c:v>44288</c:v>
                </c:pt>
                <c:pt idx="430">
                  <c:v>44289</c:v>
                </c:pt>
                <c:pt idx="431">
                  <c:v>44290</c:v>
                </c:pt>
                <c:pt idx="432">
                  <c:v>44291</c:v>
                </c:pt>
                <c:pt idx="433">
                  <c:v>44292</c:v>
                </c:pt>
                <c:pt idx="434">
                  <c:v>44293</c:v>
                </c:pt>
                <c:pt idx="435">
                  <c:v>44294</c:v>
                </c:pt>
                <c:pt idx="436">
                  <c:v>44295</c:v>
                </c:pt>
                <c:pt idx="437">
                  <c:v>44296</c:v>
                </c:pt>
                <c:pt idx="438">
                  <c:v>44297</c:v>
                </c:pt>
                <c:pt idx="439">
                  <c:v>44298</c:v>
                </c:pt>
                <c:pt idx="440">
                  <c:v>44299</c:v>
                </c:pt>
                <c:pt idx="441">
                  <c:v>44300</c:v>
                </c:pt>
                <c:pt idx="442">
                  <c:v>44301</c:v>
                </c:pt>
                <c:pt idx="443">
                  <c:v>44302</c:v>
                </c:pt>
                <c:pt idx="444">
                  <c:v>44303</c:v>
                </c:pt>
                <c:pt idx="445">
                  <c:v>44304</c:v>
                </c:pt>
                <c:pt idx="446">
                  <c:v>44305</c:v>
                </c:pt>
                <c:pt idx="447">
                  <c:v>44306</c:v>
                </c:pt>
                <c:pt idx="448">
                  <c:v>44307</c:v>
                </c:pt>
                <c:pt idx="449">
                  <c:v>44308</c:v>
                </c:pt>
                <c:pt idx="450">
                  <c:v>44309</c:v>
                </c:pt>
                <c:pt idx="451">
                  <c:v>44310</c:v>
                </c:pt>
                <c:pt idx="452">
                  <c:v>44311</c:v>
                </c:pt>
                <c:pt idx="453">
                  <c:v>44312</c:v>
                </c:pt>
                <c:pt idx="454">
                  <c:v>44313</c:v>
                </c:pt>
                <c:pt idx="455">
                  <c:v>44314</c:v>
                </c:pt>
                <c:pt idx="456">
                  <c:v>44315</c:v>
                </c:pt>
                <c:pt idx="457">
                  <c:v>44316</c:v>
                </c:pt>
                <c:pt idx="458">
                  <c:v>44317</c:v>
                </c:pt>
                <c:pt idx="459">
                  <c:v>44318</c:v>
                </c:pt>
                <c:pt idx="460">
                  <c:v>44319</c:v>
                </c:pt>
                <c:pt idx="461">
                  <c:v>44320</c:v>
                </c:pt>
                <c:pt idx="462">
                  <c:v>44321</c:v>
                </c:pt>
                <c:pt idx="463">
                  <c:v>44322</c:v>
                </c:pt>
                <c:pt idx="464">
                  <c:v>44323</c:v>
                </c:pt>
                <c:pt idx="465">
                  <c:v>44324</c:v>
                </c:pt>
                <c:pt idx="466">
                  <c:v>44325</c:v>
                </c:pt>
                <c:pt idx="467">
                  <c:v>44326</c:v>
                </c:pt>
                <c:pt idx="468">
                  <c:v>44327</c:v>
                </c:pt>
                <c:pt idx="469">
                  <c:v>44328</c:v>
                </c:pt>
                <c:pt idx="470">
                  <c:v>44329</c:v>
                </c:pt>
                <c:pt idx="471">
                  <c:v>44330</c:v>
                </c:pt>
                <c:pt idx="472">
                  <c:v>44331</c:v>
                </c:pt>
                <c:pt idx="473">
                  <c:v>44332</c:v>
                </c:pt>
                <c:pt idx="474">
                  <c:v>44333</c:v>
                </c:pt>
                <c:pt idx="475">
                  <c:v>44334</c:v>
                </c:pt>
                <c:pt idx="476">
                  <c:v>44335</c:v>
                </c:pt>
                <c:pt idx="477">
                  <c:v>44336</c:v>
                </c:pt>
                <c:pt idx="478">
                  <c:v>44337</c:v>
                </c:pt>
                <c:pt idx="479">
                  <c:v>44338</c:v>
                </c:pt>
                <c:pt idx="480">
                  <c:v>44339</c:v>
                </c:pt>
                <c:pt idx="481">
                  <c:v>44340</c:v>
                </c:pt>
                <c:pt idx="482">
                  <c:v>44341</c:v>
                </c:pt>
                <c:pt idx="483">
                  <c:v>44342</c:v>
                </c:pt>
                <c:pt idx="484">
                  <c:v>44343</c:v>
                </c:pt>
                <c:pt idx="485">
                  <c:v>44344</c:v>
                </c:pt>
                <c:pt idx="486">
                  <c:v>44345</c:v>
                </c:pt>
                <c:pt idx="487">
                  <c:v>44346</c:v>
                </c:pt>
                <c:pt idx="488">
                  <c:v>44347</c:v>
                </c:pt>
                <c:pt idx="489">
                  <c:v>44348</c:v>
                </c:pt>
                <c:pt idx="490">
                  <c:v>44349</c:v>
                </c:pt>
                <c:pt idx="491">
                  <c:v>44350</c:v>
                </c:pt>
                <c:pt idx="492">
                  <c:v>44351</c:v>
                </c:pt>
                <c:pt idx="493">
                  <c:v>44352</c:v>
                </c:pt>
                <c:pt idx="494">
                  <c:v>44353</c:v>
                </c:pt>
                <c:pt idx="495">
                  <c:v>44354</c:v>
                </c:pt>
                <c:pt idx="496">
                  <c:v>44355</c:v>
                </c:pt>
                <c:pt idx="497">
                  <c:v>44356</c:v>
                </c:pt>
                <c:pt idx="498">
                  <c:v>44357</c:v>
                </c:pt>
                <c:pt idx="499">
                  <c:v>44358</c:v>
                </c:pt>
                <c:pt idx="500">
                  <c:v>44359</c:v>
                </c:pt>
                <c:pt idx="501">
                  <c:v>44360</c:v>
                </c:pt>
                <c:pt idx="502">
                  <c:v>44361</c:v>
                </c:pt>
                <c:pt idx="503">
                  <c:v>44362</c:v>
                </c:pt>
                <c:pt idx="504">
                  <c:v>44363</c:v>
                </c:pt>
                <c:pt idx="505">
                  <c:v>44364</c:v>
                </c:pt>
                <c:pt idx="506">
                  <c:v>44365</c:v>
                </c:pt>
                <c:pt idx="507">
                  <c:v>44366</c:v>
                </c:pt>
                <c:pt idx="508">
                  <c:v>44367</c:v>
                </c:pt>
                <c:pt idx="509">
                  <c:v>44368</c:v>
                </c:pt>
                <c:pt idx="510">
                  <c:v>44369</c:v>
                </c:pt>
                <c:pt idx="511">
                  <c:v>44370</c:v>
                </c:pt>
                <c:pt idx="512">
                  <c:v>44371</c:v>
                </c:pt>
                <c:pt idx="513">
                  <c:v>44372</c:v>
                </c:pt>
                <c:pt idx="514">
                  <c:v>44373</c:v>
                </c:pt>
                <c:pt idx="515">
                  <c:v>44374</c:v>
                </c:pt>
                <c:pt idx="516">
                  <c:v>44375</c:v>
                </c:pt>
                <c:pt idx="517">
                  <c:v>44376</c:v>
                </c:pt>
                <c:pt idx="518">
                  <c:v>44377</c:v>
                </c:pt>
                <c:pt idx="519">
                  <c:v>44378</c:v>
                </c:pt>
                <c:pt idx="520">
                  <c:v>44379</c:v>
                </c:pt>
                <c:pt idx="521">
                  <c:v>44380</c:v>
                </c:pt>
                <c:pt idx="522">
                  <c:v>44381</c:v>
                </c:pt>
                <c:pt idx="523">
                  <c:v>44382</c:v>
                </c:pt>
                <c:pt idx="524">
                  <c:v>44383</c:v>
                </c:pt>
                <c:pt idx="525">
                  <c:v>44384</c:v>
                </c:pt>
                <c:pt idx="526">
                  <c:v>44385</c:v>
                </c:pt>
                <c:pt idx="527">
                  <c:v>44386</c:v>
                </c:pt>
                <c:pt idx="528">
                  <c:v>44387</c:v>
                </c:pt>
                <c:pt idx="529">
                  <c:v>44388</c:v>
                </c:pt>
                <c:pt idx="530">
                  <c:v>44389</c:v>
                </c:pt>
                <c:pt idx="531">
                  <c:v>44390</c:v>
                </c:pt>
                <c:pt idx="532">
                  <c:v>44391</c:v>
                </c:pt>
                <c:pt idx="533">
                  <c:v>44392</c:v>
                </c:pt>
                <c:pt idx="534">
                  <c:v>44393</c:v>
                </c:pt>
                <c:pt idx="535">
                  <c:v>44394</c:v>
                </c:pt>
                <c:pt idx="536">
                  <c:v>44395</c:v>
                </c:pt>
                <c:pt idx="537">
                  <c:v>44396</c:v>
                </c:pt>
                <c:pt idx="538">
                  <c:v>44397</c:v>
                </c:pt>
                <c:pt idx="539">
                  <c:v>44398</c:v>
                </c:pt>
                <c:pt idx="540">
                  <c:v>44399</c:v>
                </c:pt>
                <c:pt idx="541">
                  <c:v>44400</c:v>
                </c:pt>
                <c:pt idx="542">
                  <c:v>44401</c:v>
                </c:pt>
                <c:pt idx="543">
                  <c:v>44402</c:v>
                </c:pt>
                <c:pt idx="544">
                  <c:v>44403</c:v>
                </c:pt>
                <c:pt idx="545">
                  <c:v>44404</c:v>
                </c:pt>
                <c:pt idx="546">
                  <c:v>44405</c:v>
                </c:pt>
                <c:pt idx="547">
                  <c:v>44406</c:v>
                </c:pt>
                <c:pt idx="548">
                  <c:v>44407</c:v>
                </c:pt>
                <c:pt idx="549">
                  <c:v>44408</c:v>
                </c:pt>
                <c:pt idx="550">
                  <c:v>44409</c:v>
                </c:pt>
                <c:pt idx="551">
                  <c:v>44410</c:v>
                </c:pt>
                <c:pt idx="552">
                  <c:v>44411</c:v>
                </c:pt>
                <c:pt idx="553">
                  <c:v>44412</c:v>
                </c:pt>
                <c:pt idx="554">
                  <c:v>44413</c:v>
                </c:pt>
                <c:pt idx="555">
                  <c:v>44414</c:v>
                </c:pt>
                <c:pt idx="556">
                  <c:v>44415</c:v>
                </c:pt>
                <c:pt idx="557">
                  <c:v>44416</c:v>
                </c:pt>
                <c:pt idx="558">
                  <c:v>44417</c:v>
                </c:pt>
                <c:pt idx="559">
                  <c:v>44418</c:v>
                </c:pt>
                <c:pt idx="560">
                  <c:v>44419</c:v>
                </c:pt>
                <c:pt idx="561">
                  <c:v>44420</c:v>
                </c:pt>
                <c:pt idx="562">
                  <c:v>44421</c:v>
                </c:pt>
                <c:pt idx="563">
                  <c:v>44422</c:v>
                </c:pt>
                <c:pt idx="564">
                  <c:v>44423</c:v>
                </c:pt>
                <c:pt idx="565">
                  <c:v>44424</c:v>
                </c:pt>
                <c:pt idx="566">
                  <c:v>44425</c:v>
                </c:pt>
                <c:pt idx="567">
                  <c:v>44426</c:v>
                </c:pt>
                <c:pt idx="568">
                  <c:v>44427</c:v>
                </c:pt>
                <c:pt idx="569">
                  <c:v>44428</c:v>
                </c:pt>
                <c:pt idx="570">
                  <c:v>44429</c:v>
                </c:pt>
                <c:pt idx="571">
                  <c:v>44430</c:v>
                </c:pt>
              </c:numCache>
            </c:numRef>
          </c:cat>
          <c:val>
            <c:numRef>
              <c:f>'Select States &amp; Other-7DMA'!$L$9:$VK$9</c:f>
              <c:numCache>
                <c:formatCode>_(* #,##0_);_(* \(#,##0\);_(* "-"??_);_(@_)</c:formatCode>
                <c:ptCount val="572"/>
                <c:pt idx="0">
                  <c:v>0.71428571428571419</c:v>
                </c:pt>
                <c:pt idx="1">
                  <c:v>0.71428571428571419</c:v>
                </c:pt>
                <c:pt idx="2">
                  <c:v>0.8571428571428571</c:v>
                </c:pt>
                <c:pt idx="3">
                  <c:v>0.8571428571428571</c:v>
                </c:pt>
                <c:pt idx="4">
                  <c:v>0.42857142857142855</c:v>
                </c:pt>
                <c:pt idx="5">
                  <c:v>0.8571428571428571</c:v>
                </c:pt>
                <c:pt idx="6">
                  <c:v>0.8571428571428571</c:v>
                </c:pt>
                <c:pt idx="7">
                  <c:v>0.71428571428571419</c:v>
                </c:pt>
                <c:pt idx="8">
                  <c:v>0.8571428571428571</c:v>
                </c:pt>
                <c:pt idx="9">
                  <c:v>0.5714285714285714</c:v>
                </c:pt>
                <c:pt idx="10">
                  <c:v>0.5714285714285714</c:v>
                </c:pt>
                <c:pt idx="11">
                  <c:v>0.5714285714285714</c:v>
                </c:pt>
                <c:pt idx="12">
                  <c:v>0.14285714285714285</c:v>
                </c:pt>
                <c:pt idx="13">
                  <c:v>0.2857142857142857</c:v>
                </c:pt>
                <c:pt idx="14">
                  <c:v>0.2857142857142857</c:v>
                </c:pt>
                <c:pt idx="15">
                  <c:v>0.2857142857142857</c:v>
                </c:pt>
                <c:pt idx="16">
                  <c:v>0.2857142857142857</c:v>
                </c:pt>
                <c:pt idx="17">
                  <c:v>0.2857142857142857</c:v>
                </c:pt>
                <c:pt idx="18">
                  <c:v>0.2857142857142857</c:v>
                </c:pt>
                <c:pt idx="19">
                  <c:v>0.2857142857142857</c:v>
                </c:pt>
                <c:pt idx="20">
                  <c:v>0.14285714285714285</c:v>
                </c:pt>
                <c:pt idx="21">
                  <c:v>0.14285714285714285</c:v>
                </c:pt>
                <c:pt idx="22">
                  <c:v>0</c:v>
                </c:pt>
                <c:pt idx="23">
                  <c:v>0.2857142857142857</c:v>
                </c:pt>
                <c:pt idx="24">
                  <c:v>0.2857142857142857</c:v>
                </c:pt>
                <c:pt idx="25">
                  <c:v>0.2857142857142857</c:v>
                </c:pt>
                <c:pt idx="26">
                  <c:v>0.2857142857142857</c:v>
                </c:pt>
                <c:pt idx="27">
                  <c:v>0.2857142857142857</c:v>
                </c:pt>
                <c:pt idx="28">
                  <c:v>0.2857142857142857</c:v>
                </c:pt>
                <c:pt idx="29">
                  <c:v>0.42857142857142855</c:v>
                </c:pt>
                <c:pt idx="30">
                  <c:v>0.14285714285714285</c:v>
                </c:pt>
                <c:pt idx="31">
                  <c:v>1.2857142857142856</c:v>
                </c:pt>
                <c:pt idx="32">
                  <c:v>2.2857142857142856</c:v>
                </c:pt>
                <c:pt idx="33">
                  <c:v>5.5714285714285712</c:v>
                </c:pt>
                <c:pt idx="34">
                  <c:v>8.428571428571427</c:v>
                </c:pt>
                <c:pt idx="35">
                  <c:v>13.142857142857142</c:v>
                </c:pt>
                <c:pt idx="36">
                  <c:v>24</c:v>
                </c:pt>
                <c:pt idx="37">
                  <c:v>31.571428571428569</c:v>
                </c:pt>
                <c:pt idx="38">
                  <c:v>54.142857142857139</c:v>
                </c:pt>
                <c:pt idx="39">
                  <c:v>69.714285714285708</c:v>
                </c:pt>
                <c:pt idx="40">
                  <c:v>77.142857142857139</c:v>
                </c:pt>
                <c:pt idx="41">
                  <c:v>101.14285714285714</c:v>
                </c:pt>
                <c:pt idx="42">
                  <c:v>149</c:v>
                </c:pt>
                <c:pt idx="43">
                  <c:v>200.85714285714286</c:v>
                </c:pt>
                <c:pt idx="44">
                  <c:v>283.71428571428567</c:v>
                </c:pt>
                <c:pt idx="45">
                  <c:v>369.28571428571433</c:v>
                </c:pt>
                <c:pt idx="46">
                  <c:v>387.57142857142856</c:v>
                </c:pt>
                <c:pt idx="47">
                  <c:v>585.14285714285711</c:v>
                </c:pt>
                <c:pt idx="48">
                  <c:v>821.42857142857144</c:v>
                </c:pt>
                <c:pt idx="49">
                  <c:v>1149</c:v>
                </c:pt>
                <c:pt idx="50">
                  <c:v>1728.2857142857142</c:v>
                </c:pt>
                <c:pt idx="51">
                  <c:v>2548.4285714285716</c:v>
                </c:pt>
                <c:pt idx="52">
                  <c:v>3297.5714285714289</c:v>
                </c:pt>
                <c:pt idx="53">
                  <c:v>4523.5714285714294</c:v>
                </c:pt>
                <c:pt idx="54">
                  <c:v>5920.7142857142853</c:v>
                </c:pt>
                <c:pt idx="55">
                  <c:v>7174.5714285714294</c:v>
                </c:pt>
                <c:pt idx="56">
                  <c:v>8520.4285714285706</c:v>
                </c:pt>
                <c:pt idx="57">
                  <c:v>10429.142857142859</c:v>
                </c:pt>
                <c:pt idx="58">
                  <c:v>12188.428571428572</c:v>
                </c:pt>
                <c:pt idx="59">
                  <c:v>14134.285714285714</c:v>
                </c:pt>
                <c:pt idx="60">
                  <c:v>15573.285714285714</c:v>
                </c:pt>
                <c:pt idx="61">
                  <c:v>17121.428571428572</c:v>
                </c:pt>
                <c:pt idx="62">
                  <c:v>19363.571428571428</c:v>
                </c:pt>
                <c:pt idx="63">
                  <c:v>22249.857142857141</c:v>
                </c:pt>
                <c:pt idx="64">
                  <c:v>24302.142857142859</c:v>
                </c:pt>
                <c:pt idx="65">
                  <c:v>26247.428571428572</c:v>
                </c:pt>
                <c:pt idx="66">
                  <c:v>28069.714285714286</c:v>
                </c:pt>
                <c:pt idx="67">
                  <c:v>29640.285714285714</c:v>
                </c:pt>
                <c:pt idx="68">
                  <c:v>30971</c:v>
                </c:pt>
                <c:pt idx="69">
                  <c:v>31608.857142857145</c:v>
                </c:pt>
                <c:pt idx="70">
                  <c:v>31458.571428571431</c:v>
                </c:pt>
                <c:pt idx="71">
                  <c:v>31990</c:v>
                </c:pt>
                <c:pt idx="72">
                  <c:v>32289.571428571435</c:v>
                </c:pt>
                <c:pt idx="73">
                  <c:v>31817.71428571429</c:v>
                </c:pt>
                <c:pt idx="74">
                  <c:v>31441</c:v>
                </c:pt>
                <c:pt idx="75">
                  <c:v>30805.142857142855</c:v>
                </c:pt>
                <c:pt idx="76">
                  <c:v>30525</c:v>
                </c:pt>
                <c:pt idx="77">
                  <c:v>29692.714285714286</c:v>
                </c:pt>
                <c:pt idx="78">
                  <c:v>28844</c:v>
                </c:pt>
                <c:pt idx="79">
                  <c:v>28653.142857142862</c:v>
                </c:pt>
                <c:pt idx="80">
                  <c:v>28485.142857142855</c:v>
                </c:pt>
                <c:pt idx="81">
                  <c:v>28314.571428571428</c:v>
                </c:pt>
                <c:pt idx="82">
                  <c:v>28726.142857142859</c:v>
                </c:pt>
                <c:pt idx="83">
                  <c:v>28312.571428571431</c:v>
                </c:pt>
                <c:pt idx="84">
                  <c:v>28813</c:v>
                </c:pt>
                <c:pt idx="85">
                  <c:v>29328.857142857145</c:v>
                </c:pt>
                <c:pt idx="86">
                  <c:v>29223.142857142859</c:v>
                </c:pt>
                <c:pt idx="87">
                  <c:v>29576.428571428572</c:v>
                </c:pt>
                <c:pt idx="88">
                  <c:v>29637.285714285717</c:v>
                </c:pt>
                <c:pt idx="89">
                  <c:v>28765.142857142855</c:v>
                </c:pt>
                <c:pt idx="90">
                  <c:v>28572.571428571428</c:v>
                </c:pt>
                <c:pt idx="91">
                  <c:v>28222.285714285714</c:v>
                </c:pt>
                <c:pt idx="92">
                  <c:v>27592.714285714286</c:v>
                </c:pt>
                <c:pt idx="93">
                  <c:v>27961.285714285714</c:v>
                </c:pt>
                <c:pt idx="94">
                  <c:v>27528.142857142859</c:v>
                </c:pt>
                <c:pt idx="95">
                  <c:v>27218.571428571428</c:v>
                </c:pt>
                <c:pt idx="96">
                  <c:v>27269</c:v>
                </c:pt>
                <c:pt idx="97">
                  <c:v>27262.285714285714</c:v>
                </c:pt>
                <c:pt idx="98">
                  <c:v>26992.285714285714</c:v>
                </c:pt>
                <c:pt idx="99">
                  <c:v>26738.571428571428</c:v>
                </c:pt>
                <c:pt idx="100">
                  <c:v>25584.714285714286</c:v>
                </c:pt>
                <c:pt idx="101">
                  <c:v>25274.428571428572</c:v>
                </c:pt>
                <c:pt idx="102">
                  <c:v>24486.428571428572</c:v>
                </c:pt>
                <c:pt idx="103">
                  <c:v>23805</c:v>
                </c:pt>
                <c:pt idx="104">
                  <c:v>23576.285714285717</c:v>
                </c:pt>
                <c:pt idx="105">
                  <c:v>22985.428571428572</c:v>
                </c:pt>
                <c:pt idx="106">
                  <c:v>22898</c:v>
                </c:pt>
                <c:pt idx="107">
                  <c:v>22598.285714285714</c:v>
                </c:pt>
                <c:pt idx="108">
                  <c:v>22449.571428571428</c:v>
                </c:pt>
                <c:pt idx="109">
                  <c:v>22389</c:v>
                </c:pt>
                <c:pt idx="110">
                  <c:v>22830.571428571428</c:v>
                </c:pt>
                <c:pt idx="111">
                  <c:v>22552.285714285714</c:v>
                </c:pt>
                <c:pt idx="112">
                  <c:v>22879.714285714286</c:v>
                </c:pt>
                <c:pt idx="113">
                  <c:v>22729.428571428572</c:v>
                </c:pt>
                <c:pt idx="114">
                  <c:v>22574.714285714286</c:v>
                </c:pt>
                <c:pt idx="115">
                  <c:v>22140.857142857141</c:v>
                </c:pt>
                <c:pt idx="116">
                  <c:v>22381.571428571428</c:v>
                </c:pt>
                <c:pt idx="117">
                  <c:v>21849.285714285717</c:v>
                </c:pt>
                <c:pt idx="118">
                  <c:v>21661</c:v>
                </c:pt>
                <c:pt idx="119">
                  <c:v>21064.571428571428</c:v>
                </c:pt>
                <c:pt idx="120">
                  <c:v>20572.142857142855</c:v>
                </c:pt>
                <c:pt idx="121">
                  <c:v>20690.571428571428</c:v>
                </c:pt>
                <c:pt idx="122">
                  <c:v>21052.285714285717</c:v>
                </c:pt>
                <c:pt idx="123">
                  <c:v>20897.714285714286</c:v>
                </c:pt>
                <c:pt idx="124">
                  <c:v>20719.142857142855</c:v>
                </c:pt>
                <c:pt idx="125">
                  <c:v>20982.142857142859</c:v>
                </c:pt>
                <c:pt idx="126">
                  <c:v>21168.857142857145</c:v>
                </c:pt>
                <c:pt idx="127">
                  <c:v>21074.285714285714</c:v>
                </c:pt>
                <c:pt idx="128">
                  <c:v>21206.428571428572</c:v>
                </c:pt>
                <c:pt idx="129">
                  <c:v>20851</c:v>
                </c:pt>
                <c:pt idx="130">
                  <c:v>20700.142857142855</c:v>
                </c:pt>
                <c:pt idx="131">
                  <c:v>20729.142857142855</c:v>
                </c:pt>
                <c:pt idx="132">
                  <c:v>20283.571428571428</c:v>
                </c:pt>
                <c:pt idx="133">
                  <c:v>20462.714285714286</c:v>
                </c:pt>
                <c:pt idx="134">
                  <c:v>20678.428571428572</c:v>
                </c:pt>
                <c:pt idx="135">
                  <c:v>20596.285714285717</c:v>
                </c:pt>
                <c:pt idx="136">
                  <c:v>21177.714285714286</c:v>
                </c:pt>
                <c:pt idx="137">
                  <c:v>21322.428571428572</c:v>
                </c:pt>
                <c:pt idx="138">
                  <c:v>21638.285714285717</c:v>
                </c:pt>
                <c:pt idx="139">
                  <c:v>22393.142857142855</c:v>
                </c:pt>
                <c:pt idx="140">
                  <c:v>23244.714285714286</c:v>
                </c:pt>
                <c:pt idx="141">
                  <c:v>24012</c:v>
                </c:pt>
                <c:pt idx="142">
                  <c:v>24971.428571428572</c:v>
                </c:pt>
                <c:pt idx="143">
                  <c:v>25981.142857142859</c:v>
                </c:pt>
                <c:pt idx="144">
                  <c:v>26868.142857142855</c:v>
                </c:pt>
                <c:pt idx="145">
                  <c:v>28627.71428571429</c:v>
                </c:pt>
                <c:pt idx="146">
                  <c:v>30542.714285714283</c:v>
                </c:pt>
                <c:pt idx="147">
                  <c:v>31800.714285714286</c:v>
                </c:pt>
                <c:pt idx="148">
                  <c:v>33484.857142857145</c:v>
                </c:pt>
                <c:pt idx="149">
                  <c:v>35549.857142857145</c:v>
                </c:pt>
                <c:pt idx="150">
                  <c:v>36842.71428571429</c:v>
                </c:pt>
                <c:pt idx="151">
                  <c:v>39069</c:v>
                </c:pt>
                <c:pt idx="152">
                  <c:v>40376.714285714283</c:v>
                </c:pt>
                <c:pt idx="153">
                  <c:v>41712.142857142855</c:v>
                </c:pt>
                <c:pt idx="154">
                  <c:v>43989.571428571428</c:v>
                </c:pt>
                <c:pt idx="155">
                  <c:v>46319.571428571428</c:v>
                </c:pt>
                <c:pt idx="156">
                  <c:v>47084.142857142855</c:v>
                </c:pt>
                <c:pt idx="157">
                  <c:v>47707.428571428572</c:v>
                </c:pt>
                <c:pt idx="158">
                  <c:v>49137.857142857145</c:v>
                </c:pt>
                <c:pt idx="159">
                  <c:v>49396.285714285717</c:v>
                </c:pt>
                <c:pt idx="160">
                  <c:v>51430.571428571435</c:v>
                </c:pt>
                <c:pt idx="161">
                  <c:v>52615.71428571429</c:v>
                </c:pt>
                <c:pt idx="162">
                  <c:v>53454.714285714283</c:v>
                </c:pt>
                <c:pt idx="163">
                  <c:v>55841.428571428572</c:v>
                </c:pt>
                <c:pt idx="164">
                  <c:v>57887.571428571435</c:v>
                </c:pt>
                <c:pt idx="165">
                  <c:v>58984.285714285717</c:v>
                </c:pt>
                <c:pt idx="166">
                  <c:v>61244.428571428572</c:v>
                </c:pt>
                <c:pt idx="167">
                  <c:v>62300.285714285717</c:v>
                </c:pt>
                <c:pt idx="168">
                  <c:v>63439.42857142858</c:v>
                </c:pt>
                <c:pt idx="169">
                  <c:v>65347.571428571428</c:v>
                </c:pt>
                <c:pt idx="170">
                  <c:v>65944.42857142858</c:v>
                </c:pt>
                <c:pt idx="171">
                  <c:v>66304.28571428571</c:v>
                </c:pt>
                <c:pt idx="172">
                  <c:v>66594.428571428565</c:v>
                </c:pt>
                <c:pt idx="173">
                  <c:v>67048.571428571435</c:v>
                </c:pt>
                <c:pt idx="174">
                  <c:v>66535.71428571429</c:v>
                </c:pt>
                <c:pt idx="175">
                  <c:v>66891.142857142855</c:v>
                </c:pt>
                <c:pt idx="176">
                  <c:v>65831</c:v>
                </c:pt>
                <c:pt idx="177">
                  <c:v>65985.71428571429</c:v>
                </c:pt>
                <c:pt idx="178">
                  <c:v>66331.142857142855</c:v>
                </c:pt>
                <c:pt idx="179">
                  <c:v>65525.571428571428</c:v>
                </c:pt>
                <c:pt idx="180">
                  <c:v>64764.857142857145</c:v>
                </c:pt>
                <c:pt idx="181">
                  <c:v>65043.571428571428</c:v>
                </c:pt>
                <c:pt idx="182">
                  <c:v>65228.571428571435</c:v>
                </c:pt>
                <c:pt idx="183">
                  <c:v>65088.571428571428</c:v>
                </c:pt>
                <c:pt idx="184">
                  <c:v>64430.142857142855</c:v>
                </c:pt>
                <c:pt idx="185">
                  <c:v>63179.71428571429</c:v>
                </c:pt>
                <c:pt idx="186">
                  <c:v>61858.571428571435</c:v>
                </c:pt>
                <c:pt idx="187">
                  <c:v>60247</c:v>
                </c:pt>
                <c:pt idx="188">
                  <c:v>59155.142857142855</c:v>
                </c:pt>
                <c:pt idx="189">
                  <c:v>56667.857142857145</c:v>
                </c:pt>
                <c:pt idx="190">
                  <c:v>55508.285714285717</c:v>
                </c:pt>
                <c:pt idx="191">
                  <c:v>54163</c:v>
                </c:pt>
                <c:pt idx="192">
                  <c:v>53867.714285714283</c:v>
                </c:pt>
                <c:pt idx="193">
                  <c:v>53895.428571428565</c:v>
                </c:pt>
                <c:pt idx="194">
                  <c:v>54196</c:v>
                </c:pt>
                <c:pt idx="195">
                  <c:v>52657.857142857145</c:v>
                </c:pt>
                <c:pt idx="196">
                  <c:v>52882.857142857145</c:v>
                </c:pt>
                <c:pt idx="197">
                  <c:v>51734.857142857145</c:v>
                </c:pt>
                <c:pt idx="198">
                  <c:v>52596.71428571429</c:v>
                </c:pt>
                <c:pt idx="199">
                  <c:v>51570.28571428571</c:v>
                </c:pt>
                <c:pt idx="200">
                  <c:v>50634.571428571428</c:v>
                </c:pt>
                <c:pt idx="201">
                  <c:v>49069.28571428571</c:v>
                </c:pt>
                <c:pt idx="202">
                  <c:v>48644.857142857145</c:v>
                </c:pt>
                <c:pt idx="203">
                  <c:v>47398.714285714283</c:v>
                </c:pt>
                <c:pt idx="204">
                  <c:v>46361.428571428565</c:v>
                </c:pt>
                <c:pt idx="205">
                  <c:v>44005.142857142855</c:v>
                </c:pt>
                <c:pt idx="206">
                  <c:v>43450.142857142855</c:v>
                </c:pt>
                <c:pt idx="207">
                  <c:v>42740.71428571429</c:v>
                </c:pt>
                <c:pt idx="208">
                  <c:v>42717</c:v>
                </c:pt>
                <c:pt idx="209">
                  <c:v>42048.857142857145</c:v>
                </c:pt>
                <c:pt idx="210">
                  <c:v>41742.857142857145</c:v>
                </c:pt>
                <c:pt idx="211">
                  <c:v>41934.571428571428</c:v>
                </c:pt>
                <c:pt idx="212">
                  <c:v>41648.857142857145</c:v>
                </c:pt>
                <c:pt idx="213">
                  <c:v>41604.71428571429</c:v>
                </c:pt>
                <c:pt idx="214">
                  <c:v>41627.28571428571</c:v>
                </c:pt>
                <c:pt idx="215">
                  <c:v>41467.28571428571</c:v>
                </c:pt>
                <c:pt idx="216">
                  <c:v>41680.428571428572</c:v>
                </c:pt>
                <c:pt idx="217">
                  <c:v>41085.714285714283</c:v>
                </c:pt>
                <c:pt idx="218">
                  <c:v>40922.428571428565</c:v>
                </c:pt>
                <c:pt idx="219">
                  <c:v>41429.428571428572</c:v>
                </c:pt>
                <c:pt idx="220">
                  <c:v>41487.142857142855</c:v>
                </c:pt>
                <c:pt idx="221">
                  <c:v>41031.857142857145</c:v>
                </c:pt>
                <c:pt idx="222">
                  <c:v>39353.428571428572</c:v>
                </c:pt>
                <c:pt idx="223">
                  <c:v>37264.857142857145</c:v>
                </c:pt>
                <c:pt idx="224">
                  <c:v>36270.428571428572</c:v>
                </c:pt>
                <c:pt idx="225">
                  <c:v>35099.857142857145</c:v>
                </c:pt>
                <c:pt idx="226">
                  <c:v>34726.71428571429</c:v>
                </c:pt>
                <c:pt idx="227">
                  <c:v>34432.571428571428</c:v>
                </c:pt>
                <c:pt idx="228">
                  <c:v>34883.285714285717</c:v>
                </c:pt>
                <c:pt idx="229">
                  <c:v>36427.571428571435</c:v>
                </c:pt>
                <c:pt idx="230">
                  <c:v>38179.857142857145</c:v>
                </c:pt>
                <c:pt idx="231">
                  <c:v>38891.571428571428</c:v>
                </c:pt>
                <c:pt idx="232">
                  <c:v>40187.71428571429</c:v>
                </c:pt>
                <c:pt idx="233">
                  <c:v>40403.71428571429</c:v>
                </c:pt>
                <c:pt idx="234">
                  <c:v>40561.28571428571</c:v>
                </c:pt>
                <c:pt idx="235">
                  <c:v>41143.428571428572</c:v>
                </c:pt>
                <c:pt idx="236">
                  <c:v>43637</c:v>
                </c:pt>
                <c:pt idx="237">
                  <c:v>43690</c:v>
                </c:pt>
                <c:pt idx="238">
                  <c:v>43695.71428571429</c:v>
                </c:pt>
                <c:pt idx="239">
                  <c:v>43977.428571428572</c:v>
                </c:pt>
                <c:pt idx="240">
                  <c:v>43835.28571428571</c:v>
                </c:pt>
                <c:pt idx="241">
                  <c:v>44188.142857142855</c:v>
                </c:pt>
                <c:pt idx="242">
                  <c:v>44056.71428571429</c:v>
                </c:pt>
                <c:pt idx="243">
                  <c:v>41401.857142857145</c:v>
                </c:pt>
                <c:pt idx="244">
                  <c:v>41898</c:v>
                </c:pt>
                <c:pt idx="245">
                  <c:v>41951</c:v>
                </c:pt>
                <c:pt idx="246">
                  <c:v>41743.71428571429</c:v>
                </c:pt>
                <c:pt idx="247">
                  <c:v>42695.571428571428</c:v>
                </c:pt>
                <c:pt idx="248">
                  <c:v>43253</c:v>
                </c:pt>
                <c:pt idx="249">
                  <c:v>42997.142857142855</c:v>
                </c:pt>
                <c:pt idx="250">
                  <c:v>43865.42857142858</c:v>
                </c:pt>
                <c:pt idx="251">
                  <c:v>44144.28571428571</c:v>
                </c:pt>
                <c:pt idx="252">
                  <c:v>45803.142857142855</c:v>
                </c:pt>
                <c:pt idx="253">
                  <c:v>47652.28571428571</c:v>
                </c:pt>
                <c:pt idx="254">
                  <c:v>47856.857142857145</c:v>
                </c:pt>
                <c:pt idx="255">
                  <c:v>48767.428571428572</c:v>
                </c:pt>
                <c:pt idx="256">
                  <c:v>50230.857142857145</c:v>
                </c:pt>
                <c:pt idx="257">
                  <c:v>50573.857142857145</c:v>
                </c:pt>
                <c:pt idx="258">
                  <c:v>51565</c:v>
                </c:pt>
                <c:pt idx="259">
                  <c:v>52810.142857142855</c:v>
                </c:pt>
                <c:pt idx="260">
                  <c:v>53707.428571428565</c:v>
                </c:pt>
                <c:pt idx="261">
                  <c:v>55529.571428571428</c:v>
                </c:pt>
                <c:pt idx="262">
                  <c:v>55787.285714285717</c:v>
                </c:pt>
                <c:pt idx="263">
                  <c:v>56270.28571428571</c:v>
                </c:pt>
                <c:pt idx="264">
                  <c:v>59975.571428571435</c:v>
                </c:pt>
                <c:pt idx="265">
                  <c:v>61364.71428571429</c:v>
                </c:pt>
                <c:pt idx="266">
                  <c:v>61868.571428571428</c:v>
                </c:pt>
                <c:pt idx="267">
                  <c:v>63500.285714285717</c:v>
                </c:pt>
                <c:pt idx="268">
                  <c:v>65327.428571428565</c:v>
                </c:pt>
                <c:pt idx="269">
                  <c:v>69042.85714285713</c:v>
                </c:pt>
                <c:pt idx="270">
                  <c:v>70877.571428571435</c:v>
                </c:pt>
                <c:pt idx="271">
                  <c:v>70819.571428571435</c:v>
                </c:pt>
                <c:pt idx="272">
                  <c:v>72944.71428571429</c:v>
                </c:pt>
                <c:pt idx="273">
                  <c:v>75247.42857142858</c:v>
                </c:pt>
                <c:pt idx="274">
                  <c:v>77349.571428571435</c:v>
                </c:pt>
                <c:pt idx="275">
                  <c:v>79825.142857142855</c:v>
                </c:pt>
                <c:pt idx="276">
                  <c:v>80823.57142857142</c:v>
                </c:pt>
                <c:pt idx="277">
                  <c:v>86922.71428571429</c:v>
                </c:pt>
                <c:pt idx="278">
                  <c:v>89480.142857142855</c:v>
                </c:pt>
                <c:pt idx="279">
                  <c:v>96673.42857142858</c:v>
                </c:pt>
                <c:pt idx="280">
                  <c:v>100260.57142857142</c:v>
                </c:pt>
                <c:pt idx="281">
                  <c:v>105737.28571428571</c:v>
                </c:pt>
                <c:pt idx="282">
                  <c:v>109834.14285714287</c:v>
                </c:pt>
                <c:pt idx="283">
                  <c:v>115228.71428571429</c:v>
                </c:pt>
                <c:pt idx="284">
                  <c:v>116694.42857142858</c:v>
                </c:pt>
                <c:pt idx="285">
                  <c:v>121726</c:v>
                </c:pt>
                <c:pt idx="286">
                  <c:v>123627</c:v>
                </c:pt>
                <c:pt idx="287">
                  <c:v>129658.57142857142</c:v>
                </c:pt>
                <c:pt idx="288">
                  <c:v>134715.57142857142</c:v>
                </c:pt>
                <c:pt idx="289">
                  <c:v>142208.85714285716</c:v>
                </c:pt>
                <c:pt idx="290">
                  <c:v>147981.28571428571</c:v>
                </c:pt>
                <c:pt idx="291">
                  <c:v>151007.71428571429</c:v>
                </c:pt>
                <c:pt idx="292">
                  <c:v>157034.71428571429</c:v>
                </c:pt>
                <c:pt idx="293">
                  <c:v>160383</c:v>
                </c:pt>
                <c:pt idx="294">
                  <c:v>164167</c:v>
                </c:pt>
                <c:pt idx="295">
                  <c:v>167988.28571428571</c:v>
                </c:pt>
                <c:pt idx="296">
                  <c:v>170548.57142857142</c:v>
                </c:pt>
                <c:pt idx="297">
                  <c:v>172192.57142857142</c:v>
                </c:pt>
                <c:pt idx="298">
                  <c:v>173704.14285714287</c:v>
                </c:pt>
                <c:pt idx="299">
                  <c:v>175341.71428571429</c:v>
                </c:pt>
                <c:pt idx="300">
                  <c:v>176998.14285714284</c:v>
                </c:pt>
                <c:pt idx="301">
                  <c:v>178442.42857142858</c:v>
                </c:pt>
                <c:pt idx="302">
                  <c:v>167160.85714285716</c:v>
                </c:pt>
                <c:pt idx="303">
                  <c:v>168531.57142857142</c:v>
                </c:pt>
                <c:pt idx="304">
                  <c:v>165136.28571428574</c:v>
                </c:pt>
                <c:pt idx="305">
                  <c:v>164192.42857142858</c:v>
                </c:pt>
                <c:pt idx="306">
                  <c:v>162225</c:v>
                </c:pt>
                <c:pt idx="307">
                  <c:v>164050.85714285716</c:v>
                </c:pt>
                <c:pt idx="308">
                  <c:v>166840.14285714284</c:v>
                </c:pt>
                <c:pt idx="309">
                  <c:v>182680.28571428571</c:v>
                </c:pt>
                <c:pt idx="310">
                  <c:v>186211.71428571426</c:v>
                </c:pt>
                <c:pt idx="311">
                  <c:v>194804.57142857142</c:v>
                </c:pt>
                <c:pt idx="312">
                  <c:v>200648.71428571426</c:v>
                </c:pt>
                <c:pt idx="313">
                  <c:v>205518.71428571429</c:v>
                </c:pt>
                <c:pt idx="314">
                  <c:v>210679.85714285713</c:v>
                </c:pt>
                <c:pt idx="315">
                  <c:v>213503.85714285713</c:v>
                </c:pt>
                <c:pt idx="316">
                  <c:v>214648.14285714284</c:v>
                </c:pt>
                <c:pt idx="317">
                  <c:v>215711.28571428574</c:v>
                </c:pt>
                <c:pt idx="318">
                  <c:v>215994</c:v>
                </c:pt>
                <c:pt idx="319">
                  <c:v>216956.14285714287</c:v>
                </c:pt>
                <c:pt idx="320">
                  <c:v>216943.42857142858</c:v>
                </c:pt>
                <c:pt idx="321">
                  <c:v>214735.14285714287</c:v>
                </c:pt>
                <c:pt idx="322">
                  <c:v>218164.28571428571</c:v>
                </c:pt>
                <c:pt idx="323">
                  <c:v>219375.42857142858</c:v>
                </c:pt>
                <c:pt idx="324">
                  <c:v>221052.14285714284</c:v>
                </c:pt>
                <c:pt idx="325">
                  <c:v>217382</c:v>
                </c:pt>
                <c:pt idx="326">
                  <c:v>217388.71428571426</c:v>
                </c:pt>
                <c:pt idx="327">
                  <c:v>218014.42857142858</c:v>
                </c:pt>
                <c:pt idx="328">
                  <c:v>216460.42857142858</c:v>
                </c:pt>
                <c:pt idx="329">
                  <c:v>214027.85714285713</c:v>
                </c:pt>
                <c:pt idx="330">
                  <c:v>207493.57142857142</c:v>
                </c:pt>
                <c:pt idx="331">
                  <c:v>185504.71428571429</c:v>
                </c:pt>
                <c:pt idx="332">
                  <c:v>190403.71428571432</c:v>
                </c:pt>
                <c:pt idx="333">
                  <c:v>185808.85714285716</c:v>
                </c:pt>
                <c:pt idx="334">
                  <c:v>182301.28571428571</c:v>
                </c:pt>
                <c:pt idx="335">
                  <c:v>182631.42857142858</c:v>
                </c:pt>
                <c:pt idx="336">
                  <c:v>183214.28571428571</c:v>
                </c:pt>
                <c:pt idx="337">
                  <c:v>189133</c:v>
                </c:pt>
                <c:pt idx="338">
                  <c:v>197138.14285714284</c:v>
                </c:pt>
                <c:pt idx="339">
                  <c:v>207719.57142857142</c:v>
                </c:pt>
                <c:pt idx="340">
                  <c:v>215292.14285714287</c:v>
                </c:pt>
                <c:pt idx="341">
                  <c:v>216701.71428571429</c:v>
                </c:pt>
                <c:pt idx="342">
                  <c:v>221650.28571428571</c:v>
                </c:pt>
                <c:pt idx="343">
                  <c:v>224784.28571428571</c:v>
                </c:pt>
                <c:pt idx="344">
                  <c:v>230890.28571428571</c:v>
                </c:pt>
                <c:pt idx="345">
                  <c:v>251081.14285714287</c:v>
                </c:pt>
                <c:pt idx="346">
                  <c:v>245438.85714285713</c:v>
                </c:pt>
                <c:pt idx="347">
                  <c:v>246090</c:v>
                </c:pt>
                <c:pt idx="348">
                  <c:v>250468.57142857145</c:v>
                </c:pt>
                <c:pt idx="349">
                  <c:v>249297.14285714284</c:v>
                </c:pt>
                <c:pt idx="350">
                  <c:v>245677.85714285716</c:v>
                </c:pt>
                <c:pt idx="351">
                  <c:v>239596.42857142858</c:v>
                </c:pt>
                <c:pt idx="352">
                  <c:v>232100</c:v>
                </c:pt>
                <c:pt idx="353">
                  <c:v>223656</c:v>
                </c:pt>
                <c:pt idx="354">
                  <c:v>218587.42857142858</c:v>
                </c:pt>
                <c:pt idx="355">
                  <c:v>208436.71428571429</c:v>
                </c:pt>
                <c:pt idx="356">
                  <c:v>201203.42857142858</c:v>
                </c:pt>
                <c:pt idx="357">
                  <c:v>194484.14285714284</c:v>
                </c:pt>
                <c:pt idx="358">
                  <c:v>188497.42857142858</c:v>
                </c:pt>
                <c:pt idx="359">
                  <c:v>181065.71428571432</c:v>
                </c:pt>
                <c:pt idx="360">
                  <c:v>176623.28571428571</c:v>
                </c:pt>
                <c:pt idx="361">
                  <c:v>169946.42857142858</c:v>
                </c:pt>
                <c:pt idx="362">
                  <c:v>171100.28571428574</c:v>
                </c:pt>
                <c:pt idx="363">
                  <c:v>167016.71428571426</c:v>
                </c:pt>
                <c:pt idx="364">
                  <c:v>162830.71428571429</c:v>
                </c:pt>
                <c:pt idx="365">
                  <c:v>159252.57142857142</c:v>
                </c:pt>
                <c:pt idx="366">
                  <c:v>155803.71428571429</c:v>
                </c:pt>
                <c:pt idx="367">
                  <c:v>151760.85714285713</c:v>
                </c:pt>
                <c:pt idx="368">
                  <c:v>149040.57142857142</c:v>
                </c:pt>
                <c:pt idx="369">
                  <c:v>146655.14285714284</c:v>
                </c:pt>
                <c:pt idx="370">
                  <c:v>142037.14285714284</c:v>
                </c:pt>
                <c:pt idx="371">
                  <c:v>137427.14285714284</c:v>
                </c:pt>
                <c:pt idx="372">
                  <c:v>131027.14285714286</c:v>
                </c:pt>
                <c:pt idx="373">
                  <c:v>126428.42857142857</c:v>
                </c:pt>
                <c:pt idx="374">
                  <c:v>120959.28571428571</c:v>
                </c:pt>
                <c:pt idx="375">
                  <c:v>117758.42857142857</c:v>
                </c:pt>
                <c:pt idx="376">
                  <c:v>111395.57142857142</c:v>
                </c:pt>
                <c:pt idx="377">
                  <c:v>108533.57142857142</c:v>
                </c:pt>
                <c:pt idx="378">
                  <c:v>104756.57142857142</c:v>
                </c:pt>
                <c:pt idx="379">
                  <c:v>102150.71428571429</c:v>
                </c:pt>
                <c:pt idx="380">
                  <c:v>97186</c:v>
                </c:pt>
                <c:pt idx="381">
                  <c:v>94763.71428571429</c:v>
                </c:pt>
                <c:pt idx="382">
                  <c:v>91248.142857142855</c:v>
                </c:pt>
                <c:pt idx="383">
                  <c:v>86082.857142857145</c:v>
                </c:pt>
                <c:pt idx="384">
                  <c:v>81401.71428571429</c:v>
                </c:pt>
                <c:pt idx="385">
                  <c:v>77814.28571428571</c:v>
                </c:pt>
                <c:pt idx="386">
                  <c:v>72692.428571428565</c:v>
                </c:pt>
                <c:pt idx="387">
                  <c:v>69779.57142857142</c:v>
                </c:pt>
                <c:pt idx="388">
                  <c:v>67562</c:v>
                </c:pt>
                <c:pt idx="389">
                  <c:v>66421.57142857142</c:v>
                </c:pt>
                <c:pt idx="390">
                  <c:v>66689.71428571429</c:v>
                </c:pt>
                <c:pt idx="391">
                  <c:v>68085.57142857142</c:v>
                </c:pt>
                <c:pt idx="392">
                  <c:v>68744.142857142855</c:v>
                </c:pt>
                <c:pt idx="393">
                  <c:v>69829</c:v>
                </c:pt>
                <c:pt idx="394">
                  <c:v>69553.14285714287</c:v>
                </c:pt>
                <c:pt idx="395">
                  <c:v>68543.142857142855</c:v>
                </c:pt>
                <c:pt idx="396">
                  <c:v>67724.57142857142</c:v>
                </c:pt>
                <c:pt idx="397">
                  <c:v>68001.71428571429</c:v>
                </c:pt>
                <c:pt idx="398">
                  <c:v>65834.142857142855</c:v>
                </c:pt>
                <c:pt idx="399">
                  <c:v>64754.428571428565</c:v>
                </c:pt>
                <c:pt idx="400">
                  <c:v>63405.142857142855</c:v>
                </c:pt>
                <c:pt idx="401">
                  <c:v>61843.857142857145</c:v>
                </c:pt>
                <c:pt idx="402">
                  <c:v>60933.57142857142</c:v>
                </c:pt>
                <c:pt idx="403">
                  <c:v>59455.142857142855</c:v>
                </c:pt>
                <c:pt idx="404">
                  <c:v>57572.28571428571</c:v>
                </c:pt>
                <c:pt idx="405">
                  <c:v>57654</c:v>
                </c:pt>
                <c:pt idx="406">
                  <c:v>56326.142857142855</c:v>
                </c:pt>
                <c:pt idx="407">
                  <c:v>55526.71428571429</c:v>
                </c:pt>
                <c:pt idx="408">
                  <c:v>54825.71428571429</c:v>
                </c:pt>
                <c:pt idx="409">
                  <c:v>54079.571428571435</c:v>
                </c:pt>
                <c:pt idx="410">
                  <c:v>53680.28571428571</c:v>
                </c:pt>
                <c:pt idx="411">
                  <c:v>55341</c:v>
                </c:pt>
                <c:pt idx="412">
                  <c:v>54818.28571428571</c:v>
                </c:pt>
                <c:pt idx="413">
                  <c:v>55016.142857142855</c:v>
                </c:pt>
                <c:pt idx="414">
                  <c:v>54717.857142857145</c:v>
                </c:pt>
                <c:pt idx="415">
                  <c:v>54737.71428571429</c:v>
                </c:pt>
                <c:pt idx="416">
                  <c:v>55093.142857142855</c:v>
                </c:pt>
                <c:pt idx="417">
                  <c:v>54456.571428571428</c:v>
                </c:pt>
                <c:pt idx="418">
                  <c:v>53727.28571428571</c:v>
                </c:pt>
                <c:pt idx="419">
                  <c:v>53681.428571428565</c:v>
                </c:pt>
                <c:pt idx="420">
                  <c:v>57632.428571428572</c:v>
                </c:pt>
                <c:pt idx="421">
                  <c:v>58656.857142857138</c:v>
                </c:pt>
                <c:pt idx="422">
                  <c:v>60903.428571428565</c:v>
                </c:pt>
                <c:pt idx="423">
                  <c:v>61949.571428571428</c:v>
                </c:pt>
                <c:pt idx="424">
                  <c:v>63292.571428571435</c:v>
                </c:pt>
                <c:pt idx="425">
                  <c:v>65840.571428571435</c:v>
                </c:pt>
                <c:pt idx="426">
                  <c:v>66946.57142857142</c:v>
                </c:pt>
                <c:pt idx="427">
                  <c:v>64064.71428571429</c:v>
                </c:pt>
                <c:pt idx="428">
                  <c:v>65717.857142857145</c:v>
                </c:pt>
                <c:pt idx="429">
                  <c:v>64647.857142857145</c:v>
                </c:pt>
                <c:pt idx="430">
                  <c:v>64707.71428571429</c:v>
                </c:pt>
                <c:pt idx="431">
                  <c:v>63552</c:v>
                </c:pt>
                <c:pt idx="432">
                  <c:v>64713.428571428565</c:v>
                </c:pt>
                <c:pt idx="433">
                  <c:v>64605.571428571435</c:v>
                </c:pt>
                <c:pt idx="434">
                  <c:v>65784.57142857142</c:v>
                </c:pt>
                <c:pt idx="435">
                  <c:v>65895.28571428571</c:v>
                </c:pt>
                <c:pt idx="436">
                  <c:v>67726.42857142858</c:v>
                </c:pt>
                <c:pt idx="437">
                  <c:v>68215.857142857145</c:v>
                </c:pt>
                <c:pt idx="438">
                  <c:v>69841</c:v>
                </c:pt>
                <c:pt idx="439">
                  <c:v>68794.142857142855</c:v>
                </c:pt>
                <c:pt idx="440">
                  <c:v>71264.142857142855</c:v>
                </c:pt>
                <c:pt idx="441">
                  <c:v>71318.71428571429</c:v>
                </c:pt>
                <c:pt idx="442">
                  <c:v>70520.857142857145</c:v>
                </c:pt>
                <c:pt idx="443">
                  <c:v>70144.57142857142</c:v>
                </c:pt>
                <c:pt idx="444">
                  <c:v>68122.428571428565</c:v>
                </c:pt>
                <c:pt idx="445">
                  <c:v>67495.571428571435</c:v>
                </c:pt>
                <c:pt idx="446">
                  <c:v>67214.14285714287</c:v>
                </c:pt>
                <c:pt idx="447">
                  <c:v>64783.42857142858</c:v>
                </c:pt>
                <c:pt idx="448">
                  <c:v>62991.428571428565</c:v>
                </c:pt>
                <c:pt idx="449">
                  <c:v>61987.142857142855</c:v>
                </c:pt>
                <c:pt idx="450">
                  <c:v>59464.142857142855</c:v>
                </c:pt>
                <c:pt idx="451">
                  <c:v>59601.71428571429</c:v>
                </c:pt>
                <c:pt idx="452">
                  <c:v>58177.71428571429</c:v>
                </c:pt>
                <c:pt idx="453">
                  <c:v>55243.999999999993</c:v>
                </c:pt>
                <c:pt idx="454">
                  <c:v>53798.857142857138</c:v>
                </c:pt>
                <c:pt idx="455">
                  <c:v>52697.71428571429</c:v>
                </c:pt>
                <c:pt idx="456">
                  <c:v>51408</c:v>
                </c:pt>
                <c:pt idx="457">
                  <c:v>50766.428571428572</c:v>
                </c:pt>
                <c:pt idx="458">
                  <c:v>49608.71428571429</c:v>
                </c:pt>
                <c:pt idx="459">
                  <c:v>49215.857142857145</c:v>
                </c:pt>
                <c:pt idx="460">
                  <c:v>49632.857142857145</c:v>
                </c:pt>
                <c:pt idx="461">
                  <c:v>48188.571428571428</c:v>
                </c:pt>
                <c:pt idx="462">
                  <c:v>46696</c:v>
                </c:pt>
                <c:pt idx="463">
                  <c:v>45168.428571428572</c:v>
                </c:pt>
                <c:pt idx="464">
                  <c:v>43770</c:v>
                </c:pt>
                <c:pt idx="465">
                  <c:v>42096.28571428571</c:v>
                </c:pt>
                <c:pt idx="466">
                  <c:v>40956.857142857145</c:v>
                </c:pt>
                <c:pt idx="467">
                  <c:v>39001.142857142855</c:v>
                </c:pt>
                <c:pt idx="468">
                  <c:v>37992.28571428571</c:v>
                </c:pt>
                <c:pt idx="469">
                  <c:v>36724.571428571428</c:v>
                </c:pt>
                <c:pt idx="470">
                  <c:v>35369.571428571428</c:v>
                </c:pt>
                <c:pt idx="471">
                  <c:v>34531</c:v>
                </c:pt>
                <c:pt idx="472">
                  <c:v>33842.71428571429</c:v>
                </c:pt>
                <c:pt idx="473">
                  <c:v>33192.428571428572</c:v>
                </c:pt>
                <c:pt idx="474">
                  <c:v>32024.571428571428</c:v>
                </c:pt>
                <c:pt idx="475">
                  <c:v>31185.714285714283</c:v>
                </c:pt>
                <c:pt idx="476">
                  <c:v>30253.285714285714</c:v>
                </c:pt>
                <c:pt idx="477">
                  <c:v>29129.428571428572</c:v>
                </c:pt>
                <c:pt idx="478">
                  <c:v>27084.428571428572</c:v>
                </c:pt>
                <c:pt idx="479">
                  <c:v>25790.285714285714</c:v>
                </c:pt>
                <c:pt idx="480">
                  <c:v>25217.857142857145</c:v>
                </c:pt>
                <c:pt idx="481">
                  <c:v>24816.857142857141</c:v>
                </c:pt>
                <c:pt idx="482">
                  <c:v>24095.428571428572</c:v>
                </c:pt>
                <c:pt idx="483">
                  <c:v>23334.857142857145</c:v>
                </c:pt>
                <c:pt idx="484">
                  <c:v>22941</c:v>
                </c:pt>
                <c:pt idx="485">
                  <c:v>22071.428571428572</c:v>
                </c:pt>
                <c:pt idx="486">
                  <c:v>20957.571428571428</c:v>
                </c:pt>
                <c:pt idx="487">
                  <c:v>20081.285714285717</c:v>
                </c:pt>
                <c:pt idx="488">
                  <c:v>17218.428571428572</c:v>
                </c:pt>
                <c:pt idx="489">
                  <c:v>17246.714285714286</c:v>
                </c:pt>
                <c:pt idx="490">
                  <c:v>16238.428571428571</c:v>
                </c:pt>
                <c:pt idx="491">
                  <c:v>15043.142857142859</c:v>
                </c:pt>
                <c:pt idx="492">
                  <c:v>14327.714285714286</c:v>
                </c:pt>
                <c:pt idx="493">
                  <c:v>14599.857142857141</c:v>
                </c:pt>
                <c:pt idx="494">
                  <c:v>14408.571428571428</c:v>
                </c:pt>
                <c:pt idx="495">
                  <c:v>15797.142857142857</c:v>
                </c:pt>
                <c:pt idx="496">
                  <c:v>14379.428571428571</c:v>
                </c:pt>
                <c:pt idx="497">
                  <c:v>14626.571428571428</c:v>
                </c:pt>
                <c:pt idx="498">
                  <c:v>13978.714285714286</c:v>
                </c:pt>
                <c:pt idx="499">
                  <c:v>15100</c:v>
                </c:pt>
                <c:pt idx="500">
                  <c:v>14288.857142857145</c:v>
                </c:pt>
                <c:pt idx="501">
                  <c:v>14200.571428571428</c:v>
                </c:pt>
                <c:pt idx="502">
                  <c:v>13805.571428571428</c:v>
                </c:pt>
                <c:pt idx="503">
                  <c:v>13561.428571428572</c:v>
                </c:pt>
                <c:pt idx="504">
                  <c:v>12672.714285714286</c:v>
                </c:pt>
                <c:pt idx="505">
                  <c:v>12079.428571428572</c:v>
                </c:pt>
                <c:pt idx="506">
                  <c:v>11492.571428571429</c:v>
                </c:pt>
                <c:pt idx="507">
                  <c:v>11534.285714285714</c:v>
                </c:pt>
                <c:pt idx="508">
                  <c:v>11407.857142857143</c:v>
                </c:pt>
                <c:pt idx="509">
                  <c:v>11351</c:v>
                </c:pt>
                <c:pt idx="510">
                  <c:v>11299</c:v>
                </c:pt>
                <c:pt idx="511">
                  <c:v>11300.571428571428</c:v>
                </c:pt>
                <c:pt idx="512">
                  <c:v>11648.714285714286</c:v>
                </c:pt>
                <c:pt idx="513">
                  <c:v>12095.142857142857</c:v>
                </c:pt>
                <c:pt idx="514">
                  <c:v>11921.285714285714</c:v>
                </c:pt>
                <c:pt idx="515">
                  <c:v>11925.285714285714</c:v>
                </c:pt>
                <c:pt idx="516">
                  <c:v>12318.285714285714</c:v>
                </c:pt>
                <c:pt idx="517">
                  <c:v>12376.714285714286</c:v>
                </c:pt>
                <c:pt idx="518">
                  <c:v>12474.142857142859</c:v>
                </c:pt>
                <c:pt idx="519">
                  <c:v>12707.285714285714</c:v>
                </c:pt>
                <c:pt idx="520">
                  <c:v>13589</c:v>
                </c:pt>
                <c:pt idx="521">
                  <c:v>13222.714285714286</c:v>
                </c:pt>
                <c:pt idx="522">
                  <c:v>13190.857142857143</c:v>
                </c:pt>
                <c:pt idx="523">
                  <c:v>11825.857142857143</c:v>
                </c:pt>
                <c:pt idx="524">
                  <c:v>13665.142857142855</c:v>
                </c:pt>
                <c:pt idx="525">
                  <c:v>15066.714285714286</c:v>
                </c:pt>
                <c:pt idx="526">
                  <c:v>15866.285714285714</c:v>
                </c:pt>
                <c:pt idx="527">
                  <c:v>18488</c:v>
                </c:pt>
                <c:pt idx="528">
                  <c:v>19102.142857142859</c:v>
                </c:pt>
                <c:pt idx="529">
                  <c:v>19454.571428571428</c:v>
                </c:pt>
                <c:pt idx="530">
                  <c:v>23666.714285714283</c:v>
                </c:pt>
                <c:pt idx="531">
                  <c:v>23981</c:v>
                </c:pt>
                <c:pt idx="532">
                  <c:v>25254.714285714286</c:v>
                </c:pt>
                <c:pt idx="533">
                  <c:v>26447.571428571428</c:v>
                </c:pt>
                <c:pt idx="534">
                  <c:v>30886</c:v>
                </c:pt>
                <c:pt idx="535">
                  <c:v>31446.28571428571</c:v>
                </c:pt>
                <c:pt idx="536">
                  <c:v>32286.857142857145</c:v>
                </c:pt>
                <c:pt idx="537">
                  <c:v>34729</c:v>
                </c:pt>
                <c:pt idx="538">
                  <c:v>37054</c:v>
                </c:pt>
                <c:pt idx="539">
                  <c:v>39937.571428571428</c:v>
                </c:pt>
                <c:pt idx="540">
                  <c:v>43999.28571428571</c:v>
                </c:pt>
                <c:pt idx="541">
                  <c:v>49690.857142857145</c:v>
                </c:pt>
                <c:pt idx="542">
                  <c:v>51811.142857142855</c:v>
                </c:pt>
                <c:pt idx="543">
                  <c:v>51977.571428571428</c:v>
                </c:pt>
                <c:pt idx="544">
                  <c:v>57298.142857142855</c:v>
                </c:pt>
                <c:pt idx="545">
                  <c:v>61303.571428571428</c:v>
                </c:pt>
                <c:pt idx="546">
                  <c:v>63695.142857142855</c:v>
                </c:pt>
                <c:pt idx="547">
                  <c:v>66741.857142857145</c:v>
                </c:pt>
                <c:pt idx="548">
                  <c:v>77521.571428571435</c:v>
                </c:pt>
                <c:pt idx="549">
                  <c:v>78236.71428571429</c:v>
                </c:pt>
                <c:pt idx="550">
                  <c:v>79940.71428571429</c:v>
                </c:pt>
                <c:pt idx="551">
                  <c:v>85457.57142857142</c:v>
                </c:pt>
                <c:pt idx="552">
                  <c:v>90574.14285714287</c:v>
                </c:pt>
                <c:pt idx="553">
                  <c:v>93994.28571428571</c:v>
                </c:pt>
                <c:pt idx="554">
                  <c:v>98516.28571428571</c:v>
                </c:pt>
                <c:pt idx="555">
                  <c:v>107140.42857142858</c:v>
                </c:pt>
                <c:pt idx="556">
                  <c:v>108751</c:v>
                </c:pt>
                <c:pt idx="557">
                  <c:v>108621.42857142858</c:v>
                </c:pt>
                <c:pt idx="558">
                  <c:v>116682.28571428571</c:v>
                </c:pt>
                <c:pt idx="559">
                  <c:v>116718.71428571429</c:v>
                </c:pt>
                <c:pt idx="560">
                  <c:v>122784.71428571429</c:v>
                </c:pt>
                <c:pt idx="561">
                  <c:v>123743.85714285716</c:v>
                </c:pt>
                <c:pt idx="562">
                  <c:v>128866.71428571428</c:v>
                </c:pt>
                <c:pt idx="563">
                  <c:v>128670.28571428571</c:v>
                </c:pt>
                <c:pt idx="564">
                  <c:v>130705.71428571429</c:v>
                </c:pt>
                <c:pt idx="565">
                  <c:v>134389.57142857142</c:v>
                </c:pt>
                <c:pt idx="566">
                  <c:v>137545</c:v>
                </c:pt>
                <c:pt idx="567">
                  <c:v>137920.71428571429</c:v>
                </c:pt>
                <c:pt idx="568">
                  <c:v>141053.42857142858</c:v>
                </c:pt>
                <c:pt idx="569">
                  <c:v>145140.42857142858</c:v>
                </c:pt>
                <c:pt idx="570">
                  <c:v>147542.42857142858</c:v>
                </c:pt>
                <c:pt idx="571">
                  <c:v>147286.71428571429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BD5D-41FD-9458-C23CE9AFB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1601480"/>
        <c:axId val="771607056"/>
      </c:lineChart>
      <c:dateAx>
        <c:axId val="771601480"/>
        <c:scaling>
          <c:orientation val="minMax"/>
          <c:min val="43891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07056"/>
        <c:crosses val="autoZero"/>
        <c:auto val="1"/>
        <c:lblOffset val="100"/>
        <c:baseTimeUnit val="days"/>
        <c:majorUnit val="3"/>
        <c:majorTimeUnit val="months"/>
      </c:dateAx>
      <c:valAx>
        <c:axId val="771607056"/>
        <c:scaling>
          <c:orientation val="minMax"/>
        </c:scaling>
        <c:delete val="0"/>
        <c:axPos val="l"/>
        <c:numFmt formatCode="#,##0&quot;K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1601480"/>
        <c:crosses val="autoZero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Unemployment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Sheet14!$AE$7</c:f>
              <c:strCache>
                <c:ptCount val="1"/>
                <c:pt idx="0">
                  <c:v>U-3 Unemployment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315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31D-4A69-8AED-A337023351EC}"/>
              </c:ext>
            </c:extLst>
          </c:dPt>
          <c:dPt>
            <c:idx val="327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231D-4A69-8AED-A337023351EC}"/>
              </c:ext>
            </c:extLst>
          </c:dPt>
          <c:dPt>
            <c:idx val="363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231D-4A69-8AED-A337023351EC}"/>
              </c:ext>
            </c:extLst>
          </c:dPt>
          <c:dPt>
            <c:idx val="37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231D-4A69-8AED-A337023351EC}"/>
              </c:ext>
            </c:extLst>
          </c:dPt>
          <c:dPt>
            <c:idx val="37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A039-4404-A062-7097ADB8DCF2}"/>
              </c:ext>
            </c:extLst>
          </c:dPt>
          <c:dPt>
            <c:idx val="37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4423-4781-929F-267A91920FD6}"/>
              </c:ext>
            </c:extLst>
          </c:dPt>
          <c:dPt>
            <c:idx val="378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38D-43FA-B30F-226ACE4647B9}"/>
              </c:ext>
            </c:extLst>
          </c:dPt>
          <c:dLbls>
            <c:dLbl>
              <c:idx val="315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A70235AD-4B0D-41B9-ABF6-A1A4B4B29341}" type="VALUE">
                      <a:rPr lang="en-US" dirty="0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31D-4A69-8AED-A337023351EC}"/>
                </c:ext>
              </c:extLst>
            </c:dLbl>
            <c:dLbl>
              <c:idx val="327"/>
              <c:tx>
                <c:rich>
                  <a:bodyPr/>
                  <a:lstStyle/>
                  <a:p>
                    <a:r>
                      <a:rPr lang="en-US" dirty="0"/>
                      <a:t>April 21</a:t>
                    </a:r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D4DEF42B-5BBD-40D2-8A04-98347CEF3353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31D-4A69-8AED-A337023351EC}"/>
                </c:ext>
              </c:extLst>
            </c:dLbl>
            <c:dLbl>
              <c:idx val="363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21F9483E-F639-468C-A06A-5E57552EA56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31D-4A69-8AED-A337023351EC}"/>
                </c:ext>
              </c:extLst>
            </c:dLbl>
            <c:dLbl>
              <c:idx val="378"/>
              <c:tx>
                <c:rich>
                  <a:bodyPr/>
                  <a:lstStyle/>
                  <a:p>
                    <a:r>
                      <a:rPr lang="en-US" dirty="0"/>
                      <a:t>July 21</a:t>
                    </a:r>
                    <a:r>
                      <a:rPr lang="en-US" baseline="0" dirty="0"/>
                      <a:t>
</a:t>
                    </a:r>
                    <a:fld id="{E1BFF198-0DBF-4E21-838B-E537235A302E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E38D-43FA-B30F-226ACE4647B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Sheet14!$AD$8:$AD$1000</c:f>
              <c:numCache>
                <c:formatCode>mm/dd/yyyy</c:formatCode>
                <c:ptCount val="993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 formatCode="m/d/yyyy">
                  <c:v>42856</c:v>
                </c:pt>
                <c:pt idx="329" formatCode="m/d/yyyy">
                  <c:v>42887</c:v>
                </c:pt>
                <c:pt idx="330" formatCode="m/d/yyyy">
                  <c:v>42917</c:v>
                </c:pt>
                <c:pt idx="331" formatCode="m/d/yyyy">
                  <c:v>42948</c:v>
                </c:pt>
                <c:pt idx="332" formatCode="m/d/yyyy">
                  <c:v>42979</c:v>
                </c:pt>
                <c:pt idx="333" formatCode="m/d/yyyy">
                  <c:v>43009</c:v>
                </c:pt>
                <c:pt idx="334" formatCode="m/d/yyyy">
                  <c:v>43040</c:v>
                </c:pt>
                <c:pt idx="335" formatCode="m/d/yyyy">
                  <c:v>43070</c:v>
                </c:pt>
                <c:pt idx="336" formatCode="m/d/yyyy">
                  <c:v>43101</c:v>
                </c:pt>
                <c:pt idx="337" formatCode="m/d/yyyy">
                  <c:v>43132</c:v>
                </c:pt>
                <c:pt idx="338" formatCode="m/d/yyyy">
                  <c:v>43160</c:v>
                </c:pt>
                <c:pt idx="339" formatCode="m/d/yyyy">
                  <c:v>43191</c:v>
                </c:pt>
                <c:pt idx="340" formatCode="m/d/yyyy">
                  <c:v>43221</c:v>
                </c:pt>
                <c:pt idx="341" formatCode="m/d/yyyy">
                  <c:v>43252</c:v>
                </c:pt>
                <c:pt idx="342" formatCode="m/d/yyyy">
                  <c:v>43282</c:v>
                </c:pt>
                <c:pt idx="343" formatCode="m/d/yyyy">
                  <c:v>43313</c:v>
                </c:pt>
                <c:pt idx="344" formatCode="m/d/yyyy">
                  <c:v>43344</c:v>
                </c:pt>
                <c:pt idx="345" formatCode="m/d/yyyy">
                  <c:v>43374</c:v>
                </c:pt>
                <c:pt idx="346" formatCode="m/d/yyyy">
                  <c:v>43405</c:v>
                </c:pt>
                <c:pt idx="347" formatCode="m/d/yyyy">
                  <c:v>43435</c:v>
                </c:pt>
                <c:pt idx="348" formatCode="m/d/yyyy">
                  <c:v>43466</c:v>
                </c:pt>
                <c:pt idx="349" formatCode="m/d/yyyy">
                  <c:v>43497</c:v>
                </c:pt>
                <c:pt idx="350" formatCode="m/d/yyyy">
                  <c:v>43525</c:v>
                </c:pt>
                <c:pt idx="351" formatCode="m/d/yyyy">
                  <c:v>43556</c:v>
                </c:pt>
                <c:pt idx="352" formatCode="m/d/yyyy">
                  <c:v>43586</c:v>
                </c:pt>
                <c:pt idx="353" formatCode="m/d/yyyy">
                  <c:v>43617</c:v>
                </c:pt>
                <c:pt idx="354" formatCode="m/d/yyyy">
                  <c:v>43647</c:v>
                </c:pt>
                <c:pt idx="355" formatCode="m/d/yyyy">
                  <c:v>43678</c:v>
                </c:pt>
                <c:pt idx="356" formatCode="m/d/yyyy">
                  <c:v>43709</c:v>
                </c:pt>
                <c:pt idx="357" formatCode="m/d/yyyy">
                  <c:v>43739</c:v>
                </c:pt>
                <c:pt idx="358" formatCode="m/d/yyyy">
                  <c:v>43770</c:v>
                </c:pt>
                <c:pt idx="359" formatCode="m/d/yyyy">
                  <c:v>43800</c:v>
                </c:pt>
                <c:pt idx="360" formatCode="m/d/yyyy">
                  <c:v>43831</c:v>
                </c:pt>
                <c:pt idx="361" formatCode="m/d/yyyy">
                  <c:v>43862</c:v>
                </c:pt>
                <c:pt idx="362" formatCode="m/d/yyyy">
                  <c:v>43891</c:v>
                </c:pt>
                <c:pt idx="363" formatCode="m/d/yyyy">
                  <c:v>43922</c:v>
                </c:pt>
                <c:pt idx="364" formatCode="m/d/yyyy">
                  <c:v>43952</c:v>
                </c:pt>
                <c:pt idx="365" formatCode="m/d/yyyy">
                  <c:v>43983</c:v>
                </c:pt>
                <c:pt idx="366" formatCode="m/d/yyyy">
                  <c:v>44013</c:v>
                </c:pt>
                <c:pt idx="367" formatCode="m/d/yyyy">
                  <c:v>44044</c:v>
                </c:pt>
                <c:pt idx="368" formatCode="m/d/yyyy">
                  <c:v>44075</c:v>
                </c:pt>
                <c:pt idx="369" formatCode="m/d/yyyy">
                  <c:v>44105</c:v>
                </c:pt>
                <c:pt idx="370" formatCode="m/d/yyyy">
                  <c:v>44136</c:v>
                </c:pt>
                <c:pt idx="371" formatCode="m/d/yyyy">
                  <c:v>44166</c:v>
                </c:pt>
                <c:pt idx="372" formatCode="m/d/yyyy">
                  <c:v>44197</c:v>
                </c:pt>
                <c:pt idx="373" formatCode="m/d/yyyy">
                  <c:v>44228</c:v>
                </c:pt>
                <c:pt idx="374" formatCode="m/d/yyyy">
                  <c:v>44256</c:v>
                </c:pt>
                <c:pt idx="375" formatCode="m/d/yyyy">
                  <c:v>44287</c:v>
                </c:pt>
                <c:pt idx="376" formatCode="m/d/yyyy">
                  <c:v>44317</c:v>
                </c:pt>
                <c:pt idx="377" formatCode="m/d/yyyy">
                  <c:v>44348</c:v>
                </c:pt>
                <c:pt idx="378" formatCode="m/d/yyyy">
                  <c:v>44378</c:v>
                </c:pt>
              </c:numCache>
            </c:numRef>
          </c:cat>
          <c:val>
            <c:numRef>
              <c:f>Sheet14!$AE$8:$AE$1000</c:f>
              <c:numCache>
                <c:formatCode>0.0</c:formatCode>
                <c:ptCount val="993"/>
                <c:pt idx="0">
                  <c:v>5.4</c:v>
                </c:pt>
                <c:pt idx="1">
                  <c:v>5.3</c:v>
                </c:pt>
                <c:pt idx="2">
                  <c:v>5.2</c:v>
                </c:pt>
                <c:pt idx="3">
                  <c:v>5.4</c:v>
                </c:pt>
                <c:pt idx="4">
                  <c:v>5.4</c:v>
                </c:pt>
                <c:pt idx="5">
                  <c:v>5.2</c:v>
                </c:pt>
                <c:pt idx="6">
                  <c:v>5.5</c:v>
                </c:pt>
                <c:pt idx="7">
                  <c:v>5.7</c:v>
                </c:pt>
                <c:pt idx="8">
                  <c:v>5.9</c:v>
                </c:pt>
                <c:pt idx="9">
                  <c:v>5.9</c:v>
                </c:pt>
                <c:pt idx="10">
                  <c:v>6.2</c:v>
                </c:pt>
                <c:pt idx="11">
                  <c:v>6.3</c:v>
                </c:pt>
                <c:pt idx="12">
                  <c:v>6.4</c:v>
                </c:pt>
                <c:pt idx="13">
                  <c:v>6.6</c:v>
                </c:pt>
                <c:pt idx="14">
                  <c:v>6.8</c:v>
                </c:pt>
                <c:pt idx="15">
                  <c:v>6.7</c:v>
                </c:pt>
                <c:pt idx="16">
                  <c:v>6.9</c:v>
                </c:pt>
                <c:pt idx="17">
                  <c:v>6.9</c:v>
                </c:pt>
                <c:pt idx="18">
                  <c:v>6.8</c:v>
                </c:pt>
                <c:pt idx="19">
                  <c:v>6.9</c:v>
                </c:pt>
                <c:pt idx="20">
                  <c:v>6.9</c:v>
                </c:pt>
                <c:pt idx="21">
                  <c:v>7</c:v>
                </c:pt>
                <c:pt idx="22">
                  <c:v>7</c:v>
                </c:pt>
                <c:pt idx="23">
                  <c:v>7.3</c:v>
                </c:pt>
                <c:pt idx="24">
                  <c:v>7.3</c:v>
                </c:pt>
                <c:pt idx="25">
                  <c:v>7.4</c:v>
                </c:pt>
                <c:pt idx="26">
                  <c:v>7.4</c:v>
                </c:pt>
                <c:pt idx="27">
                  <c:v>7.4</c:v>
                </c:pt>
                <c:pt idx="28">
                  <c:v>7.6</c:v>
                </c:pt>
                <c:pt idx="29">
                  <c:v>7.8</c:v>
                </c:pt>
                <c:pt idx="30">
                  <c:v>7.7</c:v>
                </c:pt>
                <c:pt idx="31">
                  <c:v>7.6</c:v>
                </c:pt>
                <c:pt idx="32">
                  <c:v>7.6</c:v>
                </c:pt>
                <c:pt idx="33">
                  <c:v>7.3</c:v>
                </c:pt>
                <c:pt idx="34">
                  <c:v>7.4</c:v>
                </c:pt>
                <c:pt idx="35">
                  <c:v>7.4</c:v>
                </c:pt>
                <c:pt idx="36">
                  <c:v>7.3</c:v>
                </c:pt>
                <c:pt idx="37">
                  <c:v>7.1</c:v>
                </c:pt>
                <c:pt idx="38">
                  <c:v>7</c:v>
                </c:pt>
                <c:pt idx="39">
                  <c:v>7.1</c:v>
                </c:pt>
                <c:pt idx="40">
                  <c:v>7.1</c:v>
                </c:pt>
                <c:pt idx="41">
                  <c:v>7</c:v>
                </c:pt>
                <c:pt idx="42">
                  <c:v>6.9</c:v>
                </c:pt>
                <c:pt idx="43">
                  <c:v>6.8</c:v>
                </c:pt>
                <c:pt idx="44">
                  <c:v>6.7</c:v>
                </c:pt>
                <c:pt idx="45">
                  <c:v>6.8</c:v>
                </c:pt>
                <c:pt idx="46">
                  <c:v>6.6</c:v>
                </c:pt>
                <c:pt idx="47">
                  <c:v>6.5</c:v>
                </c:pt>
                <c:pt idx="48">
                  <c:v>6.6</c:v>
                </c:pt>
                <c:pt idx="49">
                  <c:v>6.6</c:v>
                </c:pt>
                <c:pt idx="50">
                  <c:v>6.5</c:v>
                </c:pt>
                <c:pt idx="51">
                  <c:v>6.4</c:v>
                </c:pt>
                <c:pt idx="52">
                  <c:v>6.1</c:v>
                </c:pt>
                <c:pt idx="53">
                  <c:v>6.1</c:v>
                </c:pt>
                <c:pt idx="54">
                  <c:v>6.1</c:v>
                </c:pt>
                <c:pt idx="55">
                  <c:v>6</c:v>
                </c:pt>
                <c:pt idx="56">
                  <c:v>5.9</c:v>
                </c:pt>
                <c:pt idx="57">
                  <c:v>5.8</c:v>
                </c:pt>
                <c:pt idx="58">
                  <c:v>5.6</c:v>
                </c:pt>
                <c:pt idx="59">
                  <c:v>5.5</c:v>
                </c:pt>
                <c:pt idx="60">
                  <c:v>5.6</c:v>
                </c:pt>
                <c:pt idx="61">
                  <c:v>5.4</c:v>
                </c:pt>
                <c:pt idx="62">
                  <c:v>5.4</c:v>
                </c:pt>
                <c:pt idx="63">
                  <c:v>5.8</c:v>
                </c:pt>
                <c:pt idx="64">
                  <c:v>5.6</c:v>
                </c:pt>
                <c:pt idx="65">
                  <c:v>5.6</c:v>
                </c:pt>
                <c:pt idx="66">
                  <c:v>5.7</c:v>
                </c:pt>
                <c:pt idx="67">
                  <c:v>5.7</c:v>
                </c:pt>
                <c:pt idx="68">
                  <c:v>5.6</c:v>
                </c:pt>
                <c:pt idx="69">
                  <c:v>5.5</c:v>
                </c:pt>
                <c:pt idx="70">
                  <c:v>5.6</c:v>
                </c:pt>
                <c:pt idx="71">
                  <c:v>5.6</c:v>
                </c:pt>
                <c:pt idx="72">
                  <c:v>5.6</c:v>
                </c:pt>
                <c:pt idx="73">
                  <c:v>5.5</c:v>
                </c:pt>
                <c:pt idx="74">
                  <c:v>5.5</c:v>
                </c:pt>
                <c:pt idx="75">
                  <c:v>5.6</c:v>
                </c:pt>
                <c:pt idx="76">
                  <c:v>5.6</c:v>
                </c:pt>
                <c:pt idx="77">
                  <c:v>5.3</c:v>
                </c:pt>
                <c:pt idx="78">
                  <c:v>5.5</c:v>
                </c:pt>
                <c:pt idx="79">
                  <c:v>5.0999999999999996</c:v>
                </c:pt>
                <c:pt idx="80">
                  <c:v>5.2</c:v>
                </c:pt>
                <c:pt idx="81">
                  <c:v>5.2</c:v>
                </c:pt>
                <c:pt idx="82">
                  <c:v>5.4</c:v>
                </c:pt>
                <c:pt idx="83">
                  <c:v>5.4</c:v>
                </c:pt>
                <c:pt idx="84">
                  <c:v>5.3</c:v>
                </c:pt>
                <c:pt idx="85">
                  <c:v>5.2</c:v>
                </c:pt>
                <c:pt idx="86">
                  <c:v>5.2</c:v>
                </c:pt>
                <c:pt idx="87">
                  <c:v>5.0999999999999996</c:v>
                </c:pt>
                <c:pt idx="88">
                  <c:v>4.9000000000000004</c:v>
                </c:pt>
                <c:pt idx="89">
                  <c:v>5</c:v>
                </c:pt>
                <c:pt idx="90">
                  <c:v>4.9000000000000004</c:v>
                </c:pt>
                <c:pt idx="91">
                  <c:v>4.8</c:v>
                </c:pt>
                <c:pt idx="92">
                  <c:v>4.9000000000000004</c:v>
                </c:pt>
                <c:pt idx="93">
                  <c:v>4.7</c:v>
                </c:pt>
                <c:pt idx="94">
                  <c:v>4.5999999999999996</c:v>
                </c:pt>
                <c:pt idx="95">
                  <c:v>4.7</c:v>
                </c:pt>
                <c:pt idx="96">
                  <c:v>4.5999999999999996</c:v>
                </c:pt>
                <c:pt idx="97">
                  <c:v>4.5999999999999996</c:v>
                </c:pt>
                <c:pt idx="98">
                  <c:v>4.7</c:v>
                </c:pt>
                <c:pt idx="99">
                  <c:v>4.3</c:v>
                </c:pt>
                <c:pt idx="100">
                  <c:v>4.4000000000000004</c:v>
                </c:pt>
                <c:pt idx="101">
                  <c:v>4.5</c:v>
                </c:pt>
                <c:pt idx="102">
                  <c:v>4.5</c:v>
                </c:pt>
                <c:pt idx="103">
                  <c:v>4.5</c:v>
                </c:pt>
                <c:pt idx="104">
                  <c:v>4.5999999999999996</c:v>
                </c:pt>
                <c:pt idx="105">
                  <c:v>4.5</c:v>
                </c:pt>
                <c:pt idx="106">
                  <c:v>4.4000000000000004</c:v>
                </c:pt>
                <c:pt idx="107">
                  <c:v>4.4000000000000004</c:v>
                </c:pt>
                <c:pt idx="108">
                  <c:v>4.3</c:v>
                </c:pt>
                <c:pt idx="109">
                  <c:v>4.4000000000000004</c:v>
                </c:pt>
                <c:pt idx="110">
                  <c:v>4.2</c:v>
                </c:pt>
                <c:pt idx="111">
                  <c:v>4.3</c:v>
                </c:pt>
                <c:pt idx="112">
                  <c:v>4.2</c:v>
                </c:pt>
                <c:pt idx="113">
                  <c:v>4.3</c:v>
                </c:pt>
                <c:pt idx="114">
                  <c:v>4.3</c:v>
                </c:pt>
                <c:pt idx="115">
                  <c:v>4.2</c:v>
                </c:pt>
                <c:pt idx="116">
                  <c:v>4.2</c:v>
                </c:pt>
                <c:pt idx="117">
                  <c:v>4.0999999999999996</c:v>
                </c:pt>
                <c:pt idx="118">
                  <c:v>4.0999999999999996</c:v>
                </c:pt>
                <c:pt idx="119">
                  <c:v>4</c:v>
                </c:pt>
                <c:pt idx="120">
                  <c:v>4</c:v>
                </c:pt>
                <c:pt idx="121">
                  <c:v>4.0999999999999996</c:v>
                </c:pt>
                <c:pt idx="122">
                  <c:v>4</c:v>
                </c:pt>
                <c:pt idx="123">
                  <c:v>3.8</c:v>
                </c:pt>
                <c:pt idx="124">
                  <c:v>4</c:v>
                </c:pt>
                <c:pt idx="125">
                  <c:v>4</c:v>
                </c:pt>
                <c:pt idx="126">
                  <c:v>4</c:v>
                </c:pt>
                <c:pt idx="127">
                  <c:v>4.0999999999999996</c:v>
                </c:pt>
                <c:pt idx="128">
                  <c:v>3.9</c:v>
                </c:pt>
                <c:pt idx="129">
                  <c:v>3.9</c:v>
                </c:pt>
                <c:pt idx="130">
                  <c:v>3.9</c:v>
                </c:pt>
                <c:pt idx="131">
                  <c:v>3.9</c:v>
                </c:pt>
                <c:pt idx="132">
                  <c:v>4.2</c:v>
                </c:pt>
                <c:pt idx="133">
                  <c:v>4.2</c:v>
                </c:pt>
                <c:pt idx="134">
                  <c:v>4.3</c:v>
                </c:pt>
                <c:pt idx="135">
                  <c:v>4.4000000000000004</c:v>
                </c:pt>
                <c:pt idx="136">
                  <c:v>4.3</c:v>
                </c:pt>
                <c:pt idx="137">
                  <c:v>4.5</c:v>
                </c:pt>
                <c:pt idx="138">
                  <c:v>4.5999999999999996</c:v>
                </c:pt>
                <c:pt idx="139">
                  <c:v>4.9000000000000004</c:v>
                </c:pt>
                <c:pt idx="140">
                  <c:v>5</c:v>
                </c:pt>
                <c:pt idx="141">
                  <c:v>5.3</c:v>
                </c:pt>
                <c:pt idx="142">
                  <c:v>5.5</c:v>
                </c:pt>
                <c:pt idx="143">
                  <c:v>5.7</c:v>
                </c:pt>
                <c:pt idx="144">
                  <c:v>5.7</c:v>
                </c:pt>
                <c:pt idx="145">
                  <c:v>5.7</c:v>
                </c:pt>
                <c:pt idx="146">
                  <c:v>5.7</c:v>
                </c:pt>
                <c:pt idx="147">
                  <c:v>5.9</c:v>
                </c:pt>
                <c:pt idx="148">
                  <c:v>5.8</c:v>
                </c:pt>
                <c:pt idx="149">
                  <c:v>5.8</c:v>
                </c:pt>
                <c:pt idx="150">
                  <c:v>5.8</c:v>
                </c:pt>
                <c:pt idx="151">
                  <c:v>5.7</c:v>
                </c:pt>
                <c:pt idx="152">
                  <c:v>5.7</c:v>
                </c:pt>
                <c:pt idx="153">
                  <c:v>5.7</c:v>
                </c:pt>
                <c:pt idx="154">
                  <c:v>5.9</c:v>
                </c:pt>
                <c:pt idx="155">
                  <c:v>6</c:v>
                </c:pt>
                <c:pt idx="156">
                  <c:v>5.8</c:v>
                </c:pt>
                <c:pt idx="157">
                  <c:v>5.9</c:v>
                </c:pt>
                <c:pt idx="158">
                  <c:v>5.9</c:v>
                </c:pt>
                <c:pt idx="159">
                  <c:v>6</c:v>
                </c:pt>
                <c:pt idx="160">
                  <c:v>6.1</c:v>
                </c:pt>
                <c:pt idx="161">
                  <c:v>6.3</c:v>
                </c:pt>
                <c:pt idx="162">
                  <c:v>6.2</c:v>
                </c:pt>
                <c:pt idx="163">
                  <c:v>6.1</c:v>
                </c:pt>
                <c:pt idx="164">
                  <c:v>6.1</c:v>
                </c:pt>
                <c:pt idx="165">
                  <c:v>6</c:v>
                </c:pt>
                <c:pt idx="166">
                  <c:v>5.8</c:v>
                </c:pt>
                <c:pt idx="167">
                  <c:v>5.7</c:v>
                </c:pt>
                <c:pt idx="168">
                  <c:v>5.7</c:v>
                </c:pt>
                <c:pt idx="169">
                  <c:v>5.6</c:v>
                </c:pt>
                <c:pt idx="170">
                  <c:v>5.8</c:v>
                </c:pt>
                <c:pt idx="171">
                  <c:v>5.6</c:v>
                </c:pt>
                <c:pt idx="172">
                  <c:v>5.6</c:v>
                </c:pt>
                <c:pt idx="173">
                  <c:v>5.6</c:v>
                </c:pt>
                <c:pt idx="174">
                  <c:v>5.5</c:v>
                </c:pt>
                <c:pt idx="175">
                  <c:v>5.4</c:v>
                </c:pt>
                <c:pt idx="176">
                  <c:v>5.4</c:v>
                </c:pt>
                <c:pt idx="177">
                  <c:v>5.5</c:v>
                </c:pt>
                <c:pt idx="178">
                  <c:v>5.4</c:v>
                </c:pt>
                <c:pt idx="179">
                  <c:v>5.4</c:v>
                </c:pt>
                <c:pt idx="180">
                  <c:v>5.3</c:v>
                </c:pt>
                <c:pt idx="181">
                  <c:v>5.4</c:v>
                </c:pt>
                <c:pt idx="182">
                  <c:v>5.2</c:v>
                </c:pt>
                <c:pt idx="183">
                  <c:v>5.2</c:v>
                </c:pt>
                <c:pt idx="184">
                  <c:v>5.0999999999999996</c:v>
                </c:pt>
                <c:pt idx="185">
                  <c:v>5</c:v>
                </c:pt>
                <c:pt idx="186">
                  <c:v>5</c:v>
                </c:pt>
                <c:pt idx="187">
                  <c:v>4.9000000000000004</c:v>
                </c:pt>
                <c:pt idx="188">
                  <c:v>5</c:v>
                </c:pt>
                <c:pt idx="189">
                  <c:v>5</c:v>
                </c:pt>
                <c:pt idx="190">
                  <c:v>5</c:v>
                </c:pt>
                <c:pt idx="191">
                  <c:v>4.9000000000000004</c:v>
                </c:pt>
                <c:pt idx="192">
                  <c:v>4.7</c:v>
                </c:pt>
                <c:pt idx="193">
                  <c:v>4.8</c:v>
                </c:pt>
                <c:pt idx="194">
                  <c:v>4.7</c:v>
                </c:pt>
                <c:pt idx="195">
                  <c:v>4.7</c:v>
                </c:pt>
                <c:pt idx="196">
                  <c:v>4.5999999999999996</c:v>
                </c:pt>
                <c:pt idx="197">
                  <c:v>4.5999999999999996</c:v>
                </c:pt>
                <c:pt idx="198">
                  <c:v>4.7</c:v>
                </c:pt>
                <c:pt idx="199">
                  <c:v>4.7</c:v>
                </c:pt>
                <c:pt idx="200">
                  <c:v>4.5</c:v>
                </c:pt>
                <c:pt idx="201">
                  <c:v>4.4000000000000004</c:v>
                </c:pt>
                <c:pt idx="202">
                  <c:v>4.5</c:v>
                </c:pt>
                <c:pt idx="203">
                  <c:v>4.4000000000000004</c:v>
                </c:pt>
                <c:pt idx="204">
                  <c:v>4.5999999999999996</c:v>
                </c:pt>
                <c:pt idx="205">
                  <c:v>4.5</c:v>
                </c:pt>
                <c:pt idx="206">
                  <c:v>4.4000000000000004</c:v>
                </c:pt>
                <c:pt idx="207">
                  <c:v>4.5</c:v>
                </c:pt>
                <c:pt idx="208">
                  <c:v>4.4000000000000004</c:v>
                </c:pt>
                <c:pt idx="209">
                  <c:v>4.5999999999999996</c:v>
                </c:pt>
                <c:pt idx="210">
                  <c:v>4.7</c:v>
                </c:pt>
                <c:pt idx="211">
                  <c:v>4.5999999999999996</c:v>
                </c:pt>
                <c:pt idx="212">
                  <c:v>4.7</c:v>
                </c:pt>
                <c:pt idx="213">
                  <c:v>4.7</c:v>
                </c:pt>
                <c:pt idx="214">
                  <c:v>4.7</c:v>
                </c:pt>
                <c:pt idx="215">
                  <c:v>5</c:v>
                </c:pt>
                <c:pt idx="216">
                  <c:v>5</c:v>
                </c:pt>
                <c:pt idx="217">
                  <c:v>4.9000000000000004</c:v>
                </c:pt>
                <c:pt idx="218">
                  <c:v>5.0999999999999996</c:v>
                </c:pt>
                <c:pt idx="219">
                  <c:v>5</c:v>
                </c:pt>
                <c:pt idx="220">
                  <c:v>5.4</c:v>
                </c:pt>
                <c:pt idx="221">
                  <c:v>5.6</c:v>
                </c:pt>
                <c:pt idx="222">
                  <c:v>5.8</c:v>
                </c:pt>
                <c:pt idx="223">
                  <c:v>6.1</c:v>
                </c:pt>
                <c:pt idx="224">
                  <c:v>6.1</c:v>
                </c:pt>
                <c:pt idx="225">
                  <c:v>6.5</c:v>
                </c:pt>
                <c:pt idx="226">
                  <c:v>6.8</c:v>
                </c:pt>
                <c:pt idx="227">
                  <c:v>7.3</c:v>
                </c:pt>
                <c:pt idx="228">
                  <c:v>7.8</c:v>
                </c:pt>
                <c:pt idx="229">
                  <c:v>8.3000000000000007</c:v>
                </c:pt>
                <c:pt idx="230">
                  <c:v>8.6999999999999993</c:v>
                </c:pt>
                <c:pt idx="231">
                  <c:v>9</c:v>
                </c:pt>
                <c:pt idx="232">
                  <c:v>9.4</c:v>
                </c:pt>
                <c:pt idx="233">
                  <c:v>9.5</c:v>
                </c:pt>
                <c:pt idx="234">
                  <c:v>9.5</c:v>
                </c:pt>
                <c:pt idx="235">
                  <c:v>9.6</c:v>
                </c:pt>
                <c:pt idx="236">
                  <c:v>9.8000000000000007</c:v>
                </c:pt>
                <c:pt idx="237">
                  <c:v>10</c:v>
                </c:pt>
                <c:pt idx="238">
                  <c:v>9.9</c:v>
                </c:pt>
                <c:pt idx="239">
                  <c:v>9.9</c:v>
                </c:pt>
                <c:pt idx="240">
                  <c:v>9.8000000000000007</c:v>
                </c:pt>
                <c:pt idx="241">
                  <c:v>9.8000000000000007</c:v>
                </c:pt>
                <c:pt idx="242">
                  <c:v>9.9</c:v>
                </c:pt>
                <c:pt idx="243">
                  <c:v>9.9</c:v>
                </c:pt>
                <c:pt idx="244">
                  <c:v>9.6</c:v>
                </c:pt>
                <c:pt idx="245">
                  <c:v>9.4</c:v>
                </c:pt>
                <c:pt idx="246">
                  <c:v>9.4</c:v>
                </c:pt>
                <c:pt idx="247">
                  <c:v>9.5</c:v>
                </c:pt>
                <c:pt idx="248">
                  <c:v>9.5</c:v>
                </c:pt>
                <c:pt idx="249">
                  <c:v>9.4</c:v>
                </c:pt>
                <c:pt idx="250">
                  <c:v>9.8000000000000007</c:v>
                </c:pt>
                <c:pt idx="251">
                  <c:v>9.3000000000000007</c:v>
                </c:pt>
                <c:pt idx="252">
                  <c:v>9.1</c:v>
                </c:pt>
                <c:pt idx="253">
                  <c:v>9</c:v>
                </c:pt>
                <c:pt idx="254">
                  <c:v>9</c:v>
                </c:pt>
                <c:pt idx="255">
                  <c:v>9.1</c:v>
                </c:pt>
                <c:pt idx="256">
                  <c:v>9</c:v>
                </c:pt>
                <c:pt idx="257">
                  <c:v>9.1</c:v>
                </c:pt>
                <c:pt idx="258">
                  <c:v>9</c:v>
                </c:pt>
                <c:pt idx="259">
                  <c:v>9</c:v>
                </c:pt>
                <c:pt idx="260">
                  <c:v>9</c:v>
                </c:pt>
                <c:pt idx="261">
                  <c:v>8.8000000000000007</c:v>
                </c:pt>
                <c:pt idx="262">
                  <c:v>8.6</c:v>
                </c:pt>
                <c:pt idx="263">
                  <c:v>8.5</c:v>
                </c:pt>
                <c:pt idx="264">
                  <c:v>8.3000000000000007</c:v>
                </c:pt>
                <c:pt idx="265">
                  <c:v>8.3000000000000007</c:v>
                </c:pt>
                <c:pt idx="266">
                  <c:v>8.1999999999999993</c:v>
                </c:pt>
                <c:pt idx="267">
                  <c:v>8.1999999999999993</c:v>
                </c:pt>
                <c:pt idx="268">
                  <c:v>8.1999999999999993</c:v>
                </c:pt>
                <c:pt idx="269">
                  <c:v>8.1999999999999993</c:v>
                </c:pt>
                <c:pt idx="270">
                  <c:v>8.1999999999999993</c:v>
                </c:pt>
                <c:pt idx="271">
                  <c:v>8.1</c:v>
                </c:pt>
                <c:pt idx="272">
                  <c:v>7.8</c:v>
                </c:pt>
                <c:pt idx="273">
                  <c:v>7.8</c:v>
                </c:pt>
                <c:pt idx="274">
                  <c:v>7.7</c:v>
                </c:pt>
                <c:pt idx="275">
                  <c:v>7.9</c:v>
                </c:pt>
                <c:pt idx="276">
                  <c:v>8</c:v>
                </c:pt>
                <c:pt idx="277">
                  <c:v>7.7</c:v>
                </c:pt>
                <c:pt idx="278">
                  <c:v>7.5</c:v>
                </c:pt>
                <c:pt idx="279">
                  <c:v>7.6</c:v>
                </c:pt>
                <c:pt idx="280">
                  <c:v>7.5</c:v>
                </c:pt>
                <c:pt idx="281">
                  <c:v>7.5</c:v>
                </c:pt>
                <c:pt idx="282">
                  <c:v>7.3</c:v>
                </c:pt>
                <c:pt idx="283">
                  <c:v>7.2</c:v>
                </c:pt>
                <c:pt idx="284">
                  <c:v>7.2</c:v>
                </c:pt>
                <c:pt idx="285">
                  <c:v>7.2</c:v>
                </c:pt>
                <c:pt idx="286">
                  <c:v>6.9</c:v>
                </c:pt>
                <c:pt idx="287">
                  <c:v>6.7</c:v>
                </c:pt>
                <c:pt idx="288">
                  <c:v>6.6</c:v>
                </c:pt>
                <c:pt idx="289">
                  <c:v>6.7</c:v>
                </c:pt>
                <c:pt idx="290">
                  <c:v>6.7</c:v>
                </c:pt>
                <c:pt idx="291">
                  <c:v>6.2</c:v>
                </c:pt>
                <c:pt idx="292">
                  <c:v>6.3</c:v>
                </c:pt>
                <c:pt idx="293">
                  <c:v>6.1</c:v>
                </c:pt>
                <c:pt idx="294">
                  <c:v>6.2</c:v>
                </c:pt>
                <c:pt idx="295">
                  <c:v>6.1</c:v>
                </c:pt>
                <c:pt idx="296">
                  <c:v>5.9</c:v>
                </c:pt>
                <c:pt idx="297">
                  <c:v>5.7</c:v>
                </c:pt>
                <c:pt idx="298">
                  <c:v>5.8</c:v>
                </c:pt>
                <c:pt idx="299">
                  <c:v>5.6</c:v>
                </c:pt>
                <c:pt idx="300">
                  <c:v>5.7</c:v>
                </c:pt>
                <c:pt idx="301">
                  <c:v>5.5</c:v>
                </c:pt>
                <c:pt idx="302">
                  <c:v>5.4</c:v>
                </c:pt>
                <c:pt idx="303">
                  <c:v>5.4</c:v>
                </c:pt>
                <c:pt idx="304">
                  <c:v>5.6</c:v>
                </c:pt>
                <c:pt idx="305">
                  <c:v>5.3</c:v>
                </c:pt>
                <c:pt idx="306">
                  <c:v>5.2</c:v>
                </c:pt>
                <c:pt idx="307">
                  <c:v>5.0999999999999996</c:v>
                </c:pt>
                <c:pt idx="308">
                  <c:v>5</c:v>
                </c:pt>
                <c:pt idx="309">
                  <c:v>5</c:v>
                </c:pt>
                <c:pt idx="310">
                  <c:v>5.0999999999999996</c:v>
                </c:pt>
                <c:pt idx="311">
                  <c:v>5</c:v>
                </c:pt>
                <c:pt idx="312">
                  <c:v>4.8</c:v>
                </c:pt>
                <c:pt idx="313">
                  <c:v>4.9000000000000004</c:v>
                </c:pt>
                <c:pt idx="314">
                  <c:v>5</c:v>
                </c:pt>
                <c:pt idx="315">
                  <c:v>5.0999999999999996</c:v>
                </c:pt>
                <c:pt idx="316">
                  <c:v>4.8</c:v>
                </c:pt>
                <c:pt idx="317">
                  <c:v>4.9000000000000004</c:v>
                </c:pt>
                <c:pt idx="318">
                  <c:v>4.8</c:v>
                </c:pt>
                <c:pt idx="319">
                  <c:v>4.9000000000000004</c:v>
                </c:pt>
                <c:pt idx="320">
                  <c:v>5</c:v>
                </c:pt>
                <c:pt idx="321">
                  <c:v>4.9000000000000004</c:v>
                </c:pt>
                <c:pt idx="322">
                  <c:v>4.7</c:v>
                </c:pt>
                <c:pt idx="323">
                  <c:v>4.7</c:v>
                </c:pt>
                <c:pt idx="324">
                  <c:v>4.7</c:v>
                </c:pt>
                <c:pt idx="325">
                  <c:v>4.5999999999999996</c:v>
                </c:pt>
                <c:pt idx="326">
                  <c:v>4.4000000000000004</c:v>
                </c:pt>
                <c:pt idx="327">
                  <c:v>4.5</c:v>
                </c:pt>
                <c:pt idx="328">
                  <c:v>4.4000000000000004</c:v>
                </c:pt>
                <c:pt idx="329">
                  <c:v>4.3</c:v>
                </c:pt>
                <c:pt idx="330">
                  <c:v>4.3</c:v>
                </c:pt>
                <c:pt idx="331">
                  <c:v>4.4000000000000004</c:v>
                </c:pt>
                <c:pt idx="332">
                  <c:v>4.2</c:v>
                </c:pt>
                <c:pt idx="333">
                  <c:v>4.0999999999999996</c:v>
                </c:pt>
                <c:pt idx="334">
                  <c:v>4.2</c:v>
                </c:pt>
                <c:pt idx="335">
                  <c:v>4.0999999999999996</c:v>
                </c:pt>
                <c:pt idx="336">
                  <c:v>4</c:v>
                </c:pt>
                <c:pt idx="337">
                  <c:v>4.0999999999999996</c:v>
                </c:pt>
                <c:pt idx="338">
                  <c:v>4</c:v>
                </c:pt>
                <c:pt idx="339">
                  <c:v>4</c:v>
                </c:pt>
                <c:pt idx="340">
                  <c:v>3.8</c:v>
                </c:pt>
                <c:pt idx="341">
                  <c:v>4</c:v>
                </c:pt>
                <c:pt idx="342">
                  <c:v>3.8</c:v>
                </c:pt>
                <c:pt idx="343">
                  <c:v>3.8</c:v>
                </c:pt>
                <c:pt idx="344">
                  <c:v>3.7</c:v>
                </c:pt>
                <c:pt idx="345">
                  <c:v>3.8</c:v>
                </c:pt>
                <c:pt idx="346">
                  <c:v>3.8</c:v>
                </c:pt>
                <c:pt idx="347">
                  <c:v>3.9</c:v>
                </c:pt>
                <c:pt idx="348">
                  <c:v>4</c:v>
                </c:pt>
                <c:pt idx="349">
                  <c:v>3.8</c:v>
                </c:pt>
                <c:pt idx="350">
                  <c:v>3.8</c:v>
                </c:pt>
                <c:pt idx="351">
                  <c:v>3.7</c:v>
                </c:pt>
                <c:pt idx="352">
                  <c:v>3.7</c:v>
                </c:pt>
                <c:pt idx="353">
                  <c:v>3.6</c:v>
                </c:pt>
                <c:pt idx="354">
                  <c:v>3.6</c:v>
                </c:pt>
                <c:pt idx="355">
                  <c:v>3.7</c:v>
                </c:pt>
                <c:pt idx="356">
                  <c:v>3.5</c:v>
                </c:pt>
                <c:pt idx="357">
                  <c:v>3.6</c:v>
                </c:pt>
                <c:pt idx="358">
                  <c:v>3.6</c:v>
                </c:pt>
                <c:pt idx="359">
                  <c:v>3.6</c:v>
                </c:pt>
                <c:pt idx="360">
                  <c:v>3.5</c:v>
                </c:pt>
                <c:pt idx="361">
                  <c:v>3.5</c:v>
                </c:pt>
                <c:pt idx="362">
                  <c:v>4.4000000000000004</c:v>
                </c:pt>
                <c:pt idx="363">
                  <c:v>14.8</c:v>
                </c:pt>
                <c:pt idx="364">
                  <c:v>13.3</c:v>
                </c:pt>
                <c:pt idx="365">
                  <c:v>11.1</c:v>
                </c:pt>
                <c:pt idx="366">
                  <c:v>10.199999999999999</c:v>
                </c:pt>
                <c:pt idx="367">
                  <c:v>8.4</c:v>
                </c:pt>
                <c:pt idx="368">
                  <c:v>7.8</c:v>
                </c:pt>
                <c:pt idx="369">
                  <c:v>6.9</c:v>
                </c:pt>
                <c:pt idx="370">
                  <c:v>6.7</c:v>
                </c:pt>
                <c:pt idx="371">
                  <c:v>6.7</c:v>
                </c:pt>
                <c:pt idx="372">
                  <c:v>6.3</c:v>
                </c:pt>
                <c:pt idx="373">
                  <c:v>6.2</c:v>
                </c:pt>
                <c:pt idx="374">
                  <c:v>6</c:v>
                </c:pt>
                <c:pt idx="375">
                  <c:v>6.1</c:v>
                </c:pt>
                <c:pt idx="376">
                  <c:v>5.8</c:v>
                </c:pt>
                <c:pt idx="377">
                  <c:v>5.9</c:v>
                </c:pt>
                <c:pt idx="378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1D-4A69-8AED-A337023351EC}"/>
            </c:ext>
          </c:extLst>
        </c:ser>
        <c:ser>
          <c:idx val="1"/>
          <c:order val="1"/>
          <c:tx>
            <c:strRef>
              <c:f>Sheet14!$AF$7</c:f>
              <c:strCache>
                <c:ptCount val="1"/>
                <c:pt idx="0">
                  <c:v>U-6 Unemployment Rate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315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231D-4A69-8AED-A337023351EC}"/>
              </c:ext>
            </c:extLst>
          </c:dPt>
          <c:dPt>
            <c:idx val="327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31D-4A69-8AED-A337023351EC}"/>
              </c:ext>
            </c:extLst>
          </c:dPt>
          <c:dPt>
            <c:idx val="363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231D-4A69-8AED-A337023351EC}"/>
              </c:ext>
            </c:extLst>
          </c:dPt>
          <c:dPt>
            <c:idx val="37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231D-4A69-8AED-A337023351EC}"/>
              </c:ext>
            </c:extLst>
          </c:dPt>
          <c:dPt>
            <c:idx val="37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A039-4404-A062-7097ADB8DCF2}"/>
              </c:ext>
            </c:extLst>
          </c:dPt>
          <c:dPt>
            <c:idx val="37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4423-4781-929F-267A91920FD6}"/>
              </c:ext>
            </c:extLst>
          </c:dPt>
          <c:dPt>
            <c:idx val="378"/>
            <c:marker>
              <c:symbol val="diamond"/>
              <c:size val="10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38D-43FA-B30F-226ACE4647B9}"/>
              </c:ext>
            </c:extLst>
          </c:dPt>
          <c:dLbls>
            <c:dLbl>
              <c:idx val="315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CB5434CA-A61D-4C54-A2F9-92D0E438978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l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31D-4A69-8AED-A337023351EC}"/>
                </c:ext>
              </c:extLst>
            </c:dLbl>
            <c:dLbl>
              <c:idx val="327"/>
              <c:tx>
                <c:rich>
                  <a:bodyPr/>
                  <a:lstStyle/>
                  <a:p>
                    <a:r>
                      <a:rPr lang="en-US" dirty="0"/>
                      <a:t>April 21</a:t>
                    </a:r>
                    <a:endParaRPr lang="en-US" baseline="0" dirty="0"/>
                  </a:p>
                  <a:p>
                    <a:fld id="{283D9CE3-CD0A-40E0-8832-99E344D3674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31D-4A69-8AED-A337023351EC}"/>
                </c:ext>
              </c:extLst>
            </c:dLbl>
            <c:dLbl>
              <c:idx val="363"/>
              <c:tx>
                <c:rich>
                  <a:bodyPr/>
                  <a:lstStyle/>
                  <a:p>
                    <a:r>
                      <a:rPr lang="en-US" dirty="0"/>
                      <a:t>April 20</a:t>
                    </a:r>
                    <a:endParaRPr lang="en-US" baseline="0" dirty="0"/>
                  </a:p>
                  <a:p>
                    <a:fld id="{BB3A155A-7FE1-48EC-A12C-E3E1B92C425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31D-4A69-8AED-A337023351EC}"/>
                </c:ext>
              </c:extLst>
            </c:dLbl>
            <c:dLbl>
              <c:idx val="378"/>
              <c:tx>
                <c:rich>
                  <a:bodyPr/>
                  <a:lstStyle/>
                  <a:p>
                    <a:r>
                      <a:rPr lang="en-US" dirty="0"/>
                      <a:t>July 21</a:t>
                    </a:r>
                    <a:r>
                      <a:rPr lang="en-US" baseline="0" dirty="0"/>
                      <a:t>
</a:t>
                    </a:r>
                    <a:fld id="{8B5C08E6-4ED9-4C90-BE65-16AF6792207F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38D-43FA-B30F-226ACE4647B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Sheet14!$AD$8:$AD$1000</c:f>
              <c:numCache>
                <c:formatCode>mm/dd/yyyy</c:formatCode>
                <c:ptCount val="993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 formatCode="m/d/yyyy">
                  <c:v>42856</c:v>
                </c:pt>
                <c:pt idx="329" formatCode="m/d/yyyy">
                  <c:v>42887</c:v>
                </c:pt>
                <c:pt idx="330" formatCode="m/d/yyyy">
                  <c:v>42917</c:v>
                </c:pt>
                <c:pt idx="331" formatCode="m/d/yyyy">
                  <c:v>42948</c:v>
                </c:pt>
                <c:pt idx="332" formatCode="m/d/yyyy">
                  <c:v>42979</c:v>
                </c:pt>
                <c:pt idx="333" formatCode="m/d/yyyy">
                  <c:v>43009</c:v>
                </c:pt>
                <c:pt idx="334" formatCode="m/d/yyyy">
                  <c:v>43040</c:v>
                </c:pt>
                <c:pt idx="335" formatCode="m/d/yyyy">
                  <c:v>43070</c:v>
                </c:pt>
                <c:pt idx="336" formatCode="m/d/yyyy">
                  <c:v>43101</c:v>
                </c:pt>
                <c:pt idx="337" formatCode="m/d/yyyy">
                  <c:v>43132</c:v>
                </c:pt>
                <c:pt idx="338" formatCode="m/d/yyyy">
                  <c:v>43160</c:v>
                </c:pt>
                <c:pt idx="339" formatCode="m/d/yyyy">
                  <c:v>43191</c:v>
                </c:pt>
                <c:pt idx="340" formatCode="m/d/yyyy">
                  <c:v>43221</c:v>
                </c:pt>
                <c:pt idx="341" formatCode="m/d/yyyy">
                  <c:v>43252</c:v>
                </c:pt>
                <c:pt idx="342" formatCode="m/d/yyyy">
                  <c:v>43282</c:v>
                </c:pt>
                <c:pt idx="343" formatCode="m/d/yyyy">
                  <c:v>43313</c:v>
                </c:pt>
                <c:pt idx="344" formatCode="m/d/yyyy">
                  <c:v>43344</c:v>
                </c:pt>
                <c:pt idx="345" formatCode="m/d/yyyy">
                  <c:v>43374</c:v>
                </c:pt>
                <c:pt idx="346" formatCode="m/d/yyyy">
                  <c:v>43405</c:v>
                </c:pt>
                <c:pt idx="347" formatCode="m/d/yyyy">
                  <c:v>43435</c:v>
                </c:pt>
                <c:pt idx="348" formatCode="m/d/yyyy">
                  <c:v>43466</c:v>
                </c:pt>
                <c:pt idx="349" formatCode="m/d/yyyy">
                  <c:v>43497</c:v>
                </c:pt>
                <c:pt idx="350" formatCode="m/d/yyyy">
                  <c:v>43525</c:v>
                </c:pt>
                <c:pt idx="351" formatCode="m/d/yyyy">
                  <c:v>43556</c:v>
                </c:pt>
                <c:pt idx="352" formatCode="m/d/yyyy">
                  <c:v>43586</c:v>
                </c:pt>
                <c:pt idx="353" formatCode="m/d/yyyy">
                  <c:v>43617</c:v>
                </c:pt>
                <c:pt idx="354" formatCode="m/d/yyyy">
                  <c:v>43647</c:v>
                </c:pt>
                <c:pt idx="355" formatCode="m/d/yyyy">
                  <c:v>43678</c:v>
                </c:pt>
                <c:pt idx="356" formatCode="m/d/yyyy">
                  <c:v>43709</c:v>
                </c:pt>
                <c:pt idx="357" formatCode="m/d/yyyy">
                  <c:v>43739</c:v>
                </c:pt>
                <c:pt idx="358" formatCode="m/d/yyyy">
                  <c:v>43770</c:v>
                </c:pt>
                <c:pt idx="359" formatCode="m/d/yyyy">
                  <c:v>43800</c:v>
                </c:pt>
                <c:pt idx="360" formatCode="m/d/yyyy">
                  <c:v>43831</c:v>
                </c:pt>
                <c:pt idx="361" formatCode="m/d/yyyy">
                  <c:v>43862</c:v>
                </c:pt>
                <c:pt idx="362" formatCode="m/d/yyyy">
                  <c:v>43891</c:v>
                </c:pt>
                <c:pt idx="363" formatCode="m/d/yyyy">
                  <c:v>43922</c:v>
                </c:pt>
                <c:pt idx="364" formatCode="m/d/yyyy">
                  <c:v>43952</c:v>
                </c:pt>
                <c:pt idx="365" formatCode="m/d/yyyy">
                  <c:v>43983</c:v>
                </c:pt>
                <c:pt idx="366" formatCode="m/d/yyyy">
                  <c:v>44013</c:v>
                </c:pt>
                <c:pt idx="367" formatCode="m/d/yyyy">
                  <c:v>44044</c:v>
                </c:pt>
                <c:pt idx="368" formatCode="m/d/yyyy">
                  <c:v>44075</c:v>
                </c:pt>
                <c:pt idx="369" formatCode="m/d/yyyy">
                  <c:v>44105</c:v>
                </c:pt>
                <c:pt idx="370" formatCode="m/d/yyyy">
                  <c:v>44136</c:v>
                </c:pt>
                <c:pt idx="371" formatCode="m/d/yyyy">
                  <c:v>44166</c:v>
                </c:pt>
                <c:pt idx="372" formatCode="m/d/yyyy">
                  <c:v>44197</c:v>
                </c:pt>
                <c:pt idx="373" formatCode="m/d/yyyy">
                  <c:v>44228</c:v>
                </c:pt>
                <c:pt idx="374" formatCode="m/d/yyyy">
                  <c:v>44256</c:v>
                </c:pt>
                <c:pt idx="375" formatCode="m/d/yyyy">
                  <c:v>44287</c:v>
                </c:pt>
                <c:pt idx="376" formatCode="m/d/yyyy">
                  <c:v>44317</c:v>
                </c:pt>
                <c:pt idx="377" formatCode="m/d/yyyy">
                  <c:v>44348</c:v>
                </c:pt>
                <c:pt idx="378" formatCode="m/d/yyyy">
                  <c:v>44378</c:v>
                </c:pt>
              </c:numCache>
            </c:numRef>
          </c:cat>
          <c:val>
            <c:numRef>
              <c:f>Sheet14!$AF$8:$AF$1000</c:f>
              <c:numCache>
                <c:formatCode>0.0</c:formatCode>
                <c:ptCount val="993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11.7</c:v>
                </c:pt>
                <c:pt idx="49">
                  <c:v>11.4</c:v>
                </c:pt>
                <c:pt idx="50">
                  <c:v>11.5</c:v>
                </c:pt>
                <c:pt idx="51">
                  <c:v>11.3</c:v>
                </c:pt>
                <c:pt idx="52">
                  <c:v>10.9</c:v>
                </c:pt>
                <c:pt idx="53">
                  <c:v>11</c:v>
                </c:pt>
                <c:pt idx="54">
                  <c:v>10.8</c:v>
                </c:pt>
                <c:pt idx="55">
                  <c:v>10.6</c:v>
                </c:pt>
                <c:pt idx="56">
                  <c:v>10.4</c:v>
                </c:pt>
                <c:pt idx="57">
                  <c:v>10.4</c:v>
                </c:pt>
                <c:pt idx="58">
                  <c:v>10.1</c:v>
                </c:pt>
                <c:pt idx="59">
                  <c:v>10.1</c:v>
                </c:pt>
                <c:pt idx="60">
                  <c:v>10.1</c:v>
                </c:pt>
                <c:pt idx="61">
                  <c:v>9.9</c:v>
                </c:pt>
                <c:pt idx="62">
                  <c:v>9.9</c:v>
                </c:pt>
                <c:pt idx="63">
                  <c:v>10.1</c:v>
                </c:pt>
                <c:pt idx="64">
                  <c:v>10.1</c:v>
                </c:pt>
                <c:pt idx="65">
                  <c:v>10.1</c:v>
                </c:pt>
                <c:pt idx="66">
                  <c:v>10.1</c:v>
                </c:pt>
                <c:pt idx="67">
                  <c:v>10.1</c:v>
                </c:pt>
                <c:pt idx="68">
                  <c:v>10.199999999999999</c:v>
                </c:pt>
                <c:pt idx="69">
                  <c:v>10</c:v>
                </c:pt>
                <c:pt idx="70">
                  <c:v>10.1</c:v>
                </c:pt>
                <c:pt idx="71">
                  <c:v>10</c:v>
                </c:pt>
                <c:pt idx="72">
                  <c:v>9.8000000000000007</c:v>
                </c:pt>
                <c:pt idx="73">
                  <c:v>10</c:v>
                </c:pt>
                <c:pt idx="74">
                  <c:v>9.9</c:v>
                </c:pt>
                <c:pt idx="75">
                  <c:v>10</c:v>
                </c:pt>
                <c:pt idx="76">
                  <c:v>9.8000000000000007</c:v>
                </c:pt>
                <c:pt idx="77">
                  <c:v>9.6999999999999993</c:v>
                </c:pt>
                <c:pt idx="78">
                  <c:v>9.6999999999999993</c:v>
                </c:pt>
                <c:pt idx="79">
                  <c:v>9.4</c:v>
                </c:pt>
                <c:pt idx="80">
                  <c:v>9.5</c:v>
                </c:pt>
                <c:pt idx="81">
                  <c:v>9.5</c:v>
                </c:pt>
                <c:pt idx="82">
                  <c:v>9.4</c:v>
                </c:pt>
                <c:pt idx="83">
                  <c:v>9.6</c:v>
                </c:pt>
                <c:pt idx="84">
                  <c:v>9.4</c:v>
                </c:pt>
                <c:pt idx="85">
                  <c:v>9.3000000000000007</c:v>
                </c:pt>
                <c:pt idx="86">
                  <c:v>9.1</c:v>
                </c:pt>
                <c:pt idx="87">
                  <c:v>9.3000000000000007</c:v>
                </c:pt>
                <c:pt idx="88">
                  <c:v>8.9</c:v>
                </c:pt>
                <c:pt idx="89">
                  <c:v>8.9</c:v>
                </c:pt>
                <c:pt idx="90">
                  <c:v>8.6999999999999993</c:v>
                </c:pt>
                <c:pt idx="91">
                  <c:v>8.6999999999999993</c:v>
                </c:pt>
                <c:pt idx="92">
                  <c:v>8.6999999999999993</c:v>
                </c:pt>
                <c:pt idx="93">
                  <c:v>8.5</c:v>
                </c:pt>
                <c:pt idx="94">
                  <c:v>8.4</c:v>
                </c:pt>
                <c:pt idx="95">
                  <c:v>8.5</c:v>
                </c:pt>
                <c:pt idx="96">
                  <c:v>8.4</c:v>
                </c:pt>
                <c:pt idx="97">
                  <c:v>8.3000000000000007</c:v>
                </c:pt>
                <c:pt idx="98">
                  <c:v>8.4</c:v>
                </c:pt>
                <c:pt idx="99">
                  <c:v>8</c:v>
                </c:pt>
                <c:pt idx="100">
                  <c:v>8</c:v>
                </c:pt>
                <c:pt idx="101">
                  <c:v>8.1</c:v>
                </c:pt>
                <c:pt idx="102">
                  <c:v>8.1999999999999993</c:v>
                </c:pt>
                <c:pt idx="103">
                  <c:v>7.9</c:v>
                </c:pt>
                <c:pt idx="104">
                  <c:v>8</c:v>
                </c:pt>
                <c:pt idx="105">
                  <c:v>7.9</c:v>
                </c:pt>
                <c:pt idx="106">
                  <c:v>7.7</c:v>
                </c:pt>
                <c:pt idx="107">
                  <c:v>7.6</c:v>
                </c:pt>
                <c:pt idx="108">
                  <c:v>7.6</c:v>
                </c:pt>
                <c:pt idx="109">
                  <c:v>7.7</c:v>
                </c:pt>
                <c:pt idx="110">
                  <c:v>7.5</c:v>
                </c:pt>
                <c:pt idx="111">
                  <c:v>7.7</c:v>
                </c:pt>
                <c:pt idx="112">
                  <c:v>7.4</c:v>
                </c:pt>
                <c:pt idx="113">
                  <c:v>7.5</c:v>
                </c:pt>
                <c:pt idx="114">
                  <c:v>7.5</c:v>
                </c:pt>
                <c:pt idx="115">
                  <c:v>7.3</c:v>
                </c:pt>
                <c:pt idx="116">
                  <c:v>7.4</c:v>
                </c:pt>
                <c:pt idx="117">
                  <c:v>7.2</c:v>
                </c:pt>
                <c:pt idx="118">
                  <c:v>7.2</c:v>
                </c:pt>
                <c:pt idx="119">
                  <c:v>7.1</c:v>
                </c:pt>
                <c:pt idx="120">
                  <c:v>7</c:v>
                </c:pt>
                <c:pt idx="121">
                  <c:v>7.1</c:v>
                </c:pt>
                <c:pt idx="122">
                  <c:v>7.1</c:v>
                </c:pt>
                <c:pt idx="123">
                  <c:v>6.9</c:v>
                </c:pt>
                <c:pt idx="124">
                  <c:v>7.1</c:v>
                </c:pt>
                <c:pt idx="125">
                  <c:v>7</c:v>
                </c:pt>
                <c:pt idx="126">
                  <c:v>7</c:v>
                </c:pt>
                <c:pt idx="127">
                  <c:v>7.1</c:v>
                </c:pt>
                <c:pt idx="128">
                  <c:v>7</c:v>
                </c:pt>
                <c:pt idx="129">
                  <c:v>6.8</c:v>
                </c:pt>
                <c:pt idx="130">
                  <c:v>7.1</c:v>
                </c:pt>
                <c:pt idx="131">
                  <c:v>6.9</c:v>
                </c:pt>
                <c:pt idx="132">
                  <c:v>7.3</c:v>
                </c:pt>
                <c:pt idx="133">
                  <c:v>7.3</c:v>
                </c:pt>
                <c:pt idx="134">
                  <c:v>7.3</c:v>
                </c:pt>
                <c:pt idx="135">
                  <c:v>7.4</c:v>
                </c:pt>
                <c:pt idx="136">
                  <c:v>7.5</c:v>
                </c:pt>
                <c:pt idx="137">
                  <c:v>7.9</c:v>
                </c:pt>
                <c:pt idx="138">
                  <c:v>7.9</c:v>
                </c:pt>
                <c:pt idx="139">
                  <c:v>8.1999999999999993</c:v>
                </c:pt>
                <c:pt idx="140">
                  <c:v>8.6999999999999993</c:v>
                </c:pt>
                <c:pt idx="141">
                  <c:v>9.3000000000000007</c:v>
                </c:pt>
                <c:pt idx="142">
                  <c:v>9.4</c:v>
                </c:pt>
                <c:pt idx="143">
                  <c:v>9.6</c:v>
                </c:pt>
                <c:pt idx="144">
                  <c:v>9.4</c:v>
                </c:pt>
                <c:pt idx="145">
                  <c:v>9.5</c:v>
                </c:pt>
                <c:pt idx="146">
                  <c:v>9.4</c:v>
                </c:pt>
                <c:pt idx="147">
                  <c:v>9.6999999999999993</c:v>
                </c:pt>
                <c:pt idx="148">
                  <c:v>9.6</c:v>
                </c:pt>
                <c:pt idx="149">
                  <c:v>9.5</c:v>
                </c:pt>
                <c:pt idx="150">
                  <c:v>9.6</c:v>
                </c:pt>
                <c:pt idx="151">
                  <c:v>9.6</c:v>
                </c:pt>
                <c:pt idx="152">
                  <c:v>9.6</c:v>
                </c:pt>
                <c:pt idx="153">
                  <c:v>9.6</c:v>
                </c:pt>
                <c:pt idx="154">
                  <c:v>9.8000000000000007</c:v>
                </c:pt>
                <c:pt idx="155">
                  <c:v>9.8000000000000007</c:v>
                </c:pt>
                <c:pt idx="156">
                  <c:v>9.9</c:v>
                </c:pt>
                <c:pt idx="157">
                  <c:v>10.1</c:v>
                </c:pt>
                <c:pt idx="158">
                  <c:v>10</c:v>
                </c:pt>
                <c:pt idx="159">
                  <c:v>10.199999999999999</c:v>
                </c:pt>
                <c:pt idx="160">
                  <c:v>10.1</c:v>
                </c:pt>
                <c:pt idx="161">
                  <c:v>10.3</c:v>
                </c:pt>
                <c:pt idx="162">
                  <c:v>10.3</c:v>
                </c:pt>
                <c:pt idx="163">
                  <c:v>10.1</c:v>
                </c:pt>
                <c:pt idx="164">
                  <c:v>10.4</c:v>
                </c:pt>
                <c:pt idx="165">
                  <c:v>10.199999999999999</c:v>
                </c:pt>
                <c:pt idx="166">
                  <c:v>10.1</c:v>
                </c:pt>
                <c:pt idx="167">
                  <c:v>9.8000000000000007</c:v>
                </c:pt>
                <c:pt idx="168">
                  <c:v>9.8000000000000007</c:v>
                </c:pt>
                <c:pt idx="169">
                  <c:v>9.6999999999999993</c:v>
                </c:pt>
                <c:pt idx="170">
                  <c:v>10</c:v>
                </c:pt>
                <c:pt idx="171">
                  <c:v>9.6</c:v>
                </c:pt>
                <c:pt idx="172">
                  <c:v>9.6999999999999993</c:v>
                </c:pt>
                <c:pt idx="173">
                  <c:v>9.6</c:v>
                </c:pt>
                <c:pt idx="174">
                  <c:v>9.5</c:v>
                </c:pt>
                <c:pt idx="175">
                  <c:v>9.4</c:v>
                </c:pt>
                <c:pt idx="176">
                  <c:v>9.4</c:v>
                </c:pt>
                <c:pt idx="177">
                  <c:v>9.6999999999999993</c:v>
                </c:pt>
                <c:pt idx="178">
                  <c:v>9.4</c:v>
                </c:pt>
                <c:pt idx="179">
                  <c:v>9.3000000000000007</c:v>
                </c:pt>
                <c:pt idx="180">
                  <c:v>9.1999999999999993</c:v>
                </c:pt>
                <c:pt idx="181">
                  <c:v>9.1999999999999993</c:v>
                </c:pt>
                <c:pt idx="182">
                  <c:v>9.1</c:v>
                </c:pt>
                <c:pt idx="183">
                  <c:v>9</c:v>
                </c:pt>
                <c:pt idx="184">
                  <c:v>8.9</c:v>
                </c:pt>
                <c:pt idx="185">
                  <c:v>9</c:v>
                </c:pt>
                <c:pt idx="186">
                  <c:v>8.8000000000000007</c:v>
                </c:pt>
                <c:pt idx="187">
                  <c:v>8.9</c:v>
                </c:pt>
                <c:pt idx="188">
                  <c:v>9</c:v>
                </c:pt>
                <c:pt idx="189">
                  <c:v>8.6999999999999993</c:v>
                </c:pt>
                <c:pt idx="190">
                  <c:v>8.6999999999999993</c:v>
                </c:pt>
                <c:pt idx="191">
                  <c:v>8.6</c:v>
                </c:pt>
                <c:pt idx="192">
                  <c:v>8.4</c:v>
                </c:pt>
                <c:pt idx="193">
                  <c:v>8.4</c:v>
                </c:pt>
                <c:pt idx="194">
                  <c:v>8.1999999999999993</c:v>
                </c:pt>
                <c:pt idx="195">
                  <c:v>8.1</c:v>
                </c:pt>
                <c:pt idx="196">
                  <c:v>8.1999999999999993</c:v>
                </c:pt>
                <c:pt idx="197">
                  <c:v>8.4</c:v>
                </c:pt>
                <c:pt idx="198">
                  <c:v>8.5</c:v>
                </c:pt>
                <c:pt idx="199">
                  <c:v>8.4</c:v>
                </c:pt>
                <c:pt idx="200">
                  <c:v>8</c:v>
                </c:pt>
                <c:pt idx="201">
                  <c:v>8.1999999999999993</c:v>
                </c:pt>
                <c:pt idx="202">
                  <c:v>8.1</c:v>
                </c:pt>
                <c:pt idx="203">
                  <c:v>7.9</c:v>
                </c:pt>
                <c:pt idx="204">
                  <c:v>8.3000000000000007</c:v>
                </c:pt>
                <c:pt idx="205">
                  <c:v>8.1</c:v>
                </c:pt>
                <c:pt idx="206">
                  <c:v>8</c:v>
                </c:pt>
                <c:pt idx="207">
                  <c:v>8.1999999999999993</c:v>
                </c:pt>
                <c:pt idx="208">
                  <c:v>8.1999999999999993</c:v>
                </c:pt>
                <c:pt idx="209">
                  <c:v>8.3000000000000007</c:v>
                </c:pt>
                <c:pt idx="210">
                  <c:v>8.4</c:v>
                </c:pt>
                <c:pt idx="211">
                  <c:v>8.4</c:v>
                </c:pt>
                <c:pt idx="212">
                  <c:v>8.4</c:v>
                </c:pt>
                <c:pt idx="213">
                  <c:v>8.4</c:v>
                </c:pt>
                <c:pt idx="214">
                  <c:v>8.5</c:v>
                </c:pt>
                <c:pt idx="215">
                  <c:v>8.8000000000000007</c:v>
                </c:pt>
                <c:pt idx="216">
                  <c:v>9.1</c:v>
                </c:pt>
                <c:pt idx="217">
                  <c:v>9</c:v>
                </c:pt>
                <c:pt idx="218">
                  <c:v>9.1</c:v>
                </c:pt>
                <c:pt idx="219">
                  <c:v>9.1999999999999993</c:v>
                </c:pt>
                <c:pt idx="220">
                  <c:v>9.6999999999999993</c:v>
                </c:pt>
                <c:pt idx="221">
                  <c:v>10</c:v>
                </c:pt>
                <c:pt idx="222">
                  <c:v>10.5</c:v>
                </c:pt>
                <c:pt idx="223">
                  <c:v>10.8</c:v>
                </c:pt>
                <c:pt idx="224">
                  <c:v>11.1</c:v>
                </c:pt>
                <c:pt idx="225">
                  <c:v>11.8</c:v>
                </c:pt>
                <c:pt idx="226">
                  <c:v>12.7</c:v>
                </c:pt>
                <c:pt idx="227">
                  <c:v>13.6</c:v>
                </c:pt>
                <c:pt idx="228">
                  <c:v>14.1</c:v>
                </c:pt>
                <c:pt idx="229">
                  <c:v>15.1</c:v>
                </c:pt>
                <c:pt idx="230">
                  <c:v>15.8</c:v>
                </c:pt>
                <c:pt idx="231">
                  <c:v>15.9</c:v>
                </c:pt>
                <c:pt idx="232">
                  <c:v>16.5</c:v>
                </c:pt>
                <c:pt idx="233">
                  <c:v>16.5</c:v>
                </c:pt>
                <c:pt idx="234">
                  <c:v>16.399999999999999</c:v>
                </c:pt>
                <c:pt idx="235">
                  <c:v>16.7</c:v>
                </c:pt>
                <c:pt idx="236">
                  <c:v>16.7</c:v>
                </c:pt>
                <c:pt idx="237">
                  <c:v>17.100000000000001</c:v>
                </c:pt>
                <c:pt idx="238">
                  <c:v>17.100000000000001</c:v>
                </c:pt>
                <c:pt idx="239">
                  <c:v>17.2</c:v>
                </c:pt>
                <c:pt idx="240">
                  <c:v>16.600000000000001</c:v>
                </c:pt>
                <c:pt idx="241">
                  <c:v>17</c:v>
                </c:pt>
                <c:pt idx="242">
                  <c:v>17.100000000000001</c:v>
                </c:pt>
                <c:pt idx="243">
                  <c:v>17.2</c:v>
                </c:pt>
                <c:pt idx="244">
                  <c:v>16.7</c:v>
                </c:pt>
                <c:pt idx="245">
                  <c:v>16.399999999999999</c:v>
                </c:pt>
                <c:pt idx="246">
                  <c:v>16.399999999999999</c:v>
                </c:pt>
                <c:pt idx="247">
                  <c:v>16.5</c:v>
                </c:pt>
                <c:pt idx="248">
                  <c:v>16.899999999999999</c:v>
                </c:pt>
                <c:pt idx="249">
                  <c:v>16.600000000000001</c:v>
                </c:pt>
                <c:pt idx="250">
                  <c:v>16.899999999999999</c:v>
                </c:pt>
                <c:pt idx="251">
                  <c:v>16.600000000000001</c:v>
                </c:pt>
                <c:pt idx="252">
                  <c:v>16.100000000000001</c:v>
                </c:pt>
                <c:pt idx="253">
                  <c:v>16</c:v>
                </c:pt>
                <c:pt idx="254">
                  <c:v>16</c:v>
                </c:pt>
                <c:pt idx="255">
                  <c:v>16.100000000000001</c:v>
                </c:pt>
                <c:pt idx="256">
                  <c:v>15.9</c:v>
                </c:pt>
                <c:pt idx="257">
                  <c:v>16.100000000000001</c:v>
                </c:pt>
                <c:pt idx="258">
                  <c:v>15.9</c:v>
                </c:pt>
                <c:pt idx="259">
                  <c:v>16.100000000000001</c:v>
                </c:pt>
                <c:pt idx="260">
                  <c:v>16.399999999999999</c:v>
                </c:pt>
                <c:pt idx="261">
                  <c:v>15.8</c:v>
                </c:pt>
                <c:pt idx="262">
                  <c:v>15.6</c:v>
                </c:pt>
                <c:pt idx="263">
                  <c:v>15.2</c:v>
                </c:pt>
                <c:pt idx="264">
                  <c:v>15.1</c:v>
                </c:pt>
                <c:pt idx="265">
                  <c:v>15</c:v>
                </c:pt>
                <c:pt idx="266">
                  <c:v>14.6</c:v>
                </c:pt>
                <c:pt idx="267">
                  <c:v>14.7</c:v>
                </c:pt>
                <c:pt idx="268">
                  <c:v>14.8</c:v>
                </c:pt>
                <c:pt idx="269">
                  <c:v>14.7</c:v>
                </c:pt>
                <c:pt idx="270">
                  <c:v>14.7</c:v>
                </c:pt>
                <c:pt idx="271">
                  <c:v>14.6</c:v>
                </c:pt>
                <c:pt idx="272">
                  <c:v>14.8</c:v>
                </c:pt>
                <c:pt idx="273">
                  <c:v>14.4</c:v>
                </c:pt>
                <c:pt idx="274">
                  <c:v>14.4</c:v>
                </c:pt>
                <c:pt idx="275">
                  <c:v>14.4</c:v>
                </c:pt>
                <c:pt idx="276">
                  <c:v>14.5</c:v>
                </c:pt>
                <c:pt idx="277">
                  <c:v>14.3</c:v>
                </c:pt>
                <c:pt idx="278">
                  <c:v>13.9</c:v>
                </c:pt>
                <c:pt idx="279">
                  <c:v>14</c:v>
                </c:pt>
                <c:pt idx="280">
                  <c:v>13.9</c:v>
                </c:pt>
                <c:pt idx="281">
                  <c:v>14.2</c:v>
                </c:pt>
                <c:pt idx="282">
                  <c:v>13.8</c:v>
                </c:pt>
                <c:pt idx="283">
                  <c:v>13.6</c:v>
                </c:pt>
                <c:pt idx="284">
                  <c:v>13.5</c:v>
                </c:pt>
                <c:pt idx="285">
                  <c:v>13.6</c:v>
                </c:pt>
                <c:pt idx="286">
                  <c:v>13.1</c:v>
                </c:pt>
                <c:pt idx="287">
                  <c:v>13.1</c:v>
                </c:pt>
                <c:pt idx="288">
                  <c:v>12.6</c:v>
                </c:pt>
                <c:pt idx="289">
                  <c:v>12.6</c:v>
                </c:pt>
                <c:pt idx="290">
                  <c:v>12.7</c:v>
                </c:pt>
                <c:pt idx="291">
                  <c:v>12.3</c:v>
                </c:pt>
                <c:pt idx="292">
                  <c:v>12.3</c:v>
                </c:pt>
                <c:pt idx="293">
                  <c:v>12</c:v>
                </c:pt>
                <c:pt idx="294">
                  <c:v>12.1</c:v>
                </c:pt>
                <c:pt idx="295">
                  <c:v>12</c:v>
                </c:pt>
                <c:pt idx="296">
                  <c:v>11.7</c:v>
                </c:pt>
                <c:pt idx="297">
                  <c:v>11.5</c:v>
                </c:pt>
                <c:pt idx="298">
                  <c:v>11.4</c:v>
                </c:pt>
                <c:pt idx="299">
                  <c:v>11.2</c:v>
                </c:pt>
                <c:pt idx="300">
                  <c:v>11.2</c:v>
                </c:pt>
                <c:pt idx="301">
                  <c:v>10.9</c:v>
                </c:pt>
                <c:pt idx="302">
                  <c:v>10.9</c:v>
                </c:pt>
                <c:pt idx="303">
                  <c:v>10.9</c:v>
                </c:pt>
                <c:pt idx="304">
                  <c:v>10.9</c:v>
                </c:pt>
                <c:pt idx="305">
                  <c:v>10.4</c:v>
                </c:pt>
                <c:pt idx="306">
                  <c:v>10.3</c:v>
                </c:pt>
                <c:pt idx="307">
                  <c:v>10.199999999999999</c:v>
                </c:pt>
                <c:pt idx="308">
                  <c:v>10</c:v>
                </c:pt>
                <c:pt idx="309">
                  <c:v>9.8000000000000007</c:v>
                </c:pt>
                <c:pt idx="310">
                  <c:v>10</c:v>
                </c:pt>
                <c:pt idx="311">
                  <c:v>9.9</c:v>
                </c:pt>
                <c:pt idx="312">
                  <c:v>9.6999999999999993</c:v>
                </c:pt>
                <c:pt idx="313">
                  <c:v>9.6</c:v>
                </c:pt>
                <c:pt idx="314">
                  <c:v>9.8000000000000007</c:v>
                </c:pt>
                <c:pt idx="315">
                  <c:v>9.9</c:v>
                </c:pt>
                <c:pt idx="316">
                  <c:v>9.9</c:v>
                </c:pt>
                <c:pt idx="317">
                  <c:v>9.5</c:v>
                </c:pt>
                <c:pt idx="318">
                  <c:v>9.6</c:v>
                </c:pt>
                <c:pt idx="319">
                  <c:v>9.6</c:v>
                </c:pt>
                <c:pt idx="320">
                  <c:v>9.6999999999999993</c:v>
                </c:pt>
                <c:pt idx="321">
                  <c:v>9.6</c:v>
                </c:pt>
                <c:pt idx="322">
                  <c:v>9.4</c:v>
                </c:pt>
                <c:pt idx="323">
                  <c:v>9.1999999999999993</c:v>
                </c:pt>
                <c:pt idx="324">
                  <c:v>9.1999999999999993</c:v>
                </c:pt>
                <c:pt idx="325">
                  <c:v>9.1</c:v>
                </c:pt>
                <c:pt idx="326">
                  <c:v>8.8000000000000007</c:v>
                </c:pt>
                <c:pt idx="327">
                  <c:v>8.6999999999999993</c:v>
                </c:pt>
                <c:pt idx="328">
                  <c:v>8.6</c:v>
                </c:pt>
                <c:pt idx="329">
                  <c:v>8.5</c:v>
                </c:pt>
                <c:pt idx="330">
                  <c:v>8.4</c:v>
                </c:pt>
                <c:pt idx="331">
                  <c:v>8.6</c:v>
                </c:pt>
                <c:pt idx="332">
                  <c:v>8.3000000000000007</c:v>
                </c:pt>
                <c:pt idx="333">
                  <c:v>8.1</c:v>
                </c:pt>
                <c:pt idx="334">
                  <c:v>8.1</c:v>
                </c:pt>
                <c:pt idx="335">
                  <c:v>8.1</c:v>
                </c:pt>
                <c:pt idx="336">
                  <c:v>8</c:v>
                </c:pt>
                <c:pt idx="337">
                  <c:v>8.1</c:v>
                </c:pt>
                <c:pt idx="338">
                  <c:v>8</c:v>
                </c:pt>
                <c:pt idx="339">
                  <c:v>7.9</c:v>
                </c:pt>
                <c:pt idx="340">
                  <c:v>7.8</c:v>
                </c:pt>
                <c:pt idx="341">
                  <c:v>7.7</c:v>
                </c:pt>
                <c:pt idx="342">
                  <c:v>7.4</c:v>
                </c:pt>
                <c:pt idx="343">
                  <c:v>7.3</c:v>
                </c:pt>
                <c:pt idx="344">
                  <c:v>7.5</c:v>
                </c:pt>
                <c:pt idx="345">
                  <c:v>7.5</c:v>
                </c:pt>
                <c:pt idx="346">
                  <c:v>7.6</c:v>
                </c:pt>
                <c:pt idx="347">
                  <c:v>7.6</c:v>
                </c:pt>
                <c:pt idx="348">
                  <c:v>8</c:v>
                </c:pt>
                <c:pt idx="349">
                  <c:v>7.2</c:v>
                </c:pt>
                <c:pt idx="350">
                  <c:v>7.4</c:v>
                </c:pt>
                <c:pt idx="351">
                  <c:v>7.4</c:v>
                </c:pt>
                <c:pt idx="352">
                  <c:v>7.2</c:v>
                </c:pt>
                <c:pt idx="353">
                  <c:v>7.2</c:v>
                </c:pt>
                <c:pt idx="354">
                  <c:v>6.9</c:v>
                </c:pt>
                <c:pt idx="355">
                  <c:v>7.2</c:v>
                </c:pt>
                <c:pt idx="356">
                  <c:v>6.9</c:v>
                </c:pt>
                <c:pt idx="357">
                  <c:v>7</c:v>
                </c:pt>
                <c:pt idx="358">
                  <c:v>6.9</c:v>
                </c:pt>
                <c:pt idx="359">
                  <c:v>6.8</c:v>
                </c:pt>
                <c:pt idx="360">
                  <c:v>6.9</c:v>
                </c:pt>
                <c:pt idx="361">
                  <c:v>7</c:v>
                </c:pt>
                <c:pt idx="362">
                  <c:v>8.8000000000000007</c:v>
                </c:pt>
                <c:pt idx="363">
                  <c:v>22.9</c:v>
                </c:pt>
                <c:pt idx="364">
                  <c:v>21.2</c:v>
                </c:pt>
                <c:pt idx="365">
                  <c:v>18</c:v>
                </c:pt>
                <c:pt idx="366">
                  <c:v>16.5</c:v>
                </c:pt>
                <c:pt idx="367">
                  <c:v>14.2</c:v>
                </c:pt>
                <c:pt idx="368">
                  <c:v>12.8</c:v>
                </c:pt>
                <c:pt idx="369">
                  <c:v>12.1</c:v>
                </c:pt>
                <c:pt idx="370">
                  <c:v>12</c:v>
                </c:pt>
                <c:pt idx="371">
                  <c:v>11.7</c:v>
                </c:pt>
                <c:pt idx="372">
                  <c:v>11.1</c:v>
                </c:pt>
                <c:pt idx="373">
                  <c:v>11.1</c:v>
                </c:pt>
                <c:pt idx="374">
                  <c:v>10.7</c:v>
                </c:pt>
                <c:pt idx="375">
                  <c:v>10.4</c:v>
                </c:pt>
                <c:pt idx="376">
                  <c:v>10.199999999999999</c:v>
                </c:pt>
                <c:pt idx="377">
                  <c:v>9.8000000000000007</c:v>
                </c:pt>
                <c:pt idx="378">
                  <c:v>9.1999999999999993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1D-4A69-8AED-A33702335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9910352"/>
        <c:axId val="1119911664"/>
      </c:lineChart>
      <c:dateAx>
        <c:axId val="1119910352"/>
        <c:scaling>
          <c:orientation val="minMax"/>
          <c:min val="43465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911664"/>
        <c:crosses val="autoZero"/>
        <c:auto val="1"/>
        <c:lblOffset val="100"/>
        <c:baseTimeUnit val="months"/>
        <c:majorUnit val="1"/>
        <c:majorTimeUnit val="years"/>
      </c:dateAx>
      <c:valAx>
        <c:axId val="1119911664"/>
        <c:scaling>
          <c:orientation val="minMax"/>
          <c:max val="26"/>
          <c:min val="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910352"/>
        <c:crosses val="autoZero"/>
        <c:crossBetween val="between"/>
        <c:majorUnit val="2"/>
        <c:dispUnits>
          <c:builtInUnit val="hundreds"/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Nonfarm Payrolls MoM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Sheet2!$A$8:$A$1018</c:f>
              <c:numCache>
                <c:formatCode>mm/dd/yyyy</c:formatCode>
                <c:ptCount val="1011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  <c:pt idx="13">
                  <c:v>43497</c:v>
                </c:pt>
                <c:pt idx="14">
                  <c:v>43525</c:v>
                </c:pt>
                <c:pt idx="15">
                  <c:v>43556</c:v>
                </c:pt>
                <c:pt idx="16">
                  <c:v>43586</c:v>
                </c:pt>
                <c:pt idx="17">
                  <c:v>43617</c:v>
                </c:pt>
                <c:pt idx="18">
                  <c:v>43647</c:v>
                </c:pt>
                <c:pt idx="19">
                  <c:v>43678</c:v>
                </c:pt>
                <c:pt idx="20">
                  <c:v>43709</c:v>
                </c:pt>
                <c:pt idx="21">
                  <c:v>43739</c:v>
                </c:pt>
                <c:pt idx="22">
                  <c:v>43770</c:v>
                </c:pt>
                <c:pt idx="23">
                  <c:v>43800</c:v>
                </c:pt>
                <c:pt idx="24">
                  <c:v>43831</c:v>
                </c:pt>
                <c:pt idx="25">
                  <c:v>43862</c:v>
                </c:pt>
                <c:pt idx="26">
                  <c:v>43891</c:v>
                </c:pt>
                <c:pt idx="27">
                  <c:v>43922</c:v>
                </c:pt>
                <c:pt idx="28">
                  <c:v>43952</c:v>
                </c:pt>
                <c:pt idx="29">
                  <c:v>43983</c:v>
                </c:pt>
                <c:pt idx="30">
                  <c:v>44013</c:v>
                </c:pt>
                <c:pt idx="31">
                  <c:v>44044</c:v>
                </c:pt>
                <c:pt idx="32">
                  <c:v>44075</c:v>
                </c:pt>
                <c:pt idx="33">
                  <c:v>44105</c:v>
                </c:pt>
                <c:pt idx="34">
                  <c:v>44136</c:v>
                </c:pt>
                <c:pt idx="35">
                  <c:v>44166</c:v>
                </c:pt>
                <c:pt idx="36">
                  <c:v>44197</c:v>
                </c:pt>
                <c:pt idx="37">
                  <c:v>44228</c:v>
                </c:pt>
                <c:pt idx="38">
                  <c:v>44256</c:v>
                </c:pt>
                <c:pt idx="39">
                  <c:v>44287</c:v>
                </c:pt>
                <c:pt idx="40">
                  <c:v>44317</c:v>
                </c:pt>
                <c:pt idx="41">
                  <c:v>44348</c:v>
                </c:pt>
                <c:pt idx="42">
                  <c:v>44378</c:v>
                </c:pt>
              </c:numCache>
            </c:numRef>
          </c:cat>
          <c:val>
            <c:numRef>
              <c:f>Sheet2!$B$8:$B$1018</c:f>
              <c:numCache>
                <c:formatCode>0.0</c:formatCode>
                <c:ptCount val="1011"/>
                <c:pt idx="0">
                  <c:v>81</c:v>
                </c:pt>
                <c:pt idx="1">
                  <c:v>378</c:v>
                </c:pt>
                <c:pt idx="2">
                  <c:v>195</c:v>
                </c:pt>
                <c:pt idx="3">
                  <c:v>153</c:v>
                </c:pt>
                <c:pt idx="4">
                  <c:v>270</c:v>
                </c:pt>
                <c:pt idx="5">
                  <c:v>214</c:v>
                </c:pt>
                <c:pt idx="6">
                  <c:v>149</c:v>
                </c:pt>
                <c:pt idx="7">
                  <c:v>229</c:v>
                </c:pt>
                <c:pt idx="8">
                  <c:v>105</c:v>
                </c:pt>
                <c:pt idx="9">
                  <c:v>212</c:v>
                </c:pt>
                <c:pt idx="10">
                  <c:v>92</c:v>
                </c:pt>
                <c:pt idx="11">
                  <c:v>240</c:v>
                </c:pt>
                <c:pt idx="12">
                  <c:v>237</c:v>
                </c:pt>
                <c:pt idx="13">
                  <c:v>-50</c:v>
                </c:pt>
                <c:pt idx="14">
                  <c:v>168</c:v>
                </c:pt>
                <c:pt idx="15">
                  <c:v>219</c:v>
                </c:pt>
                <c:pt idx="16">
                  <c:v>63</c:v>
                </c:pt>
                <c:pt idx="17">
                  <c:v>175</c:v>
                </c:pt>
                <c:pt idx="18">
                  <c:v>193</c:v>
                </c:pt>
                <c:pt idx="19">
                  <c:v>195</c:v>
                </c:pt>
                <c:pt idx="20">
                  <c:v>221</c:v>
                </c:pt>
                <c:pt idx="21">
                  <c:v>195</c:v>
                </c:pt>
                <c:pt idx="22">
                  <c:v>234</c:v>
                </c:pt>
                <c:pt idx="23">
                  <c:v>161</c:v>
                </c:pt>
                <c:pt idx="24">
                  <c:v>315</c:v>
                </c:pt>
                <c:pt idx="25">
                  <c:v>289</c:v>
                </c:pt>
                <c:pt idx="26">
                  <c:v>-1683</c:v>
                </c:pt>
                <c:pt idx="27">
                  <c:v>-20679</c:v>
                </c:pt>
                <c:pt idx="28">
                  <c:v>2833</c:v>
                </c:pt>
                <c:pt idx="29">
                  <c:v>4846</c:v>
                </c:pt>
                <c:pt idx="30">
                  <c:v>1726</c:v>
                </c:pt>
                <c:pt idx="31">
                  <c:v>1583</c:v>
                </c:pt>
                <c:pt idx="32">
                  <c:v>716</c:v>
                </c:pt>
                <c:pt idx="33">
                  <c:v>680</c:v>
                </c:pt>
                <c:pt idx="34">
                  <c:v>264</c:v>
                </c:pt>
                <c:pt idx="35">
                  <c:v>-306</c:v>
                </c:pt>
                <c:pt idx="36">
                  <c:v>233</c:v>
                </c:pt>
                <c:pt idx="37">
                  <c:v>536</c:v>
                </c:pt>
                <c:pt idx="38">
                  <c:v>785</c:v>
                </c:pt>
                <c:pt idx="39">
                  <c:v>269</c:v>
                </c:pt>
                <c:pt idx="40">
                  <c:v>614</c:v>
                </c:pt>
                <c:pt idx="41">
                  <c:v>938</c:v>
                </c:pt>
                <c:pt idx="42">
                  <c:v>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E-40A0-A7DD-D7EDA567D0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926181752"/>
        <c:axId val="926178800"/>
      </c:barChart>
      <c:dateAx>
        <c:axId val="926181752"/>
        <c:scaling>
          <c:orientation val="minMax"/>
          <c:min val="43952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178800"/>
        <c:crosses val="autoZero"/>
        <c:auto val="1"/>
        <c:lblOffset val="100"/>
        <c:baseTimeUnit val="months"/>
      </c:dateAx>
      <c:valAx>
        <c:axId val="926178800"/>
        <c:scaling>
          <c:orientation val="minMax"/>
          <c:min val="-1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Thousands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181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U.S. Quarterly GDP Forecasts for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'GDP BBG '!$C$3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'!$C$19:$C$22</c:f>
              <c:numCache>
                <c:formatCode>0.00%</c:formatCode>
                <c:ptCount val="4"/>
                <c:pt idx="0">
                  <c:v>2.5000000000000001E-2</c:v>
                </c:pt>
                <c:pt idx="1">
                  <c:v>3.6000000000000004E-2</c:v>
                </c:pt>
                <c:pt idx="2">
                  <c:v>3.7499999999999999E-2</c:v>
                </c:pt>
                <c:pt idx="3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F-4B17-9887-BF91FB8D67EC}"/>
            </c:ext>
          </c:extLst>
        </c:ser>
        <c:ser>
          <c:idx val="1"/>
          <c:order val="1"/>
          <c:tx>
            <c:strRef>
              <c:f>'GDP BBG '!$D$3</c:f>
              <c:strCache>
                <c:ptCount val="1"/>
                <c:pt idx="0">
                  <c:v>January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'!$D$19:$D$22</c:f>
              <c:numCache>
                <c:formatCode>0.00%</c:formatCode>
                <c:ptCount val="4"/>
                <c:pt idx="0">
                  <c:v>2.3E-2</c:v>
                </c:pt>
                <c:pt idx="1">
                  <c:v>4.0999999999999995E-2</c:v>
                </c:pt>
                <c:pt idx="2">
                  <c:v>4.9000000000000002E-2</c:v>
                </c:pt>
                <c:pt idx="3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AF-4B17-9887-BF91FB8D67EC}"/>
            </c:ext>
          </c:extLst>
        </c:ser>
        <c:ser>
          <c:idx val="2"/>
          <c:order val="2"/>
          <c:tx>
            <c:strRef>
              <c:f>'GDP BBG '!$E$3</c:f>
              <c:strCache>
                <c:ptCount val="1"/>
                <c:pt idx="0">
                  <c:v>February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'!$E$19:$E$22</c:f>
              <c:numCache>
                <c:formatCode>0.00%</c:formatCode>
                <c:ptCount val="4"/>
                <c:pt idx="0">
                  <c:v>3.5000000000000003E-2</c:v>
                </c:pt>
                <c:pt idx="1">
                  <c:v>5.5999999999999994E-2</c:v>
                </c:pt>
                <c:pt idx="2">
                  <c:v>6.3E-2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AF-4B17-9887-BF91FB8D67EC}"/>
            </c:ext>
          </c:extLst>
        </c:ser>
        <c:ser>
          <c:idx val="3"/>
          <c:order val="3"/>
          <c:tx>
            <c:strRef>
              <c:f>'GDP BBG '!$F$3</c:f>
              <c:strCache>
                <c:ptCount val="1"/>
                <c:pt idx="0">
                  <c:v>March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'!$F$19:$F$22</c:f>
              <c:numCache>
                <c:formatCode>0.00%</c:formatCode>
                <c:ptCount val="4"/>
                <c:pt idx="0">
                  <c:v>4.7E-2</c:v>
                </c:pt>
                <c:pt idx="1">
                  <c:v>6.9500000000000006E-2</c:v>
                </c:pt>
                <c:pt idx="2">
                  <c:v>6.9000000000000006E-2</c:v>
                </c:pt>
                <c:pt idx="3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AF-4B17-9887-BF91FB8D67EC}"/>
            </c:ext>
          </c:extLst>
        </c:ser>
        <c:ser>
          <c:idx val="4"/>
          <c:order val="4"/>
          <c:tx>
            <c:strRef>
              <c:f>'GDP BBG '!$G$3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49BE-4C31-B3E8-BB80AF21D37B}"/>
              </c:ext>
            </c:extLst>
          </c:dPt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'!$G$19:$G$22</c:f>
              <c:numCache>
                <c:formatCode>0.00%</c:formatCode>
                <c:ptCount val="4"/>
                <c:pt idx="0">
                  <c:v>6.3E-2</c:v>
                </c:pt>
                <c:pt idx="1">
                  <c:v>8.1000000000000003E-2</c:v>
                </c:pt>
                <c:pt idx="2">
                  <c:v>7.0000000000000007E-2</c:v>
                </c:pt>
                <c:pt idx="3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AF-4B17-9887-BF91FB8D67EC}"/>
            </c:ext>
          </c:extLst>
        </c:ser>
        <c:ser>
          <c:idx val="5"/>
          <c:order val="5"/>
          <c:tx>
            <c:strRef>
              <c:f>'GDP BBG '!$H$18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39F-4021-900D-7358DE8C19C1}"/>
              </c:ext>
            </c:extLst>
          </c:dPt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'!$H$19:$H$22</c:f>
              <c:numCache>
                <c:formatCode>0.00%</c:formatCode>
                <c:ptCount val="4"/>
                <c:pt idx="0">
                  <c:v>0</c:v>
                </c:pt>
                <c:pt idx="1">
                  <c:v>9.3000000000000013E-2</c:v>
                </c:pt>
                <c:pt idx="2">
                  <c:v>6.8000000000000005E-2</c:v>
                </c:pt>
                <c:pt idx="3">
                  <c:v>4.7E-2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9F-4021-900D-7358DE8C19C1}"/>
            </c:ext>
          </c:extLst>
        </c:ser>
        <c:ser>
          <c:idx val="6"/>
          <c:order val="6"/>
          <c:tx>
            <c:strRef>
              <c:f>'GDP BBG '!$I$18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177-432B-AC19-E0B771B7ECF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77-432B-AC19-E0B771B7ECF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77-432B-AC19-E0B771B7ECF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6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'GDP BBG '!$B$19:$B$22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'GDP BBG '!$I$19:$I$22</c:f>
              <c:numCache>
                <c:formatCode>0.00%</c:formatCode>
                <c:ptCount val="4"/>
                <c:pt idx="0">
                  <c:v>0</c:v>
                </c:pt>
                <c:pt idx="1">
                  <c:v>6.5000000000000002E-2</c:v>
                </c:pt>
                <c:pt idx="2">
                  <c:v>7.0000000000000007E-2</c:v>
                </c:pt>
                <c:pt idx="3">
                  <c:v>4.9500000000000002E-2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77-432B-AC19-E0B771B7E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820191456"/>
        <c:axId val="820190144"/>
      </c:barChart>
      <c:catAx>
        <c:axId val="82019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0190144"/>
        <c:crosses val="autoZero"/>
        <c:auto val="1"/>
        <c:lblAlgn val="ctr"/>
        <c:lblOffset val="100"/>
        <c:noMultiLvlLbl val="0"/>
      </c:catAx>
      <c:valAx>
        <c:axId val="82019014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019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/>
              <a:t>Key </a:t>
            </a:r>
            <a:r>
              <a:rPr lang="en-US" sz="1200" b="1" dirty="0"/>
              <a:t>Consumer Price Index Components</a:t>
            </a:r>
          </a:p>
          <a:p>
            <a:pPr>
              <a:defRPr sz="1200" b="1"/>
            </a:pPr>
            <a:r>
              <a:rPr lang="en-US" sz="1200" b="0" dirty="0"/>
              <a:t>% Change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4D-4551-AC51-8592FEBDA5BC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4D-4551-AC51-8592FEBDA5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38B-4003-8FAF-278F277D6D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'Core CPI'!$B$6:$B$13</c:f>
              <c:strCache>
                <c:ptCount val="8"/>
                <c:pt idx="0">
                  <c:v>Used Cars &amp; Trucks</c:v>
                </c:pt>
                <c:pt idx="1">
                  <c:v>Airline Fare</c:v>
                </c:pt>
                <c:pt idx="2">
                  <c:v>Tobacco &amp; Smoking Prod.</c:v>
                </c:pt>
                <c:pt idx="3">
                  <c:v>New Cars</c:v>
                </c:pt>
                <c:pt idx="4">
                  <c:v>Core CPI YoY</c:v>
                </c:pt>
                <c:pt idx="5">
                  <c:v>Apparel</c:v>
                </c:pt>
                <c:pt idx="6">
                  <c:v>Shelter</c:v>
                </c:pt>
                <c:pt idx="7">
                  <c:v>Medical Care</c:v>
                </c:pt>
              </c:strCache>
            </c:strRef>
          </c:cat>
          <c:val>
            <c:numRef>
              <c:f>'Core CPI'!$C$6:$C$13</c:f>
              <c:numCache>
                <c:formatCode>0.0%</c:formatCode>
                <c:ptCount val="8"/>
                <c:pt idx="0">
                  <c:v>0.41699999999999998</c:v>
                </c:pt>
                <c:pt idx="1">
                  <c:v>0.19</c:v>
                </c:pt>
                <c:pt idx="2">
                  <c:v>6.4000000000000001E-2</c:v>
                </c:pt>
                <c:pt idx="3">
                  <c:v>6.4000000000000001E-2</c:v>
                </c:pt>
                <c:pt idx="4">
                  <c:v>4.2999999999999997E-2</c:v>
                </c:pt>
                <c:pt idx="5">
                  <c:v>4.2000000000000003E-2</c:v>
                </c:pt>
                <c:pt idx="6">
                  <c:v>2.8000000000000001E-2</c:v>
                </c:pt>
                <c:pt idx="7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4D-4551-AC51-8592FEBDA5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937641392"/>
        <c:axId val="937642048"/>
      </c:barChart>
      <c:catAx>
        <c:axId val="93764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42048"/>
        <c:crosses val="autoZero"/>
        <c:auto val="1"/>
        <c:lblAlgn val="ctr"/>
        <c:lblOffset val="100"/>
        <c:noMultiLvlLbl val="0"/>
      </c:catAx>
      <c:valAx>
        <c:axId val="93764204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4139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Consumer Price Index</a:t>
            </a:r>
            <a:br>
              <a:rPr lang="en-US" sz="1200" b="1" dirty="0"/>
            </a:br>
            <a:r>
              <a:rPr lang="en-US" sz="1200" b="0" dirty="0"/>
              <a:t>% Change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06907206219476"/>
          <c:y val="0.13612580414581843"/>
          <c:w val="0.85162713046945071"/>
          <c:h val="0.7960779634497081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'FRED Graph'!$A$12:$A$168</c:f>
              <c:numCache>
                <c:formatCode>yyyy\-mm\-dd</c:formatCode>
                <c:ptCount val="157"/>
                <c:pt idx="0">
                  <c:v>39630</c:v>
                </c:pt>
                <c:pt idx="1">
                  <c:v>39661</c:v>
                </c:pt>
                <c:pt idx="2">
                  <c:v>39692</c:v>
                </c:pt>
                <c:pt idx="3">
                  <c:v>39722</c:v>
                </c:pt>
                <c:pt idx="4">
                  <c:v>39753</c:v>
                </c:pt>
                <c:pt idx="5">
                  <c:v>39783</c:v>
                </c:pt>
                <c:pt idx="6">
                  <c:v>39814</c:v>
                </c:pt>
                <c:pt idx="7">
                  <c:v>39845</c:v>
                </c:pt>
                <c:pt idx="8">
                  <c:v>39873</c:v>
                </c:pt>
                <c:pt idx="9">
                  <c:v>39904</c:v>
                </c:pt>
                <c:pt idx="10">
                  <c:v>39934</c:v>
                </c:pt>
                <c:pt idx="11">
                  <c:v>39965</c:v>
                </c:pt>
                <c:pt idx="12">
                  <c:v>39995</c:v>
                </c:pt>
                <c:pt idx="13">
                  <c:v>40026</c:v>
                </c:pt>
                <c:pt idx="14">
                  <c:v>40057</c:v>
                </c:pt>
                <c:pt idx="15">
                  <c:v>40087</c:v>
                </c:pt>
                <c:pt idx="16">
                  <c:v>40118</c:v>
                </c:pt>
                <c:pt idx="17">
                  <c:v>40148</c:v>
                </c:pt>
                <c:pt idx="18">
                  <c:v>40179</c:v>
                </c:pt>
                <c:pt idx="19">
                  <c:v>40210</c:v>
                </c:pt>
                <c:pt idx="20">
                  <c:v>40238</c:v>
                </c:pt>
                <c:pt idx="21">
                  <c:v>40269</c:v>
                </c:pt>
                <c:pt idx="22">
                  <c:v>40299</c:v>
                </c:pt>
                <c:pt idx="23">
                  <c:v>40330</c:v>
                </c:pt>
                <c:pt idx="24">
                  <c:v>40360</c:v>
                </c:pt>
                <c:pt idx="25">
                  <c:v>40391</c:v>
                </c:pt>
                <c:pt idx="26">
                  <c:v>40422</c:v>
                </c:pt>
                <c:pt idx="27">
                  <c:v>40452</c:v>
                </c:pt>
                <c:pt idx="28">
                  <c:v>40483</c:v>
                </c:pt>
                <c:pt idx="29">
                  <c:v>40513</c:v>
                </c:pt>
                <c:pt idx="30">
                  <c:v>40544</c:v>
                </c:pt>
                <c:pt idx="31">
                  <c:v>40575</c:v>
                </c:pt>
                <c:pt idx="32">
                  <c:v>40603</c:v>
                </c:pt>
                <c:pt idx="33">
                  <c:v>40634</c:v>
                </c:pt>
                <c:pt idx="34">
                  <c:v>40664</c:v>
                </c:pt>
                <c:pt idx="35">
                  <c:v>40695</c:v>
                </c:pt>
                <c:pt idx="36">
                  <c:v>40725</c:v>
                </c:pt>
                <c:pt idx="37">
                  <c:v>40756</c:v>
                </c:pt>
                <c:pt idx="38">
                  <c:v>40787</c:v>
                </c:pt>
                <c:pt idx="39">
                  <c:v>40817</c:v>
                </c:pt>
                <c:pt idx="40">
                  <c:v>40848</c:v>
                </c:pt>
                <c:pt idx="41">
                  <c:v>40878</c:v>
                </c:pt>
                <c:pt idx="42">
                  <c:v>40909</c:v>
                </c:pt>
                <c:pt idx="43">
                  <c:v>40940</c:v>
                </c:pt>
                <c:pt idx="44">
                  <c:v>40969</c:v>
                </c:pt>
                <c:pt idx="45">
                  <c:v>41000</c:v>
                </c:pt>
                <c:pt idx="46">
                  <c:v>41030</c:v>
                </c:pt>
                <c:pt idx="47">
                  <c:v>41061</c:v>
                </c:pt>
                <c:pt idx="48">
                  <c:v>41091</c:v>
                </c:pt>
                <c:pt idx="49">
                  <c:v>41122</c:v>
                </c:pt>
                <c:pt idx="50">
                  <c:v>41153</c:v>
                </c:pt>
                <c:pt idx="51">
                  <c:v>41183</c:v>
                </c:pt>
                <c:pt idx="52">
                  <c:v>41214</c:v>
                </c:pt>
                <c:pt idx="53">
                  <c:v>41244</c:v>
                </c:pt>
                <c:pt idx="54">
                  <c:v>41275</c:v>
                </c:pt>
                <c:pt idx="55">
                  <c:v>41306</c:v>
                </c:pt>
                <c:pt idx="56">
                  <c:v>41334</c:v>
                </c:pt>
                <c:pt idx="57">
                  <c:v>41365</c:v>
                </c:pt>
                <c:pt idx="58">
                  <c:v>41395</c:v>
                </c:pt>
                <c:pt idx="59">
                  <c:v>41426</c:v>
                </c:pt>
                <c:pt idx="60">
                  <c:v>41456</c:v>
                </c:pt>
                <c:pt idx="61">
                  <c:v>41487</c:v>
                </c:pt>
                <c:pt idx="62">
                  <c:v>41518</c:v>
                </c:pt>
                <c:pt idx="63">
                  <c:v>41548</c:v>
                </c:pt>
                <c:pt idx="64">
                  <c:v>41579</c:v>
                </c:pt>
                <c:pt idx="65">
                  <c:v>41609</c:v>
                </c:pt>
                <c:pt idx="66">
                  <c:v>41640</c:v>
                </c:pt>
                <c:pt idx="67">
                  <c:v>41671</c:v>
                </c:pt>
                <c:pt idx="68">
                  <c:v>41699</c:v>
                </c:pt>
                <c:pt idx="69">
                  <c:v>41730</c:v>
                </c:pt>
                <c:pt idx="70">
                  <c:v>41760</c:v>
                </c:pt>
                <c:pt idx="71">
                  <c:v>41791</c:v>
                </c:pt>
                <c:pt idx="72">
                  <c:v>41821</c:v>
                </c:pt>
                <c:pt idx="73">
                  <c:v>41852</c:v>
                </c:pt>
                <c:pt idx="74">
                  <c:v>41883</c:v>
                </c:pt>
                <c:pt idx="75">
                  <c:v>41913</c:v>
                </c:pt>
                <c:pt idx="76">
                  <c:v>41944</c:v>
                </c:pt>
                <c:pt idx="77">
                  <c:v>41974</c:v>
                </c:pt>
                <c:pt idx="78">
                  <c:v>42005</c:v>
                </c:pt>
                <c:pt idx="79">
                  <c:v>42036</c:v>
                </c:pt>
                <c:pt idx="80">
                  <c:v>42064</c:v>
                </c:pt>
                <c:pt idx="81">
                  <c:v>42095</c:v>
                </c:pt>
                <c:pt idx="82">
                  <c:v>42125</c:v>
                </c:pt>
                <c:pt idx="83">
                  <c:v>42156</c:v>
                </c:pt>
                <c:pt idx="84">
                  <c:v>42186</c:v>
                </c:pt>
                <c:pt idx="85">
                  <c:v>42217</c:v>
                </c:pt>
                <c:pt idx="86">
                  <c:v>42248</c:v>
                </c:pt>
                <c:pt idx="87">
                  <c:v>42278</c:v>
                </c:pt>
                <c:pt idx="88">
                  <c:v>42309</c:v>
                </c:pt>
                <c:pt idx="89">
                  <c:v>42339</c:v>
                </c:pt>
                <c:pt idx="90">
                  <c:v>42370</c:v>
                </c:pt>
                <c:pt idx="91">
                  <c:v>42401</c:v>
                </c:pt>
                <c:pt idx="92">
                  <c:v>42430</c:v>
                </c:pt>
                <c:pt idx="93">
                  <c:v>42461</c:v>
                </c:pt>
                <c:pt idx="94">
                  <c:v>42491</c:v>
                </c:pt>
                <c:pt idx="95">
                  <c:v>42522</c:v>
                </c:pt>
                <c:pt idx="96">
                  <c:v>42552</c:v>
                </c:pt>
                <c:pt idx="97">
                  <c:v>42583</c:v>
                </c:pt>
                <c:pt idx="98">
                  <c:v>42614</c:v>
                </c:pt>
                <c:pt idx="99">
                  <c:v>42644</c:v>
                </c:pt>
                <c:pt idx="100">
                  <c:v>42675</c:v>
                </c:pt>
                <c:pt idx="101">
                  <c:v>42705</c:v>
                </c:pt>
                <c:pt idx="102">
                  <c:v>42736</c:v>
                </c:pt>
                <c:pt idx="103">
                  <c:v>42767</c:v>
                </c:pt>
                <c:pt idx="104">
                  <c:v>42795</c:v>
                </c:pt>
                <c:pt idx="105">
                  <c:v>42826</c:v>
                </c:pt>
                <c:pt idx="106">
                  <c:v>42856</c:v>
                </c:pt>
                <c:pt idx="107">
                  <c:v>42887</c:v>
                </c:pt>
                <c:pt idx="108">
                  <c:v>42917</c:v>
                </c:pt>
                <c:pt idx="109">
                  <c:v>42948</c:v>
                </c:pt>
                <c:pt idx="110">
                  <c:v>42979</c:v>
                </c:pt>
                <c:pt idx="111">
                  <c:v>43009</c:v>
                </c:pt>
                <c:pt idx="112">
                  <c:v>43040</c:v>
                </c:pt>
                <c:pt idx="113">
                  <c:v>43070</c:v>
                </c:pt>
                <c:pt idx="114">
                  <c:v>43101</c:v>
                </c:pt>
                <c:pt idx="115">
                  <c:v>43132</c:v>
                </c:pt>
                <c:pt idx="116">
                  <c:v>43160</c:v>
                </c:pt>
                <c:pt idx="117">
                  <c:v>43191</c:v>
                </c:pt>
                <c:pt idx="118">
                  <c:v>43221</c:v>
                </c:pt>
                <c:pt idx="119">
                  <c:v>43252</c:v>
                </c:pt>
                <c:pt idx="120">
                  <c:v>43282</c:v>
                </c:pt>
                <c:pt idx="121">
                  <c:v>43313</c:v>
                </c:pt>
                <c:pt idx="122">
                  <c:v>43344</c:v>
                </c:pt>
                <c:pt idx="123">
                  <c:v>43374</c:v>
                </c:pt>
                <c:pt idx="124">
                  <c:v>43405</c:v>
                </c:pt>
                <c:pt idx="125">
                  <c:v>43435</c:v>
                </c:pt>
                <c:pt idx="126">
                  <c:v>43466</c:v>
                </c:pt>
                <c:pt idx="127">
                  <c:v>43497</c:v>
                </c:pt>
                <c:pt idx="128">
                  <c:v>43525</c:v>
                </c:pt>
                <c:pt idx="129">
                  <c:v>43556</c:v>
                </c:pt>
                <c:pt idx="130">
                  <c:v>43586</c:v>
                </c:pt>
                <c:pt idx="131">
                  <c:v>43617</c:v>
                </c:pt>
                <c:pt idx="132">
                  <c:v>43647</c:v>
                </c:pt>
                <c:pt idx="133">
                  <c:v>43678</c:v>
                </c:pt>
                <c:pt idx="134">
                  <c:v>43709</c:v>
                </c:pt>
                <c:pt idx="135">
                  <c:v>43739</c:v>
                </c:pt>
                <c:pt idx="136">
                  <c:v>43770</c:v>
                </c:pt>
                <c:pt idx="137">
                  <c:v>43800</c:v>
                </c:pt>
                <c:pt idx="138">
                  <c:v>43831</c:v>
                </c:pt>
                <c:pt idx="139">
                  <c:v>43862</c:v>
                </c:pt>
                <c:pt idx="140">
                  <c:v>43891</c:v>
                </c:pt>
                <c:pt idx="141">
                  <c:v>43922</c:v>
                </c:pt>
                <c:pt idx="142">
                  <c:v>43952</c:v>
                </c:pt>
                <c:pt idx="143">
                  <c:v>43983</c:v>
                </c:pt>
                <c:pt idx="144">
                  <c:v>44013</c:v>
                </c:pt>
                <c:pt idx="145">
                  <c:v>44044</c:v>
                </c:pt>
                <c:pt idx="146">
                  <c:v>44075</c:v>
                </c:pt>
                <c:pt idx="147">
                  <c:v>44105</c:v>
                </c:pt>
                <c:pt idx="148">
                  <c:v>44136</c:v>
                </c:pt>
                <c:pt idx="149">
                  <c:v>44166</c:v>
                </c:pt>
                <c:pt idx="150">
                  <c:v>44197</c:v>
                </c:pt>
                <c:pt idx="151">
                  <c:v>44228</c:v>
                </c:pt>
                <c:pt idx="152">
                  <c:v>44256</c:v>
                </c:pt>
                <c:pt idx="153">
                  <c:v>44287</c:v>
                </c:pt>
                <c:pt idx="154">
                  <c:v>44317</c:v>
                </c:pt>
                <c:pt idx="155">
                  <c:v>44348</c:v>
                </c:pt>
                <c:pt idx="156">
                  <c:v>44378</c:v>
                </c:pt>
              </c:numCache>
            </c:numRef>
          </c:cat>
          <c:val>
            <c:numRef>
              <c:f>'FRED Graph'!$B$12:$B$168</c:f>
              <c:numCache>
                <c:formatCode>0.0%</c:formatCode>
                <c:ptCount val="157"/>
                <c:pt idx="0">
                  <c:v>5.4975099999999999E-2</c:v>
                </c:pt>
                <c:pt idx="1">
                  <c:v>5.3080200000000001E-2</c:v>
                </c:pt>
                <c:pt idx="2">
                  <c:v>4.9533199999999999E-2</c:v>
                </c:pt>
                <c:pt idx="3">
                  <c:v>3.7310599999999999E-2</c:v>
                </c:pt>
                <c:pt idx="4">
                  <c:v>1.0999200000000001E-2</c:v>
                </c:pt>
                <c:pt idx="5">
                  <c:v>-2.2230000000000001E-4</c:v>
                </c:pt>
                <c:pt idx="6">
                  <c:v>-1.1359E-3</c:v>
                </c:pt>
                <c:pt idx="7">
                  <c:v>8.460000000000001E-5</c:v>
                </c:pt>
                <c:pt idx="8">
                  <c:v>-4.4647999999999997E-3</c:v>
                </c:pt>
                <c:pt idx="9">
                  <c:v>-5.7632000000000004E-3</c:v>
                </c:pt>
                <c:pt idx="10">
                  <c:v>-1.0157599999999999E-2</c:v>
                </c:pt>
                <c:pt idx="11">
                  <c:v>-1.2291700000000001E-2</c:v>
                </c:pt>
                <c:pt idx="12">
                  <c:v>-1.95876E-2</c:v>
                </c:pt>
                <c:pt idx="13">
                  <c:v>-1.48384E-2</c:v>
                </c:pt>
                <c:pt idx="14">
                  <c:v>-1.3779399999999999E-2</c:v>
                </c:pt>
                <c:pt idx="15">
                  <c:v>-2.2396999999999999E-3</c:v>
                </c:pt>
                <c:pt idx="16">
                  <c:v>1.91459E-2</c:v>
                </c:pt>
                <c:pt idx="17">
                  <c:v>2.8141199999999998E-2</c:v>
                </c:pt>
                <c:pt idx="18">
                  <c:v>2.6211099999999998E-2</c:v>
                </c:pt>
                <c:pt idx="19">
                  <c:v>2.1513399999999998E-2</c:v>
                </c:pt>
                <c:pt idx="20">
                  <c:v>2.2861699999999999E-2</c:v>
                </c:pt>
                <c:pt idx="21">
                  <c:v>2.2067700000000003E-2</c:v>
                </c:pt>
                <c:pt idx="22">
                  <c:v>2.0035500000000001E-2</c:v>
                </c:pt>
                <c:pt idx="23">
                  <c:v>1.1215599999999999E-2</c:v>
                </c:pt>
                <c:pt idx="24">
                  <c:v>1.3407800000000001E-2</c:v>
                </c:pt>
                <c:pt idx="25">
                  <c:v>1.15018E-2</c:v>
                </c:pt>
                <c:pt idx="26">
                  <c:v>1.11831E-2</c:v>
                </c:pt>
                <c:pt idx="27">
                  <c:v>1.1667E-2</c:v>
                </c:pt>
                <c:pt idx="28">
                  <c:v>1.08454E-2</c:v>
                </c:pt>
                <c:pt idx="29">
                  <c:v>1.4377899999999999E-2</c:v>
                </c:pt>
                <c:pt idx="30">
                  <c:v>1.70078E-2</c:v>
                </c:pt>
                <c:pt idx="31">
                  <c:v>2.1248999999999997E-2</c:v>
                </c:pt>
                <c:pt idx="32">
                  <c:v>2.6192400000000001E-2</c:v>
                </c:pt>
                <c:pt idx="33">
                  <c:v>3.0772300000000002E-2</c:v>
                </c:pt>
                <c:pt idx="34">
                  <c:v>3.4589700000000001E-2</c:v>
                </c:pt>
                <c:pt idx="35">
                  <c:v>3.5023200000000004E-2</c:v>
                </c:pt>
                <c:pt idx="36">
                  <c:v>3.5798799999999999E-2</c:v>
                </c:pt>
                <c:pt idx="37">
                  <c:v>3.755E-2</c:v>
                </c:pt>
                <c:pt idx="38">
                  <c:v>3.8126199999999999E-2</c:v>
                </c:pt>
                <c:pt idx="39">
                  <c:v>3.5222699999999996E-2</c:v>
                </c:pt>
                <c:pt idx="40">
                  <c:v>3.4514300000000005E-2</c:v>
                </c:pt>
                <c:pt idx="41">
                  <c:v>3.0620699999999997E-2</c:v>
                </c:pt>
                <c:pt idx="42">
                  <c:v>3.0087700000000002E-2</c:v>
                </c:pt>
                <c:pt idx="43">
                  <c:v>2.8981799999999999E-2</c:v>
                </c:pt>
                <c:pt idx="44">
                  <c:v>2.5828799999999999E-2</c:v>
                </c:pt>
                <c:pt idx="45">
                  <c:v>2.2731599999999998E-2</c:v>
                </c:pt>
                <c:pt idx="46">
                  <c:v>1.73794E-2</c:v>
                </c:pt>
                <c:pt idx="47">
                  <c:v>1.65387E-2</c:v>
                </c:pt>
                <c:pt idx="48">
                  <c:v>1.4175100000000001E-2</c:v>
                </c:pt>
                <c:pt idx="49">
                  <c:v>1.6859300000000001E-2</c:v>
                </c:pt>
                <c:pt idx="50">
                  <c:v>1.9497199999999999E-2</c:v>
                </c:pt>
                <c:pt idx="51">
                  <c:v>2.1556799999999997E-2</c:v>
                </c:pt>
                <c:pt idx="52">
                  <c:v>1.7960199999999999E-2</c:v>
                </c:pt>
                <c:pt idx="53">
                  <c:v>1.7595E-2</c:v>
                </c:pt>
                <c:pt idx="54">
                  <c:v>1.6840599999999997E-2</c:v>
                </c:pt>
                <c:pt idx="55">
                  <c:v>2.0181399999999999E-2</c:v>
                </c:pt>
                <c:pt idx="56">
                  <c:v>1.51875E-2</c:v>
                </c:pt>
                <c:pt idx="57">
                  <c:v>1.1388100000000002E-2</c:v>
                </c:pt>
                <c:pt idx="58">
                  <c:v>1.39039E-2</c:v>
                </c:pt>
                <c:pt idx="59">
                  <c:v>1.71579E-2</c:v>
                </c:pt>
                <c:pt idx="60">
                  <c:v>1.8854699999999999E-2</c:v>
                </c:pt>
                <c:pt idx="61">
                  <c:v>1.53881E-2</c:v>
                </c:pt>
                <c:pt idx="62">
                  <c:v>1.09473E-2</c:v>
                </c:pt>
                <c:pt idx="63">
                  <c:v>8.7679999999999998E-3</c:v>
                </c:pt>
                <c:pt idx="64">
                  <c:v>1.23287E-2</c:v>
                </c:pt>
                <c:pt idx="65">
                  <c:v>1.51284E-2</c:v>
                </c:pt>
                <c:pt idx="66">
                  <c:v>1.55776E-2</c:v>
                </c:pt>
                <c:pt idx="67">
                  <c:v>1.1204700000000001E-2</c:v>
                </c:pt>
                <c:pt idx="68">
                  <c:v>1.61269E-2</c:v>
                </c:pt>
                <c:pt idx="69">
                  <c:v>2.01513E-2</c:v>
                </c:pt>
                <c:pt idx="70">
                  <c:v>2.1669499999999998E-2</c:v>
                </c:pt>
                <c:pt idx="71">
                  <c:v>2.0589800000000002E-2</c:v>
                </c:pt>
                <c:pt idx="72">
                  <c:v>1.97424E-2</c:v>
                </c:pt>
                <c:pt idx="73">
                  <c:v>1.7151E-2</c:v>
                </c:pt>
                <c:pt idx="74">
                  <c:v>1.6840500000000001E-2</c:v>
                </c:pt>
                <c:pt idx="75">
                  <c:v>1.6095399999999999E-2</c:v>
                </c:pt>
                <c:pt idx="76">
                  <c:v>1.23152E-2</c:v>
                </c:pt>
                <c:pt idx="77">
                  <c:v>6.5312E-3</c:v>
                </c:pt>
                <c:pt idx="78">
                  <c:v>-2.2992999999999998E-3</c:v>
                </c:pt>
                <c:pt idx="79">
                  <c:v>-8.7029999999999996E-4</c:v>
                </c:pt>
                <c:pt idx="80">
                  <c:v>-2.2030000000000002E-4</c:v>
                </c:pt>
                <c:pt idx="81">
                  <c:v>-1.0403000000000001E-3</c:v>
                </c:pt>
                <c:pt idx="82">
                  <c:v>3.503E-4</c:v>
                </c:pt>
                <c:pt idx="83">
                  <c:v>1.7957000000000001E-3</c:v>
                </c:pt>
                <c:pt idx="84">
                  <c:v>2.2569000000000001E-3</c:v>
                </c:pt>
                <c:pt idx="85">
                  <c:v>2.4129999999999998E-3</c:v>
                </c:pt>
                <c:pt idx="86">
                  <c:v>8.8400000000000007E-5</c:v>
                </c:pt>
                <c:pt idx="87">
                  <c:v>1.2762000000000001E-3</c:v>
                </c:pt>
                <c:pt idx="88">
                  <c:v>4.3632000000000002E-3</c:v>
                </c:pt>
                <c:pt idx="89">
                  <c:v>6.3871999999999991E-3</c:v>
                </c:pt>
                <c:pt idx="90">
                  <c:v>1.2375000000000001E-2</c:v>
                </c:pt>
                <c:pt idx="91">
                  <c:v>8.4728000000000008E-3</c:v>
                </c:pt>
                <c:pt idx="92">
                  <c:v>8.9161999999999991E-3</c:v>
                </c:pt>
                <c:pt idx="93">
                  <c:v>1.17263E-2</c:v>
                </c:pt>
                <c:pt idx="94">
                  <c:v>1.0784800000000001E-2</c:v>
                </c:pt>
                <c:pt idx="95">
                  <c:v>1.0792900000000001E-2</c:v>
                </c:pt>
                <c:pt idx="96">
                  <c:v>8.6835999999999997E-3</c:v>
                </c:pt>
                <c:pt idx="97">
                  <c:v>1.05532E-2</c:v>
                </c:pt>
                <c:pt idx="98">
                  <c:v>1.5486400000000001E-2</c:v>
                </c:pt>
                <c:pt idx="99">
                  <c:v>1.6859200000000001E-2</c:v>
                </c:pt>
                <c:pt idx="100">
                  <c:v>1.6843300000000002E-2</c:v>
                </c:pt>
                <c:pt idx="101">
                  <c:v>2.0508000000000002E-2</c:v>
                </c:pt>
                <c:pt idx="102">
                  <c:v>2.5112299999999997E-2</c:v>
                </c:pt>
                <c:pt idx="103">
                  <c:v>2.7538999999999998E-2</c:v>
                </c:pt>
                <c:pt idx="104">
                  <c:v>2.38827E-2</c:v>
                </c:pt>
                <c:pt idx="105">
                  <c:v>2.2101199999999998E-2</c:v>
                </c:pt>
                <c:pt idx="106">
                  <c:v>1.8834799999999999E-2</c:v>
                </c:pt>
                <c:pt idx="107">
                  <c:v>1.6634599999999999E-2</c:v>
                </c:pt>
                <c:pt idx="108">
                  <c:v>1.7405199999999999E-2</c:v>
                </c:pt>
                <c:pt idx="109">
                  <c:v>1.93727E-2</c:v>
                </c:pt>
                <c:pt idx="110">
                  <c:v>2.22866E-2</c:v>
                </c:pt>
                <c:pt idx="111">
                  <c:v>2.0335800000000001E-2</c:v>
                </c:pt>
                <c:pt idx="112">
                  <c:v>2.2113299999999999E-2</c:v>
                </c:pt>
                <c:pt idx="113">
                  <c:v>2.10149E-2</c:v>
                </c:pt>
                <c:pt idx="114">
                  <c:v>2.09383E-2</c:v>
                </c:pt>
                <c:pt idx="115">
                  <c:v>2.2257600000000002E-2</c:v>
                </c:pt>
                <c:pt idx="116">
                  <c:v>2.35923E-2</c:v>
                </c:pt>
                <c:pt idx="117">
                  <c:v>2.45667E-2</c:v>
                </c:pt>
                <c:pt idx="118">
                  <c:v>2.7520900000000001E-2</c:v>
                </c:pt>
                <c:pt idx="119">
                  <c:v>2.83927E-2</c:v>
                </c:pt>
                <c:pt idx="120">
                  <c:v>2.8921700000000002E-2</c:v>
                </c:pt>
                <c:pt idx="121">
                  <c:v>2.66308E-2</c:v>
                </c:pt>
                <c:pt idx="122">
                  <c:v>2.2843100000000002E-2</c:v>
                </c:pt>
                <c:pt idx="123">
                  <c:v>2.53064E-2</c:v>
                </c:pt>
                <c:pt idx="124">
                  <c:v>2.2006800000000003E-2</c:v>
                </c:pt>
                <c:pt idx="125">
                  <c:v>1.9201900000000001E-2</c:v>
                </c:pt>
                <c:pt idx="126">
                  <c:v>1.4956499999999999E-2</c:v>
                </c:pt>
                <c:pt idx="127">
                  <c:v>1.47172E-2</c:v>
                </c:pt>
                <c:pt idx="128">
                  <c:v>1.8555800000000001E-2</c:v>
                </c:pt>
                <c:pt idx="129">
                  <c:v>2.01818E-2</c:v>
                </c:pt>
                <c:pt idx="130">
                  <c:v>1.82825E-2</c:v>
                </c:pt>
                <c:pt idx="131">
                  <c:v>1.7005599999999999E-2</c:v>
                </c:pt>
                <c:pt idx="132">
                  <c:v>1.8222000000000002E-2</c:v>
                </c:pt>
                <c:pt idx="133">
                  <c:v>1.7411200000000002E-2</c:v>
                </c:pt>
                <c:pt idx="134">
                  <c:v>1.7245400000000001E-2</c:v>
                </c:pt>
                <c:pt idx="135">
                  <c:v>1.77462E-2</c:v>
                </c:pt>
                <c:pt idx="136">
                  <c:v>2.0437300000000002E-2</c:v>
                </c:pt>
                <c:pt idx="137">
                  <c:v>2.2614499999999999E-2</c:v>
                </c:pt>
                <c:pt idx="138">
                  <c:v>2.4742400000000001E-2</c:v>
                </c:pt>
                <c:pt idx="139">
                  <c:v>2.3145099999999998E-2</c:v>
                </c:pt>
                <c:pt idx="140">
                  <c:v>1.5117199999999999E-2</c:v>
                </c:pt>
                <c:pt idx="141">
                  <c:v>3.3917000000000001E-3</c:v>
                </c:pt>
                <c:pt idx="142">
                  <c:v>2.2360000000000001E-3</c:v>
                </c:pt>
                <c:pt idx="143">
                  <c:v>7.2780999999999992E-3</c:v>
                </c:pt>
                <c:pt idx="144">
                  <c:v>1.04679E-2</c:v>
                </c:pt>
                <c:pt idx="145">
                  <c:v>1.3247800000000001E-2</c:v>
                </c:pt>
                <c:pt idx="146">
                  <c:v>1.40996E-2</c:v>
                </c:pt>
                <c:pt idx="147">
                  <c:v>1.1947000000000001E-2</c:v>
                </c:pt>
                <c:pt idx="148">
                  <c:v>1.1388100000000002E-2</c:v>
                </c:pt>
                <c:pt idx="149">
                  <c:v>1.3001400000000001E-2</c:v>
                </c:pt>
                <c:pt idx="150">
                  <c:v>1.37E-2</c:v>
                </c:pt>
                <c:pt idx="151">
                  <c:v>1.67566E-2</c:v>
                </c:pt>
                <c:pt idx="152">
                  <c:v>2.6373199999999999E-2</c:v>
                </c:pt>
                <c:pt idx="153">
                  <c:v>4.1531399999999996E-2</c:v>
                </c:pt>
                <c:pt idx="154">
                  <c:v>4.9265100000000006E-2</c:v>
                </c:pt>
                <c:pt idx="155">
                  <c:v>5.3999999999999999E-2</c:v>
                </c:pt>
                <c:pt idx="156">
                  <c:v>5.3999999999999999E-2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86-4AA2-94A8-3FA37D856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5353016"/>
        <c:axId val="1315355968"/>
      </c:lineChart>
      <c:dateAx>
        <c:axId val="1315353016"/>
        <c:scaling>
          <c:orientation val="minMax"/>
          <c:min val="40725"/>
        </c:scaling>
        <c:delete val="0"/>
        <c:axPos val="b"/>
        <c:numFmt formatCode="[$-409]mmm\-yy;@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355968"/>
        <c:crosses val="autoZero"/>
        <c:auto val="1"/>
        <c:lblOffset val="100"/>
        <c:baseTimeUnit val="months"/>
        <c:majorUnit val="2"/>
        <c:majorTimeUnit val="years"/>
      </c:dateAx>
      <c:valAx>
        <c:axId val="1315355968"/>
        <c:scaling>
          <c:orientation val="minMax"/>
          <c:min val="-1.0000000000000002E-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353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2"/>
                </a:solidFill>
              </a:rPr>
              <a:t>Inflation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00021872265967E-2"/>
          <c:y val="0.16893437205078324"/>
          <c:w val="0.87433311461067365"/>
          <c:h val="0.75418127558549186"/>
        </c:manualLayout>
      </c:layout>
      <c:areaChart>
        <c:grouping val="standard"/>
        <c:varyColors val="0"/>
        <c:ser>
          <c:idx val="2"/>
          <c:order val="1"/>
          <c:tx>
            <c:strRef>
              <c:f>'FRED Graph'!$D$21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95000"/>
              </a:schemeClr>
            </a:solidFill>
            <a:ln>
              <a:noFill/>
            </a:ln>
            <a:effectLst/>
          </c:spP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Graph'!$D$22:$D$801</c:f>
              <c:numCache>
                <c:formatCode>General</c:formatCode>
                <c:ptCount val="780"/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100</c:v>
                </c:pt>
                <c:pt idx="734">
                  <c:v>100</c:v>
                </c:pt>
                <c:pt idx="73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B0-439C-9684-9832B87A081B}"/>
            </c:ext>
          </c:extLst>
        </c:ser>
        <c:ser>
          <c:idx val="3"/>
          <c:order val="2"/>
          <c:tx>
            <c:strRef>
              <c:f>'FRED Graph'!$E$21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  <a:alpha val="50000"/>
              </a:schemeClr>
            </a:solidFill>
            <a:ln>
              <a:noFill/>
            </a:ln>
            <a:effectLst/>
          </c:spP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Graph'!$E$22:$E$801</c:f>
              <c:numCache>
                <c:formatCode>General</c:formatCode>
                <c:ptCount val="780"/>
                <c:pt idx="366">
                  <c:v>-100</c:v>
                </c:pt>
                <c:pt idx="367">
                  <c:v>-100</c:v>
                </c:pt>
                <c:pt idx="368">
                  <c:v>-100</c:v>
                </c:pt>
                <c:pt idx="369">
                  <c:v>-100</c:v>
                </c:pt>
                <c:pt idx="370">
                  <c:v>-100</c:v>
                </c:pt>
                <c:pt idx="371">
                  <c:v>-100</c:v>
                </c:pt>
                <c:pt idx="372">
                  <c:v>-100</c:v>
                </c:pt>
                <c:pt idx="373">
                  <c:v>-100</c:v>
                </c:pt>
                <c:pt idx="374">
                  <c:v>-100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-100</c:v>
                </c:pt>
                <c:pt idx="495">
                  <c:v>-100</c:v>
                </c:pt>
                <c:pt idx="496">
                  <c:v>-100</c:v>
                </c:pt>
                <c:pt idx="497">
                  <c:v>-100</c:v>
                </c:pt>
                <c:pt idx="498">
                  <c:v>-100</c:v>
                </c:pt>
                <c:pt idx="499">
                  <c:v>-100</c:v>
                </c:pt>
                <c:pt idx="500">
                  <c:v>-100</c:v>
                </c:pt>
                <c:pt idx="501">
                  <c:v>-100</c:v>
                </c:pt>
                <c:pt idx="502">
                  <c:v>-100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-100</c:v>
                </c:pt>
                <c:pt idx="576">
                  <c:v>-100</c:v>
                </c:pt>
                <c:pt idx="577">
                  <c:v>-100</c:v>
                </c:pt>
                <c:pt idx="578">
                  <c:v>-100</c:v>
                </c:pt>
                <c:pt idx="579">
                  <c:v>-100</c:v>
                </c:pt>
                <c:pt idx="580">
                  <c:v>-100</c:v>
                </c:pt>
                <c:pt idx="581">
                  <c:v>-100</c:v>
                </c:pt>
                <c:pt idx="582">
                  <c:v>-100</c:v>
                </c:pt>
                <c:pt idx="583">
                  <c:v>-100</c:v>
                </c:pt>
                <c:pt idx="584">
                  <c:v>-100</c:v>
                </c:pt>
                <c:pt idx="585">
                  <c:v>-100</c:v>
                </c:pt>
                <c:pt idx="586">
                  <c:v>-100</c:v>
                </c:pt>
                <c:pt idx="587">
                  <c:v>-100</c:v>
                </c:pt>
                <c:pt idx="588">
                  <c:v>-100</c:v>
                </c:pt>
                <c:pt idx="589">
                  <c:v>-100</c:v>
                </c:pt>
                <c:pt idx="590">
                  <c:v>-100</c:v>
                </c:pt>
                <c:pt idx="591">
                  <c:v>-100</c:v>
                </c:pt>
                <c:pt idx="592">
                  <c:v>-100</c:v>
                </c:pt>
                <c:pt idx="593">
                  <c:v>-100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-100</c:v>
                </c:pt>
                <c:pt idx="734">
                  <c:v>-100</c:v>
                </c:pt>
                <c:pt idx="735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B0-439C-9684-9832B87A0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5589112"/>
        <c:axId val="535591080"/>
      </c:areaChart>
      <c:lineChart>
        <c:grouping val="standard"/>
        <c:varyColors val="0"/>
        <c:ser>
          <c:idx val="1"/>
          <c:order val="0"/>
          <c:tx>
            <c:strRef>
              <c:f>'FRED Graph'!$C$21</c:f>
              <c:strCache>
                <c:ptCount val="1"/>
                <c:pt idx="0">
                  <c:v>Core PCE (YoY)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Graph'!$C$22:$C$801</c:f>
              <c:numCache>
                <c:formatCode>0.0%</c:formatCode>
                <c:ptCount val="780"/>
                <c:pt idx="0">
                  <c:v>2.0685099999999998E-2</c:v>
                </c:pt>
                <c:pt idx="1">
                  <c:v>2.1804100000000003E-2</c:v>
                </c:pt>
                <c:pt idx="2">
                  <c:v>2.0764999999999999E-2</c:v>
                </c:pt>
                <c:pt idx="3">
                  <c:v>2.0058300000000001E-2</c:v>
                </c:pt>
                <c:pt idx="4">
                  <c:v>2.04494E-2</c:v>
                </c:pt>
                <c:pt idx="5">
                  <c:v>1.8078399999999998E-2</c:v>
                </c:pt>
                <c:pt idx="6">
                  <c:v>1.7444299999999999E-2</c:v>
                </c:pt>
                <c:pt idx="7">
                  <c:v>1.7298400000000002E-2</c:v>
                </c:pt>
                <c:pt idx="8">
                  <c:v>1.53683E-2</c:v>
                </c:pt>
                <c:pt idx="9">
                  <c:v>1.4283999999999998E-2</c:v>
                </c:pt>
                <c:pt idx="10">
                  <c:v>1.5138199999999999E-2</c:v>
                </c:pt>
                <c:pt idx="11">
                  <c:v>1.3240400000000001E-2</c:v>
                </c:pt>
                <c:pt idx="12">
                  <c:v>1.32958E-2</c:v>
                </c:pt>
                <c:pt idx="13">
                  <c:v>1.2394000000000001E-2</c:v>
                </c:pt>
                <c:pt idx="14">
                  <c:v>1.2567999999999999E-2</c:v>
                </c:pt>
                <c:pt idx="15">
                  <c:v>1.2136800000000001E-2</c:v>
                </c:pt>
                <c:pt idx="16">
                  <c:v>1.18257E-2</c:v>
                </c:pt>
                <c:pt idx="17">
                  <c:v>1.2750300000000001E-2</c:v>
                </c:pt>
                <c:pt idx="18">
                  <c:v>1.2553799999999999E-2</c:v>
                </c:pt>
                <c:pt idx="19">
                  <c:v>1.2129300000000001E-2</c:v>
                </c:pt>
                <c:pt idx="20">
                  <c:v>1.3395999999999998E-2</c:v>
                </c:pt>
                <c:pt idx="21">
                  <c:v>1.30977E-2</c:v>
                </c:pt>
                <c:pt idx="22">
                  <c:v>1.05196E-2</c:v>
                </c:pt>
                <c:pt idx="23">
                  <c:v>1.17953E-2</c:v>
                </c:pt>
                <c:pt idx="24">
                  <c:v>1.2659E-2</c:v>
                </c:pt>
                <c:pt idx="25">
                  <c:v>1.3339499999999999E-2</c:v>
                </c:pt>
                <c:pt idx="26">
                  <c:v>1.5413900000000001E-2</c:v>
                </c:pt>
                <c:pt idx="27">
                  <c:v>1.4239599999999998E-2</c:v>
                </c:pt>
                <c:pt idx="28">
                  <c:v>1.4278299999999999E-2</c:v>
                </c:pt>
                <c:pt idx="29">
                  <c:v>1.4601900000000001E-2</c:v>
                </c:pt>
                <c:pt idx="30">
                  <c:v>1.3890499999999998E-2</c:v>
                </c:pt>
                <c:pt idx="31">
                  <c:v>1.3016099999999999E-2</c:v>
                </c:pt>
                <c:pt idx="32">
                  <c:v>1.299E-2</c:v>
                </c:pt>
                <c:pt idx="33">
                  <c:v>1.25851E-2</c:v>
                </c:pt>
                <c:pt idx="34">
                  <c:v>1.31556E-2</c:v>
                </c:pt>
                <c:pt idx="35">
                  <c:v>1.2515E-2</c:v>
                </c:pt>
                <c:pt idx="36">
                  <c:v>1.33569E-2</c:v>
                </c:pt>
                <c:pt idx="37">
                  <c:v>1.2822E-2</c:v>
                </c:pt>
                <c:pt idx="38">
                  <c:v>1.1029599999999999E-2</c:v>
                </c:pt>
                <c:pt idx="39">
                  <c:v>1.20502E-2</c:v>
                </c:pt>
                <c:pt idx="40">
                  <c:v>1.2487900000000001E-2</c:v>
                </c:pt>
                <c:pt idx="41">
                  <c:v>1.2408600000000001E-2</c:v>
                </c:pt>
                <c:pt idx="42">
                  <c:v>1.2454700000000001E-2</c:v>
                </c:pt>
                <c:pt idx="43">
                  <c:v>1.3188399999999999E-2</c:v>
                </c:pt>
                <c:pt idx="44">
                  <c:v>1.29929E-2</c:v>
                </c:pt>
                <c:pt idx="45">
                  <c:v>1.5309900000000001E-2</c:v>
                </c:pt>
                <c:pt idx="46">
                  <c:v>1.55818E-2</c:v>
                </c:pt>
                <c:pt idx="47">
                  <c:v>1.6706200000000001E-2</c:v>
                </c:pt>
                <c:pt idx="48">
                  <c:v>1.6109999999999999E-2</c:v>
                </c:pt>
                <c:pt idx="49">
                  <c:v>1.6935800000000001E-2</c:v>
                </c:pt>
                <c:pt idx="50">
                  <c:v>1.72637E-2</c:v>
                </c:pt>
                <c:pt idx="51">
                  <c:v>1.6961500000000001E-2</c:v>
                </c:pt>
                <c:pt idx="52">
                  <c:v>1.6034099999999999E-2</c:v>
                </c:pt>
                <c:pt idx="53">
                  <c:v>1.4998899999999999E-2</c:v>
                </c:pt>
                <c:pt idx="54">
                  <c:v>1.5097300000000001E-2</c:v>
                </c:pt>
                <c:pt idx="55">
                  <c:v>1.54749E-2</c:v>
                </c:pt>
                <c:pt idx="56">
                  <c:v>1.4108900000000001E-2</c:v>
                </c:pt>
                <c:pt idx="57">
                  <c:v>1.22413E-2</c:v>
                </c:pt>
                <c:pt idx="58">
                  <c:v>1.2729999999999998E-2</c:v>
                </c:pt>
                <c:pt idx="59">
                  <c:v>1.2767800000000001E-2</c:v>
                </c:pt>
                <c:pt idx="60">
                  <c:v>1.2694700000000001E-2</c:v>
                </c:pt>
                <c:pt idx="61">
                  <c:v>1.20062E-2</c:v>
                </c:pt>
                <c:pt idx="62">
                  <c:v>1.16639E-2</c:v>
                </c:pt>
                <c:pt idx="63">
                  <c:v>1.19291E-2</c:v>
                </c:pt>
                <c:pt idx="64">
                  <c:v>1.2911799999999999E-2</c:v>
                </c:pt>
                <c:pt idx="65">
                  <c:v>1.191E-2</c:v>
                </c:pt>
                <c:pt idx="66">
                  <c:v>1.1898200000000001E-2</c:v>
                </c:pt>
                <c:pt idx="67">
                  <c:v>1.25433E-2</c:v>
                </c:pt>
                <c:pt idx="68">
                  <c:v>1.33077E-2</c:v>
                </c:pt>
                <c:pt idx="69">
                  <c:v>1.2533000000000001E-2</c:v>
                </c:pt>
                <c:pt idx="70">
                  <c:v>1.3009100000000001E-2</c:v>
                </c:pt>
                <c:pt idx="71">
                  <c:v>1.4634899999999999E-2</c:v>
                </c:pt>
                <c:pt idx="72">
                  <c:v>1.35757E-2</c:v>
                </c:pt>
                <c:pt idx="73">
                  <c:v>1.4816000000000001E-2</c:v>
                </c:pt>
                <c:pt idx="74">
                  <c:v>1.55183E-2</c:v>
                </c:pt>
                <c:pt idx="75">
                  <c:v>1.7901E-2</c:v>
                </c:pt>
                <c:pt idx="76">
                  <c:v>1.87394E-2</c:v>
                </c:pt>
                <c:pt idx="77">
                  <c:v>2.23409E-2</c:v>
                </c:pt>
                <c:pt idx="78">
                  <c:v>2.4333200000000003E-2</c:v>
                </c:pt>
                <c:pt idx="79">
                  <c:v>2.42869E-2</c:v>
                </c:pt>
                <c:pt idx="80">
                  <c:v>2.6157300000000001E-2</c:v>
                </c:pt>
                <c:pt idx="81">
                  <c:v>2.9913099999999998E-2</c:v>
                </c:pt>
                <c:pt idx="82">
                  <c:v>3.0560800000000003E-2</c:v>
                </c:pt>
                <c:pt idx="83">
                  <c:v>3.05764E-2</c:v>
                </c:pt>
                <c:pt idx="84">
                  <c:v>3.1270300000000001E-2</c:v>
                </c:pt>
                <c:pt idx="85">
                  <c:v>3.0546299999999998E-2</c:v>
                </c:pt>
                <c:pt idx="86">
                  <c:v>3.0831300000000002E-2</c:v>
                </c:pt>
                <c:pt idx="87">
                  <c:v>3.0025200000000002E-2</c:v>
                </c:pt>
                <c:pt idx="88">
                  <c:v>2.9517099999999998E-2</c:v>
                </c:pt>
                <c:pt idx="89">
                  <c:v>2.8781599999999997E-2</c:v>
                </c:pt>
                <c:pt idx="90">
                  <c:v>2.9281999999999999E-2</c:v>
                </c:pt>
                <c:pt idx="91">
                  <c:v>3.0500699999999999E-2</c:v>
                </c:pt>
                <c:pt idx="92">
                  <c:v>3.1043400000000002E-2</c:v>
                </c:pt>
                <c:pt idx="93">
                  <c:v>3.1521800000000003E-2</c:v>
                </c:pt>
                <c:pt idx="94">
                  <c:v>3.21783E-2</c:v>
                </c:pt>
                <c:pt idx="95">
                  <c:v>3.1556300000000002E-2</c:v>
                </c:pt>
                <c:pt idx="96">
                  <c:v>3.5140100000000001E-2</c:v>
                </c:pt>
                <c:pt idx="97">
                  <c:v>3.7795999999999996E-2</c:v>
                </c:pt>
                <c:pt idx="98">
                  <c:v>4.0348699999999994E-2</c:v>
                </c:pt>
                <c:pt idx="99">
                  <c:v>4.12784E-2</c:v>
                </c:pt>
                <c:pt idx="100">
                  <c:v>4.2954299999999994E-2</c:v>
                </c:pt>
                <c:pt idx="101">
                  <c:v>4.4347700000000004E-2</c:v>
                </c:pt>
                <c:pt idx="102">
                  <c:v>4.4248200000000001E-2</c:v>
                </c:pt>
                <c:pt idx="103">
                  <c:v>4.51434E-2</c:v>
                </c:pt>
                <c:pt idx="104">
                  <c:v>4.5701699999999998E-2</c:v>
                </c:pt>
                <c:pt idx="105">
                  <c:v>4.5991099999999993E-2</c:v>
                </c:pt>
                <c:pt idx="106">
                  <c:v>4.6609999999999999E-2</c:v>
                </c:pt>
                <c:pt idx="107">
                  <c:v>4.7258500000000002E-2</c:v>
                </c:pt>
                <c:pt idx="108">
                  <c:v>4.6595199999999996E-2</c:v>
                </c:pt>
                <c:pt idx="109">
                  <c:v>4.5587299999999997E-2</c:v>
                </c:pt>
                <c:pt idx="110">
                  <c:v>4.6309799999999998E-2</c:v>
                </c:pt>
                <c:pt idx="111">
                  <c:v>4.6540699999999997E-2</c:v>
                </c:pt>
                <c:pt idx="112">
                  <c:v>4.67131E-2</c:v>
                </c:pt>
                <c:pt idx="113">
                  <c:v>4.6284400000000003E-2</c:v>
                </c:pt>
                <c:pt idx="114">
                  <c:v>4.7663799999999999E-2</c:v>
                </c:pt>
                <c:pt idx="115">
                  <c:v>4.6542599999999996E-2</c:v>
                </c:pt>
                <c:pt idx="116">
                  <c:v>4.6451200000000005E-2</c:v>
                </c:pt>
                <c:pt idx="117">
                  <c:v>4.6704800000000005E-2</c:v>
                </c:pt>
                <c:pt idx="118">
                  <c:v>4.6773100000000005E-2</c:v>
                </c:pt>
                <c:pt idx="119">
                  <c:v>4.7454999999999997E-2</c:v>
                </c:pt>
                <c:pt idx="120">
                  <c:v>4.6986E-2</c:v>
                </c:pt>
                <c:pt idx="121">
                  <c:v>4.7453900000000007E-2</c:v>
                </c:pt>
                <c:pt idx="122">
                  <c:v>4.6465899999999997E-2</c:v>
                </c:pt>
                <c:pt idx="123">
                  <c:v>4.6524999999999997E-2</c:v>
                </c:pt>
                <c:pt idx="124">
                  <c:v>4.6055800000000001E-2</c:v>
                </c:pt>
                <c:pt idx="125">
                  <c:v>4.6228199999999997E-2</c:v>
                </c:pt>
                <c:pt idx="126">
                  <c:v>4.53065E-2</c:v>
                </c:pt>
                <c:pt idx="127">
                  <c:v>4.5978600000000001E-2</c:v>
                </c:pt>
                <c:pt idx="128">
                  <c:v>4.61704E-2</c:v>
                </c:pt>
                <c:pt idx="129">
                  <c:v>4.6861100000000003E-2</c:v>
                </c:pt>
                <c:pt idx="130">
                  <c:v>4.82169E-2</c:v>
                </c:pt>
                <c:pt idx="131">
                  <c:v>4.9613199999999996E-2</c:v>
                </c:pt>
                <c:pt idx="132">
                  <c:v>5.0233199999999999E-2</c:v>
                </c:pt>
                <c:pt idx="133">
                  <c:v>5.0225400000000003E-2</c:v>
                </c:pt>
                <c:pt idx="134">
                  <c:v>4.9672400000000005E-2</c:v>
                </c:pt>
                <c:pt idx="135">
                  <c:v>4.9431700000000002E-2</c:v>
                </c:pt>
                <c:pt idx="136">
                  <c:v>5.0350200000000005E-2</c:v>
                </c:pt>
                <c:pt idx="137">
                  <c:v>5.0666200000000002E-2</c:v>
                </c:pt>
                <c:pt idx="138">
                  <c:v>5.0747199999999999E-2</c:v>
                </c:pt>
                <c:pt idx="139">
                  <c:v>4.8546699999999998E-2</c:v>
                </c:pt>
                <c:pt idx="140">
                  <c:v>4.5925000000000001E-2</c:v>
                </c:pt>
                <c:pt idx="141">
                  <c:v>4.2445000000000004E-2</c:v>
                </c:pt>
                <c:pt idx="142">
                  <c:v>3.9433999999999997E-2</c:v>
                </c:pt>
                <c:pt idx="143">
                  <c:v>3.7470200000000002E-2</c:v>
                </c:pt>
                <c:pt idx="144">
                  <c:v>3.7807199999999999E-2</c:v>
                </c:pt>
                <c:pt idx="145">
                  <c:v>3.6655899999999998E-2</c:v>
                </c:pt>
                <c:pt idx="146">
                  <c:v>3.53604E-2</c:v>
                </c:pt>
                <c:pt idx="147">
                  <c:v>3.3924799999999998E-2</c:v>
                </c:pt>
                <c:pt idx="148">
                  <c:v>3.1827800000000003E-2</c:v>
                </c:pt>
                <c:pt idx="149">
                  <c:v>2.9805000000000002E-2</c:v>
                </c:pt>
                <c:pt idx="150">
                  <c:v>2.8831699999999998E-2</c:v>
                </c:pt>
                <c:pt idx="151">
                  <c:v>2.9564499999999997E-2</c:v>
                </c:pt>
                <c:pt idx="152">
                  <c:v>3.1314299999999996E-2</c:v>
                </c:pt>
                <c:pt idx="153">
                  <c:v>3.0238200000000003E-2</c:v>
                </c:pt>
                <c:pt idx="154">
                  <c:v>3.0683200000000001E-2</c:v>
                </c:pt>
                <c:pt idx="155">
                  <c:v>3.0544099999999998E-2</c:v>
                </c:pt>
                <c:pt idx="156">
                  <c:v>2.68141E-2</c:v>
                </c:pt>
                <c:pt idx="157">
                  <c:v>2.7248499999999998E-2</c:v>
                </c:pt>
                <c:pt idx="158">
                  <c:v>2.9388200000000003E-2</c:v>
                </c:pt>
                <c:pt idx="159">
                  <c:v>3.2980000000000002E-2</c:v>
                </c:pt>
                <c:pt idx="160">
                  <c:v>3.4539199999999999E-2</c:v>
                </c:pt>
                <c:pt idx="161">
                  <c:v>3.69424E-2</c:v>
                </c:pt>
                <c:pt idx="162">
                  <c:v>3.8381199999999997E-2</c:v>
                </c:pt>
                <c:pt idx="163">
                  <c:v>4.1051900000000002E-2</c:v>
                </c:pt>
                <c:pt idx="164">
                  <c:v>4.2782999999999995E-2</c:v>
                </c:pt>
                <c:pt idx="165">
                  <c:v>4.6247100000000006E-2</c:v>
                </c:pt>
                <c:pt idx="166">
                  <c:v>4.8526E-2</c:v>
                </c:pt>
                <c:pt idx="167">
                  <c:v>5.1145500000000003E-2</c:v>
                </c:pt>
                <c:pt idx="168">
                  <c:v>5.5651800000000001E-2</c:v>
                </c:pt>
                <c:pt idx="169">
                  <c:v>5.9096900000000001E-2</c:v>
                </c:pt>
                <c:pt idx="170">
                  <c:v>6.3037599999999999E-2</c:v>
                </c:pt>
                <c:pt idx="171">
                  <c:v>6.4790700000000007E-2</c:v>
                </c:pt>
                <c:pt idx="172">
                  <c:v>7.0869299999999996E-2</c:v>
                </c:pt>
                <c:pt idx="173">
                  <c:v>7.7271099999999995E-2</c:v>
                </c:pt>
                <c:pt idx="174">
                  <c:v>8.2170299999999988E-2</c:v>
                </c:pt>
                <c:pt idx="175">
                  <c:v>8.7513500000000008E-2</c:v>
                </c:pt>
                <c:pt idx="176">
                  <c:v>9.1774500000000009E-2</c:v>
                </c:pt>
                <c:pt idx="177">
                  <c:v>9.6063799999999991E-2</c:v>
                </c:pt>
                <c:pt idx="178">
                  <c:v>9.8760100000000003E-2</c:v>
                </c:pt>
                <c:pt idx="179">
                  <c:v>0.1004163</c:v>
                </c:pt>
                <c:pt idx="180">
                  <c:v>0.10144980000000001</c:v>
                </c:pt>
                <c:pt idx="181">
                  <c:v>0.1021629</c:v>
                </c:pt>
                <c:pt idx="182">
                  <c:v>9.9410500000000013E-2</c:v>
                </c:pt>
                <c:pt idx="183">
                  <c:v>9.6531199999999998E-2</c:v>
                </c:pt>
                <c:pt idx="184">
                  <c:v>9.0726600000000004E-2</c:v>
                </c:pt>
                <c:pt idx="185">
                  <c:v>8.4851899999999994E-2</c:v>
                </c:pt>
                <c:pt idx="186">
                  <c:v>8.1989099999999995E-2</c:v>
                </c:pt>
                <c:pt idx="187">
                  <c:v>7.5354299999999999E-2</c:v>
                </c:pt>
                <c:pt idx="188">
                  <c:v>7.1582300000000001E-2</c:v>
                </c:pt>
                <c:pt idx="189">
                  <c:v>6.8566100000000005E-2</c:v>
                </c:pt>
                <c:pt idx="190">
                  <c:v>6.7852700000000002E-2</c:v>
                </c:pt>
                <c:pt idx="191">
                  <c:v>6.6807000000000005E-2</c:v>
                </c:pt>
                <c:pt idx="192">
                  <c:v>6.6028000000000003E-2</c:v>
                </c:pt>
                <c:pt idx="193">
                  <c:v>6.2781799999999999E-2</c:v>
                </c:pt>
                <c:pt idx="194">
                  <c:v>6.0736699999999998E-2</c:v>
                </c:pt>
                <c:pt idx="195">
                  <c:v>5.9746800000000003E-2</c:v>
                </c:pt>
                <c:pt idx="196">
                  <c:v>6.0223000000000006E-2</c:v>
                </c:pt>
                <c:pt idx="197">
                  <c:v>5.9378599999999997E-2</c:v>
                </c:pt>
                <c:pt idx="198">
                  <c:v>5.867E-2</c:v>
                </c:pt>
                <c:pt idx="199">
                  <c:v>6.1105E-2</c:v>
                </c:pt>
                <c:pt idx="200">
                  <c:v>6.1557300000000002E-2</c:v>
                </c:pt>
                <c:pt idx="201">
                  <c:v>6.1490000000000003E-2</c:v>
                </c:pt>
                <c:pt idx="202">
                  <c:v>5.9300600000000002E-2</c:v>
                </c:pt>
                <c:pt idx="203">
                  <c:v>5.8609000000000001E-2</c:v>
                </c:pt>
                <c:pt idx="204">
                  <c:v>5.9641900000000005E-2</c:v>
                </c:pt>
                <c:pt idx="205">
                  <c:v>6.1890899999999999E-2</c:v>
                </c:pt>
                <c:pt idx="206">
                  <c:v>6.2875799999999996E-2</c:v>
                </c:pt>
                <c:pt idx="207">
                  <c:v>6.4014000000000001E-2</c:v>
                </c:pt>
                <c:pt idx="208">
                  <c:v>6.44348E-2</c:v>
                </c:pt>
                <c:pt idx="209">
                  <c:v>6.6425200000000004E-2</c:v>
                </c:pt>
                <c:pt idx="210">
                  <c:v>6.7164200000000007E-2</c:v>
                </c:pt>
                <c:pt idx="211">
                  <c:v>6.6264500000000004E-2</c:v>
                </c:pt>
                <c:pt idx="212">
                  <c:v>6.44985E-2</c:v>
                </c:pt>
                <c:pt idx="213">
                  <c:v>6.4438899999999993E-2</c:v>
                </c:pt>
                <c:pt idx="214">
                  <c:v>6.5099299999999999E-2</c:v>
                </c:pt>
                <c:pt idx="215">
                  <c:v>6.4844399999999996E-2</c:v>
                </c:pt>
                <c:pt idx="216">
                  <c:v>6.4734E-2</c:v>
                </c:pt>
                <c:pt idx="217">
                  <c:v>6.2310699999999997E-2</c:v>
                </c:pt>
                <c:pt idx="218">
                  <c:v>6.3539399999999996E-2</c:v>
                </c:pt>
                <c:pt idx="219">
                  <c:v>6.5142800000000001E-2</c:v>
                </c:pt>
                <c:pt idx="220">
                  <c:v>6.5950599999999998E-2</c:v>
                </c:pt>
                <c:pt idx="221">
                  <c:v>6.5591799999999992E-2</c:v>
                </c:pt>
                <c:pt idx="222">
                  <c:v>6.5217400000000009E-2</c:v>
                </c:pt>
                <c:pt idx="223">
                  <c:v>6.5746899999999997E-2</c:v>
                </c:pt>
                <c:pt idx="224">
                  <c:v>6.7369700000000005E-2</c:v>
                </c:pt>
                <c:pt idx="225">
                  <c:v>7.0012900000000003E-2</c:v>
                </c:pt>
                <c:pt idx="226">
                  <c:v>7.02184E-2</c:v>
                </c:pt>
                <c:pt idx="227">
                  <c:v>6.8878500000000009E-2</c:v>
                </c:pt>
                <c:pt idx="228">
                  <c:v>6.7966600000000002E-2</c:v>
                </c:pt>
                <c:pt idx="229">
                  <c:v>6.7354300000000006E-2</c:v>
                </c:pt>
                <c:pt idx="230">
                  <c:v>6.77228E-2</c:v>
                </c:pt>
                <c:pt idx="231">
                  <c:v>7.0625800000000002E-2</c:v>
                </c:pt>
                <c:pt idx="232">
                  <c:v>7.3620699999999997E-2</c:v>
                </c:pt>
                <c:pt idx="233">
                  <c:v>7.3641300000000007E-2</c:v>
                </c:pt>
                <c:pt idx="234">
                  <c:v>7.2727299999999995E-2</c:v>
                </c:pt>
                <c:pt idx="235">
                  <c:v>7.4068800000000004E-2</c:v>
                </c:pt>
                <c:pt idx="236">
                  <c:v>7.5227199999999994E-2</c:v>
                </c:pt>
                <c:pt idx="237">
                  <c:v>7.51835E-2</c:v>
                </c:pt>
                <c:pt idx="238">
                  <c:v>7.6286300000000001E-2</c:v>
                </c:pt>
                <c:pt idx="239">
                  <c:v>7.97934E-2</c:v>
                </c:pt>
                <c:pt idx="240">
                  <c:v>8.24241E-2</c:v>
                </c:pt>
                <c:pt idx="241">
                  <c:v>8.9672599999999991E-2</c:v>
                </c:pt>
                <c:pt idx="242">
                  <c:v>9.3484800000000007E-2</c:v>
                </c:pt>
                <c:pt idx="243">
                  <c:v>8.9049799999999998E-2</c:v>
                </c:pt>
                <c:pt idx="244">
                  <c:v>8.8364200000000004E-2</c:v>
                </c:pt>
                <c:pt idx="245">
                  <c:v>8.9474800000000007E-2</c:v>
                </c:pt>
                <c:pt idx="246">
                  <c:v>9.1663800000000004E-2</c:v>
                </c:pt>
                <c:pt idx="247">
                  <c:v>9.2300400000000005E-2</c:v>
                </c:pt>
                <c:pt idx="248">
                  <c:v>9.5114300000000013E-2</c:v>
                </c:pt>
                <c:pt idx="249">
                  <c:v>9.6145300000000003E-2</c:v>
                </c:pt>
                <c:pt idx="250">
                  <c:v>9.7734000000000001E-2</c:v>
                </c:pt>
                <c:pt idx="251">
                  <c:v>9.6472300000000011E-2</c:v>
                </c:pt>
                <c:pt idx="252">
                  <c:v>9.7634399999999996E-2</c:v>
                </c:pt>
                <c:pt idx="253">
                  <c:v>9.4749599999999989E-2</c:v>
                </c:pt>
                <c:pt idx="254">
                  <c:v>9.0699699999999994E-2</c:v>
                </c:pt>
                <c:pt idx="255">
                  <c:v>9.20797E-2</c:v>
                </c:pt>
                <c:pt idx="256">
                  <c:v>9.0801300000000001E-2</c:v>
                </c:pt>
                <c:pt idx="257">
                  <c:v>8.9023599999999994E-2</c:v>
                </c:pt>
                <c:pt idx="258">
                  <c:v>8.7939900000000015E-2</c:v>
                </c:pt>
                <c:pt idx="259">
                  <c:v>8.73805E-2</c:v>
                </c:pt>
                <c:pt idx="260">
                  <c:v>8.4288199999999994E-2</c:v>
                </c:pt>
                <c:pt idx="261">
                  <c:v>8.1815599999999988E-2</c:v>
                </c:pt>
                <c:pt idx="262">
                  <c:v>7.96433E-2</c:v>
                </c:pt>
                <c:pt idx="263">
                  <c:v>7.7150400000000008E-2</c:v>
                </c:pt>
                <c:pt idx="264">
                  <c:v>7.4465900000000002E-2</c:v>
                </c:pt>
                <c:pt idx="265">
                  <c:v>7.0785600000000004E-2</c:v>
                </c:pt>
                <c:pt idx="266">
                  <c:v>6.9523500000000002E-2</c:v>
                </c:pt>
                <c:pt idx="267">
                  <c:v>6.6914500000000002E-2</c:v>
                </c:pt>
                <c:pt idx="268">
                  <c:v>6.5438999999999997E-2</c:v>
                </c:pt>
                <c:pt idx="269">
                  <c:v>6.5451099999999998E-2</c:v>
                </c:pt>
                <c:pt idx="270">
                  <c:v>6.59333E-2</c:v>
                </c:pt>
                <c:pt idx="271">
                  <c:v>6.36906E-2</c:v>
                </c:pt>
                <c:pt idx="272">
                  <c:v>6.0689799999999995E-2</c:v>
                </c:pt>
                <c:pt idx="273">
                  <c:v>6.1100199999999993E-2</c:v>
                </c:pt>
                <c:pt idx="274">
                  <c:v>5.8844099999999996E-2</c:v>
                </c:pt>
                <c:pt idx="275">
                  <c:v>5.8300999999999999E-2</c:v>
                </c:pt>
                <c:pt idx="276">
                  <c:v>5.9048800000000005E-2</c:v>
                </c:pt>
                <c:pt idx="277">
                  <c:v>5.8864099999999996E-2</c:v>
                </c:pt>
                <c:pt idx="278">
                  <c:v>5.5604399999999998E-2</c:v>
                </c:pt>
                <c:pt idx="279">
                  <c:v>5.4637599999999995E-2</c:v>
                </c:pt>
                <c:pt idx="280">
                  <c:v>5.0407099999999996E-2</c:v>
                </c:pt>
                <c:pt idx="281">
                  <c:v>5.0049700000000003E-2</c:v>
                </c:pt>
                <c:pt idx="282">
                  <c:v>5.0316300000000001E-2</c:v>
                </c:pt>
                <c:pt idx="283">
                  <c:v>5.0901699999999994E-2</c:v>
                </c:pt>
                <c:pt idx="284">
                  <c:v>5.12559E-2</c:v>
                </c:pt>
                <c:pt idx="285">
                  <c:v>4.6479799999999995E-2</c:v>
                </c:pt>
                <c:pt idx="286">
                  <c:v>4.50493E-2</c:v>
                </c:pt>
                <c:pt idx="287">
                  <c:v>4.25204E-2</c:v>
                </c:pt>
                <c:pt idx="288">
                  <c:v>3.8880400000000002E-2</c:v>
                </c:pt>
                <c:pt idx="289">
                  <c:v>4.1566599999999995E-2</c:v>
                </c:pt>
                <c:pt idx="290">
                  <c:v>4.4197800000000002E-2</c:v>
                </c:pt>
                <c:pt idx="291">
                  <c:v>4.5949299999999998E-2</c:v>
                </c:pt>
                <c:pt idx="292">
                  <c:v>4.6875E-2</c:v>
                </c:pt>
                <c:pt idx="293">
                  <c:v>4.4440899999999998E-2</c:v>
                </c:pt>
                <c:pt idx="294">
                  <c:v>4.1942599999999997E-2</c:v>
                </c:pt>
                <c:pt idx="295">
                  <c:v>4.0015099999999998E-2</c:v>
                </c:pt>
                <c:pt idx="296">
                  <c:v>3.7415200000000003E-2</c:v>
                </c:pt>
                <c:pt idx="297">
                  <c:v>3.79035E-2</c:v>
                </c:pt>
                <c:pt idx="298">
                  <c:v>3.7677000000000002E-2</c:v>
                </c:pt>
                <c:pt idx="299">
                  <c:v>4.1003199999999997E-2</c:v>
                </c:pt>
                <c:pt idx="300">
                  <c:v>4.33645E-2</c:v>
                </c:pt>
                <c:pt idx="301">
                  <c:v>4.2213900000000006E-2</c:v>
                </c:pt>
                <c:pt idx="302">
                  <c:v>4.19181E-2</c:v>
                </c:pt>
                <c:pt idx="303">
                  <c:v>3.8272199999999999E-2</c:v>
                </c:pt>
                <c:pt idx="304">
                  <c:v>3.9440099999999999E-2</c:v>
                </c:pt>
                <c:pt idx="305">
                  <c:v>4.0428199999999997E-2</c:v>
                </c:pt>
                <c:pt idx="306">
                  <c:v>3.8986699999999999E-2</c:v>
                </c:pt>
                <c:pt idx="307">
                  <c:v>4.0638599999999997E-2</c:v>
                </c:pt>
                <c:pt idx="308">
                  <c:v>4.1207200000000006E-2</c:v>
                </c:pt>
                <c:pt idx="309">
                  <c:v>4.0543099999999999E-2</c:v>
                </c:pt>
                <c:pt idx="310">
                  <c:v>4.08952E-2</c:v>
                </c:pt>
                <c:pt idx="311">
                  <c:v>3.9615600000000001E-2</c:v>
                </c:pt>
                <c:pt idx="312">
                  <c:v>3.9394600000000002E-2</c:v>
                </c:pt>
                <c:pt idx="313">
                  <c:v>3.6716199999999997E-2</c:v>
                </c:pt>
                <c:pt idx="314">
                  <c:v>3.6232799999999996E-2</c:v>
                </c:pt>
                <c:pt idx="315">
                  <c:v>3.6861499999999998E-2</c:v>
                </c:pt>
                <c:pt idx="316">
                  <c:v>3.5060600000000004E-2</c:v>
                </c:pt>
                <c:pt idx="317">
                  <c:v>3.4760199999999998E-2</c:v>
                </c:pt>
                <c:pt idx="318">
                  <c:v>3.3605099999999999E-2</c:v>
                </c:pt>
                <c:pt idx="319">
                  <c:v>3.06821E-2</c:v>
                </c:pt>
                <c:pt idx="320">
                  <c:v>3.1921699999999997E-2</c:v>
                </c:pt>
                <c:pt idx="321">
                  <c:v>3.3776799999999996E-2</c:v>
                </c:pt>
                <c:pt idx="322">
                  <c:v>3.3419900000000002E-2</c:v>
                </c:pt>
                <c:pt idx="323">
                  <c:v>3.1943399999999997E-2</c:v>
                </c:pt>
                <c:pt idx="324">
                  <c:v>2.8834100000000001E-2</c:v>
                </c:pt>
                <c:pt idx="325">
                  <c:v>2.8235E-2</c:v>
                </c:pt>
                <c:pt idx="326">
                  <c:v>2.8149500000000001E-2</c:v>
                </c:pt>
                <c:pt idx="327">
                  <c:v>3.0654899999999999E-2</c:v>
                </c:pt>
                <c:pt idx="328">
                  <c:v>3.1770600000000003E-2</c:v>
                </c:pt>
                <c:pt idx="329">
                  <c:v>3.1514300000000002E-2</c:v>
                </c:pt>
                <c:pt idx="330">
                  <c:v>3.2315799999999999E-2</c:v>
                </c:pt>
                <c:pt idx="331">
                  <c:v>3.3659300000000003E-2</c:v>
                </c:pt>
                <c:pt idx="332">
                  <c:v>3.4367399999999999E-2</c:v>
                </c:pt>
                <c:pt idx="333">
                  <c:v>3.5261599999999997E-2</c:v>
                </c:pt>
                <c:pt idx="334">
                  <c:v>3.5258100000000001E-2</c:v>
                </c:pt>
                <c:pt idx="335">
                  <c:v>3.6095999999999996E-2</c:v>
                </c:pt>
                <c:pt idx="336">
                  <c:v>3.85314E-2</c:v>
                </c:pt>
                <c:pt idx="337">
                  <c:v>3.8577199999999999E-2</c:v>
                </c:pt>
                <c:pt idx="338">
                  <c:v>3.9936899999999997E-2</c:v>
                </c:pt>
                <c:pt idx="339">
                  <c:v>4.0588899999999997E-2</c:v>
                </c:pt>
                <c:pt idx="340">
                  <c:v>4.1224699999999996E-2</c:v>
                </c:pt>
                <c:pt idx="341">
                  <c:v>4.2744200000000003E-2</c:v>
                </c:pt>
                <c:pt idx="342">
                  <c:v>4.4297000000000003E-2</c:v>
                </c:pt>
                <c:pt idx="343">
                  <c:v>4.3371700000000006E-2</c:v>
                </c:pt>
                <c:pt idx="344">
                  <c:v>4.4833900000000003E-2</c:v>
                </c:pt>
                <c:pt idx="345">
                  <c:v>4.43524E-2</c:v>
                </c:pt>
                <c:pt idx="346">
                  <c:v>4.5011000000000002E-2</c:v>
                </c:pt>
                <c:pt idx="347">
                  <c:v>4.6280799999999997E-2</c:v>
                </c:pt>
                <c:pt idx="348">
                  <c:v>4.6623299999999999E-2</c:v>
                </c:pt>
                <c:pt idx="349">
                  <c:v>4.7137499999999999E-2</c:v>
                </c:pt>
                <c:pt idx="350">
                  <c:v>4.5807200000000006E-2</c:v>
                </c:pt>
                <c:pt idx="351">
                  <c:v>4.4208699999999997E-2</c:v>
                </c:pt>
                <c:pt idx="352">
                  <c:v>4.3774300000000002E-2</c:v>
                </c:pt>
                <c:pt idx="353">
                  <c:v>4.2158000000000001E-2</c:v>
                </c:pt>
                <c:pt idx="354">
                  <c:v>4.0593199999999996E-2</c:v>
                </c:pt>
                <c:pt idx="355">
                  <c:v>3.9483700000000004E-2</c:v>
                </c:pt>
                <c:pt idx="356">
                  <c:v>3.7511299999999997E-2</c:v>
                </c:pt>
                <c:pt idx="357">
                  <c:v>3.7319999999999999E-2</c:v>
                </c:pt>
                <c:pt idx="358">
                  <c:v>3.7234500000000004E-2</c:v>
                </c:pt>
                <c:pt idx="359">
                  <c:v>3.6752699999999999E-2</c:v>
                </c:pt>
                <c:pt idx="360">
                  <c:v>3.5513900000000001E-2</c:v>
                </c:pt>
                <c:pt idx="361">
                  <c:v>3.7898500000000002E-2</c:v>
                </c:pt>
                <c:pt idx="362">
                  <c:v>3.9769100000000002E-2</c:v>
                </c:pt>
                <c:pt idx="363">
                  <c:v>3.9395600000000003E-2</c:v>
                </c:pt>
                <c:pt idx="364">
                  <c:v>3.9470499999999999E-2</c:v>
                </c:pt>
                <c:pt idx="365">
                  <c:v>4.0740299999999993E-2</c:v>
                </c:pt>
                <c:pt idx="366">
                  <c:v>4.06836E-2</c:v>
                </c:pt>
                <c:pt idx="367">
                  <c:v>4.3555799999999999E-2</c:v>
                </c:pt>
                <c:pt idx="368">
                  <c:v>4.3579699999999999E-2</c:v>
                </c:pt>
                <c:pt idx="369">
                  <c:v>4.3343600000000003E-2</c:v>
                </c:pt>
                <c:pt idx="370">
                  <c:v>4.1825599999999998E-2</c:v>
                </c:pt>
                <c:pt idx="371">
                  <c:v>4.0323200000000003E-2</c:v>
                </c:pt>
                <c:pt idx="372">
                  <c:v>4.1499599999999998E-2</c:v>
                </c:pt>
                <c:pt idx="373">
                  <c:v>3.9319899999999998E-2</c:v>
                </c:pt>
                <c:pt idx="374">
                  <c:v>3.6510799999999996E-2</c:v>
                </c:pt>
                <c:pt idx="375">
                  <c:v>3.5490099999999997E-2</c:v>
                </c:pt>
                <c:pt idx="376">
                  <c:v>3.6460899999999997E-2</c:v>
                </c:pt>
                <c:pt idx="377">
                  <c:v>3.4676600000000002E-2</c:v>
                </c:pt>
                <c:pt idx="378">
                  <c:v>3.5217499999999999E-2</c:v>
                </c:pt>
                <c:pt idx="379">
                  <c:v>3.3759499999999998E-2</c:v>
                </c:pt>
                <c:pt idx="380">
                  <c:v>3.4280400000000003E-2</c:v>
                </c:pt>
                <c:pt idx="381">
                  <c:v>3.30586E-2</c:v>
                </c:pt>
                <c:pt idx="382">
                  <c:v>3.3745400000000002E-2</c:v>
                </c:pt>
                <c:pt idx="383">
                  <c:v>3.4846499999999996E-2</c:v>
                </c:pt>
                <c:pt idx="384">
                  <c:v>3.2493300000000003E-2</c:v>
                </c:pt>
                <c:pt idx="385">
                  <c:v>3.2464100000000003E-2</c:v>
                </c:pt>
                <c:pt idx="386">
                  <c:v>3.28904E-2</c:v>
                </c:pt>
                <c:pt idx="387">
                  <c:v>3.4213899999999998E-2</c:v>
                </c:pt>
                <c:pt idx="388">
                  <c:v>3.1548899999999998E-2</c:v>
                </c:pt>
                <c:pt idx="389">
                  <c:v>3.0130300000000002E-2</c:v>
                </c:pt>
                <c:pt idx="390">
                  <c:v>3.0882399999999997E-2</c:v>
                </c:pt>
                <c:pt idx="391">
                  <c:v>2.89973E-2</c:v>
                </c:pt>
                <c:pt idx="392">
                  <c:v>2.65595E-2</c:v>
                </c:pt>
                <c:pt idx="393">
                  <c:v>2.8246299999999998E-2</c:v>
                </c:pt>
                <c:pt idx="394">
                  <c:v>2.85744E-2</c:v>
                </c:pt>
                <c:pt idx="395">
                  <c:v>2.7934299999999999E-2</c:v>
                </c:pt>
                <c:pt idx="396">
                  <c:v>2.8150300000000003E-2</c:v>
                </c:pt>
                <c:pt idx="397">
                  <c:v>2.7318699999999998E-2</c:v>
                </c:pt>
                <c:pt idx="398">
                  <c:v>2.6989800000000001E-2</c:v>
                </c:pt>
                <c:pt idx="399">
                  <c:v>2.6612900000000002E-2</c:v>
                </c:pt>
                <c:pt idx="400">
                  <c:v>2.8637299999999997E-2</c:v>
                </c:pt>
                <c:pt idx="401">
                  <c:v>2.8816799999999997E-2</c:v>
                </c:pt>
                <c:pt idx="402">
                  <c:v>2.7071999999999999E-2</c:v>
                </c:pt>
                <c:pt idx="403">
                  <c:v>2.8051099999999999E-2</c:v>
                </c:pt>
                <c:pt idx="404">
                  <c:v>2.7919800000000002E-2</c:v>
                </c:pt>
                <c:pt idx="405">
                  <c:v>2.56732E-2</c:v>
                </c:pt>
                <c:pt idx="406">
                  <c:v>2.6072700000000001E-2</c:v>
                </c:pt>
                <c:pt idx="407">
                  <c:v>2.4632399999999999E-2</c:v>
                </c:pt>
                <c:pt idx="408">
                  <c:v>2.2464599999999998E-2</c:v>
                </c:pt>
                <c:pt idx="409">
                  <c:v>2.2718600000000002E-2</c:v>
                </c:pt>
                <c:pt idx="410">
                  <c:v>2.3981200000000001E-2</c:v>
                </c:pt>
                <c:pt idx="411">
                  <c:v>2.2547299999999999E-2</c:v>
                </c:pt>
                <c:pt idx="412">
                  <c:v>2.1363699999999999E-2</c:v>
                </c:pt>
                <c:pt idx="413">
                  <c:v>2.2645800000000001E-2</c:v>
                </c:pt>
                <c:pt idx="414">
                  <c:v>2.2682799999999999E-2</c:v>
                </c:pt>
                <c:pt idx="415">
                  <c:v>2.1915E-2</c:v>
                </c:pt>
                <c:pt idx="416">
                  <c:v>2.1938100000000002E-2</c:v>
                </c:pt>
                <c:pt idx="417">
                  <c:v>2.2638800000000001E-2</c:v>
                </c:pt>
                <c:pt idx="418">
                  <c:v>2.1887199999999999E-2</c:v>
                </c:pt>
                <c:pt idx="419">
                  <c:v>2.1780400000000002E-2</c:v>
                </c:pt>
                <c:pt idx="420">
                  <c:v>2.35087E-2</c:v>
                </c:pt>
                <c:pt idx="421">
                  <c:v>2.2974199999999997E-2</c:v>
                </c:pt>
                <c:pt idx="422">
                  <c:v>2.2000600000000002E-2</c:v>
                </c:pt>
                <c:pt idx="423">
                  <c:v>2.2834199999999999E-2</c:v>
                </c:pt>
                <c:pt idx="424">
                  <c:v>2.2303000000000003E-2</c:v>
                </c:pt>
                <c:pt idx="425">
                  <c:v>2.09255E-2</c:v>
                </c:pt>
                <c:pt idx="426">
                  <c:v>2.0389499999999998E-2</c:v>
                </c:pt>
                <c:pt idx="427">
                  <c:v>2.16908E-2</c:v>
                </c:pt>
                <c:pt idx="428">
                  <c:v>2.1494399999999997E-2</c:v>
                </c:pt>
                <c:pt idx="429">
                  <c:v>2.1580100000000001E-2</c:v>
                </c:pt>
                <c:pt idx="430">
                  <c:v>2.0359699999999998E-2</c:v>
                </c:pt>
                <c:pt idx="431">
                  <c:v>2.14518E-2</c:v>
                </c:pt>
                <c:pt idx="432">
                  <c:v>2.0072299999999998E-2</c:v>
                </c:pt>
                <c:pt idx="433">
                  <c:v>1.9728699999999998E-2</c:v>
                </c:pt>
                <c:pt idx="434">
                  <c:v>1.95859E-2</c:v>
                </c:pt>
                <c:pt idx="435">
                  <c:v>1.85992E-2</c:v>
                </c:pt>
                <c:pt idx="436">
                  <c:v>1.8634599999999998E-2</c:v>
                </c:pt>
                <c:pt idx="437">
                  <c:v>1.8538099999999998E-2</c:v>
                </c:pt>
                <c:pt idx="438">
                  <c:v>1.8843700000000001E-2</c:v>
                </c:pt>
                <c:pt idx="439">
                  <c:v>1.72888E-2</c:v>
                </c:pt>
                <c:pt idx="440">
                  <c:v>1.90139E-2</c:v>
                </c:pt>
                <c:pt idx="441">
                  <c:v>1.8967899999999999E-2</c:v>
                </c:pt>
                <c:pt idx="442">
                  <c:v>1.9647499999999998E-2</c:v>
                </c:pt>
                <c:pt idx="443">
                  <c:v>1.86103E-2</c:v>
                </c:pt>
                <c:pt idx="444">
                  <c:v>1.8536199999999999E-2</c:v>
                </c:pt>
                <c:pt idx="445">
                  <c:v>1.93072E-2</c:v>
                </c:pt>
                <c:pt idx="446">
                  <c:v>1.9381499999999999E-2</c:v>
                </c:pt>
                <c:pt idx="447">
                  <c:v>1.9989199999999999E-2</c:v>
                </c:pt>
                <c:pt idx="448">
                  <c:v>1.8965900000000001E-2</c:v>
                </c:pt>
                <c:pt idx="449">
                  <c:v>1.9688899999999999E-2</c:v>
                </c:pt>
                <c:pt idx="450">
                  <c:v>1.8455699999999998E-2</c:v>
                </c:pt>
                <c:pt idx="451">
                  <c:v>1.71789E-2</c:v>
                </c:pt>
                <c:pt idx="452">
                  <c:v>1.6210599999999999E-2</c:v>
                </c:pt>
                <c:pt idx="453">
                  <c:v>1.5336000000000001E-2</c:v>
                </c:pt>
                <c:pt idx="454">
                  <c:v>1.43245E-2</c:v>
                </c:pt>
                <c:pt idx="455">
                  <c:v>1.4501399999999999E-2</c:v>
                </c:pt>
                <c:pt idx="456">
                  <c:v>1.4994199999999999E-2</c:v>
                </c:pt>
                <c:pt idx="457">
                  <c:v>1.3767400000000001E-2</c:v>
                </c:pt>
                <c:pt idx="458">
                  <c:v>1.2424599999999999E-2</c:v>
                </c:pt>
                <c:pt idx="459">
                  <c:v>1.23228E-2</c:v>
                </c:pt>
                <c:pt idx="460">
                  <c:v>1.2559499999999999E-2</c:v>
                </c:pt>
                <c:pt idx="461">
                  <c:v>9.7900000000000001E-3</c:v>
                </c:pt>
                <c:pt idx="462">
                  <c:v>1.19647E-2</c:v>
                </c:pt>
                <c:pt idx="463">
                  <c:v>1.43322E-2</c:v>
                </c:pt>
                <c:pt idx="464">
                  <c:v>1.2073499999999999E-2</c:v>
                </c:pt>
                <c:pt idx="465">
                  <c:v>1.2505500000000001E-2</c:v>
                </c:pt>
                <c:pt idx="466">
                  <c:v>1.2360100000000001E-2</c:v>
                </c:pt>
                <c:pt idx="467">
                  <c:v>1.3535699999999999E-2</c:v>
                </c:pt>
                <c:pt idx="468">
                  <c:v>1.3912800000000001E-2</c:v>
                </c:pt>
                <c:pt idx="469">
                  <c:v>1.3067500000000001E-2</c:v>
                </c:pt>
                <c:pt idx="470">
                  <c:v>1.2336199999999999E-2</c:v>
                </c:pt>
                <c:pt idx="471">
                  <c:v>1.2824899999999998E-2</c:v>
                </c:pt>
                <c:pt idx="472">
                  <c:v>1.26336E-2</c:v>
                </c:pt>
                <c:pt idx="473">
                  <c:v>1.4350799999999999E-2</c:v>
                </c:pt>
                <c:pt idx="474">
                  <c:v>1.3277199999999999E-2</c:v>
                </c:pt>
                <c:pt idx="475">
                  <c:v>1.17366E-2</c:v>
                </c:pt>
                <c:pt idx="476">
                  <c:v>1.44885E-2</c:v>
                </c:pt>
                <c:pt idx="477">
                  <c:v>1.4117299999999999E-2</c:v>
                </c:pt>
                <c:pt idx="478">
                  <c:v>1.4902599999999998E-2</c:v>
                </c:pt>
                <c:pt idx="479">
                  <c:v>1.45218E-2</c:v>
                </c:pt>
                <c:pt idx="480">
                  <c:v>1.5164899999999999E-2</c:v>
                </c:pt>
                <c:pt idx="481">
                  <c:v>1.67344E-2</c:v>
                </c:pt>
                <c:pt idx="482">
                  <c:v>1.8436999999999999E-2</c:v>
                </c:pt>
                <c:pt idx="483">
                  <c:v>1.6563600000000001E-2</c:v>
                </c:pt>
                <c:pt idx="484">
                  <c:v>1.67146E-2</c:v>
                </c:pt>
                <c:pt idx="485">
                  <c:v>1.6909199999999999E-2</c:v>
                </c:pt>
                <c:pt idx="486">
                  <c:v>1.7332500000000001E-2</c:v>
                </c:pt>
                <c:pt idx="487">
                  <c:v>1.8130299999999999E-2</c:v>
                </c:pt>
                <c:pt idx="488">
                  <c:v>1.7983800000000001E-2</c:v>
                </c:pt>
                <c:pt idx="489">
                  <c:v>1.7855099999999999E-2</c:v>
                </c:pt>
                <c:pt idx="490">
                  <c:v>1.8564400000000002E-2</c:v>
                </c:pt>
                <c:pt idx="491">
                  <c:v>1.7914300000000001E-2</c:v>
                </c:pt>
                <c:pt idx="492">
                  <c:v>1.8729100000000002E-2</c:v>
                </c:pt>
                <c:pt idx="493">
                  <c:v>1.87498E-2</c:v>
                </c:pt>
                <c:pt idx="494">
                  <c:v>1.7718000000000001E-2</c:v>
                </c:pt>
                <c:pt idx="495">
                  <c:v>1.89017E-2</c:v>
                </c:pt>
                <c:pt idx="496">
                  <c:v>1.8238899999999999E-2</c:v>
                </c:pt>
                <c:pt idx="497">
                  <c:v>1.9913899999999998E-2</c:v>
                </c:pt>
                <c:pt idx="498">
                  <c:v>2.0316000000000001E-2</c:v>
                </c:pt>
                <c:pt idx="499">
                  <c:v>1.9648800000000001E-2</c:v>
                </c:pt>
                <c:pt idx="500">
                  <c:v>1.1501999999999998E-2</c:v>
                </c:pt>
                <c:pt idx="501">
                  <c:v>1.7271099999999998E-2</c:v>
                </c:pt>
                <c:pt idx="502">
                  <c:v>1.77345E-2</c:v>
                </c:pt>
                <c:pt idx="503">
                  <c:v>1.7242900000000002E-2</c:v>
                </c:pt>
                <c:pt idx="504">
                  <c:v>1.4247600000000001E-2</c:v>
                </c:pt>
                <c:pt idx="505">
                  <c:v>1.4542900000000001E-2</c:v>
                </c:pt>
                <c:pt idx="506">
                  <c:v>1.47847E-2</c:v>
                </c:pt>
                <c:pt idx="507">
                  <c:v>1.6113300000000001E-2</c:v>
                </c:pt>
                <c:pt idx="508">
                  <c:v>1.7034899999999999E-2</c:v>
                </c:pt>
                <c:pt idx="509">
                  <c:v>1.6303399999999999E-2</c:v>
                </c:pt>
                <c:pt idx="510">
                  <c:v>1.5521700000000001E-2</c:v>
                </c:pt>
                <c:pt idx="511">
                  <c:v>1.6834100000000001E-2</c:v>
                </c:pt>
                <c:pt idx="512">
                  <c:v>2.4180700000000003E-2</c:v>
                </c:pt>
                <c:pt idx="513">
                  <c:v>1.78128E-2</c:v>
                </c:pt>
                <c:pt idx="514">
                  <c:v>1.6676699999999999E-2</c:v>
                </c:pt>
                <c:pt idx="515">
                  <c:v>1.72766E-2</c:v>
                </c:pt>
                <c:pt idx="516">
                  <c:v>1.7269699999999999E-2</c:v>
                </c:pt>
                <c:pt idx="517">
                  <c:v>1.64545E-2</c:v>
                </c:pt>
                <c:pt idx="518">
                  <c:v>1.6506300000000002E-2</c:v>
                </c:pt>
                <c:pt idx="519">
                  <c:v>1.4298399999999999E-2</c:v>
                </c:pt>
                <c:pt idx="520">
                  <c:v>1.4317400000000001E-2</c:v>
                </c:pt>
                <c:pt idx="521">
                  <c:v>1.31708E-2</c:v>
                </c:pt>
                <c:pt idx="522">
                  <c:v>1.3755999999999999E-2</c:v>
                </c:pt>
                <c:pt idx="523">
                  <c:v>1.2860499999999999E-2</c:v>
                </c:pt>
                <c:pt idx="524">
                  <c:v>1.2459400000000001E-2</c:v>
                </c:pt>
                <c:pt idx="525">
                  <c:v>1.31853E-2</c:v>
                </c:pt>
                <c:pt idx="526">
                  <c:v>1.35525E-2</c:v>
                </c:pt>
                <c:pt idx="527">
                  <c:v>1.4146700000000002E-2</c:v>
                </c:pt>
                <c:pt idx="528">
                  <c:v>1.6715500000000001E-2</c:v>
                </c:pt>
                <c:pt idx="529">
                  <c:v>1.75272E-2</c:v>
                </c:pt>
                <c:pt idx="530">
                  <c:v>1.80372E-2</c:v>
                </c:pt>
                <c:pt idx="531">
                  <c:v>1.9868E-2</c:v>
                </c:pt>
                <c:pt idx="532">
                  <c:v>2.0033099999999998E-2</c:v>
                </c:pt>
                <c:pt idx="533">
                  <c:v>2.1264500000000002E-2</c:v>
                </c:pt>
                <c:pt idx="534">
                  <c:v>2.0118499999999997E-2</c:v>
                </c:pt>
                <c:pt idx="535">
                  <c:v>1.95695E-2</c:v>
                </c:pt>
                <c:pt idx="536">
                  <c:v>2.0286800000000001E-2</c:v>
                </c:pt>
                <c:pt idx="537">
                  <c:v>2.08407E-2</c:v>
                </c:pt>
                <c:pt idx="538">
                  <c:v>2.1644899999999998E-2</c:v>
                </c:pt>
                <c:pt idx="539">
                  <c:v>2.1474000000000004E-2</c:v>
                </c:pt>
                <c:pt idx="540">
                  <c:v>2.21465E-2</c:v>
                </c:pt>
                <c:pt idx="541">
                  <c:v>2.1872300000000001E-2</c:v>
                </c:pt>
                <c:pt idx="542">
                  <c:v>2.2426100000000001E-2</c:v>
                </c:pt>
                <c:pt idx="543">
                  <c:v>2.0802900000000003E-2</c:v>
                </c:pt>
                <c:pt idx="544">
                  <c:v>2.13998E-2</c:v>
                </c:pt>
                <c:pt idx="545">
                  <c:v>2.0382400000000002E-2</c:v>
                </c:pt>
                <c:pt idx="546">
                  <c:v>2.0576199999999999E-2</c:v>
                </c:pt>
                <c:pt idx="547">
                  <c:v>2.0925199999999998E-2</c:v>
                </c:pt>
                <c:pt idx="548">
                  <c:v>2.1173700000000004E-2</c:v>
                </c:pt>
                <c:pt idx="549">
                  <c:v>2.1794600000000001E-2</c:v>
                </c:pt>
                <c:pt idx="550">
                  <c:v>2.2184200000000001E-2</c:v>
                </c:pt>
                <c:pt idx="551">
                  <c:v>2.1996399999999999E-2</c:v>
                </c:pt>
                <c:pt idx="552">
                  <c:v>2.0662099999999999E-2</c:v>
                </c:pt>
                <c:pt idx="553">
                  <c:v>2.0560700000000001E-2</c:v>
                </c:pt>
                <c:pt idx="554">
                  <c:v>2.0706099999999998E-2</c:v>
                </c:pt>
                <c:pt idx="555">
                  <c:v>2.23555E-2</c:v>
                </c:pt>
                <c:pt idx="556">
                  <c:v>2.2686000000000001E-2</c:v>
                </c:pt>
                <c:pt idx="557">
                  <c:v>2.4564099999999998E-2</c:v>
                </c:pt>
                <c:pt idx="558">
                  <c:v>2.4211699999999999E-2</c:v>
                </c:pt>
                <c:pt idx="559">
                  <c:v>2.5527099999999997E-2</c:v>
                </c:pt>
                <c:pt idx="560">
                  <c:v>2.4908599999999999E-2</c:v>
                </c:pt>
                <c:pt idx="561">
                  <c:v>2.3861E-2</c:v>
                </c:pt>
                <c:pt idx="562">
                  <c:v>2.18262E-2</c:v>
                </c:pt>
                <c:pt idx="563">
                  <c:v>2.2229199999999998E-2</c:v>
                </c:pt>
                <c:pt idx="564">
                  <c:v>2.4315000000000003E-2</c:v>
                </c:pt>
                <c:pt idx="565">
                  <c:v>2.5049100000000001E-2</c:v>
                </c:pt>
                <c:pt idx="566">
                  <c:v>2.34164E-2</c:v>
                </c:pt>
                <c:pt idx="567">
                  <c:v>2.1922199999999999E-2</c:v>
                </c:pt>
                <c:pt idx="568">
                  <c:v>2.0663999999999998E-2</c:v>
                </c:pt>
                <c:pt idx="569">
                  <c:v>1.9817100000000001E-2</c:v>
                </c:pt>
                <c:pt idx="570">
                  <c:v>2.03365E-2</c:v>
                </c:pt>
                <c:pt idx="571">
                  <c:v>1.9732599999999999E-2</c:v>
                </c:pt>
                <c:pt idx="572">
                  <c:v>2.0803099999999998E-2</c:v>
                </c:pt>
                <c:pt idx="573">
                  <c:v>2.1448000000000002E-2</c:v>
                </c:pt>
                <c:pt idx="574">
                  <c:v>2.2798699999999998E-2</c:v>
                </c:pt>
                <c:pt idx="575">
                  <c:v>2.33469E-2</c:v>
                </c:pt>
                <c:pt idx="576">
                  <c:v>2.11281E-2</c:v>
                </c:pt>
                <c:pt idx="577">
                  <c:v>1.9980999999999999E-2</c:v>
                </c:pt>
                <c:pt idx="578">
                  <c:v>2.1345800000000002E-2</c:v>
                </c:pt>
                <c:pt idx="579">
                  <c:v>2.1082299999999998E-2</c:v>
                </c:pt>
                <c:pt idx="580">
                  <c:v>2.20921E-2</c:v>
                </c:pt>
                <c:pt idx="581">
                  <c:v>2.2555000000000002E-2</c:v>
                </c:pt>
                <c:pt idx="582">
                  <c:v>2.2323699999999998E-2</c:v>
                </c:pt>
                <c:pt idx="583">
                  <c:v>2.2053300000000001E-2</c:v>
                </c:pt>
                <c:pt idx="584">
                  <c:v>2.0767299999999999E-2</c:v>
                </c:pt>
                <c:pt idx="585">
                  <c:v>1.7533900000000002E-2</c:v>
                </c:pt>
                <c:pt idx="586">
                  <c:v>1.5740799999999999E-2</c:v>
                </c:pt>
                <c:pt idx="587">
                  <c:v>1.35128E-2</c:v>
                </c:pt>
                <c:pt idx="588">
                  <c:v>1.13239E-2</c:v>
                </c:pt>
                <c:pt idx="589">
                  <c:v>1.1300900000000001E-2</c:v>
                </c:pt>
                <c:pt idx="590">
                  <c:v>1.0092799999999999E-2</c:v>
                </c:pt>
                <c:pt idx="591">
                  <c:v>1.1617299999999999E-2</c:v>
                </c:pt>
                <c:pt idx="592">
                  <c:v>1.05629E-2</c:v>
                </c:pt>
                <c:pt idx="593">
                  <c:v>9.7032000000000004E-3</c:v>
                </c:pt>
                <c:pt idx="594">
                  <c:v>9.1179E-3</c:v>
                </c:pt>
                <c:pt idx="595">
                  <c:v>9.3819999999999997E-3</c:v>
                </c:pt>
                <c:pt idx="596">
                  <c:v>9.8977000000000006E-3</c:v>
                </c:pt>
                <c:pt idx="597">
                  <c:v>1.4461999999999999E-2</c:v>
                </c:pt>
                <c:pt idx="598">
                  <c:v>1.5253699999999999E-2</c:v>
                </c:pt>
                <c:pt idx="599">
                  <c:v>1.6155600000000003E-2</c:v>
                </c:pt>
                <c:pt idx="600">
                  <c:v>1.74459E-2</c:v>
                </c:pt>
                <c:pt idx="601">
                  <c:v>1.7099899999999998E-2</c:v>
                </c:pt>
                <c:pt idx="602">
                  <c:v>1.7367300000000002E-2</c:v>
                </c:pt>
                <c:pt idx="603">
                  <c:v>1.52943E-2</c:v>
                </c:pt>
                <c:pt idx="604">
                  <c:v>1.53002E-2</c:v>
                </c:pt>
                <c:pt idx="605">
                  <c:v>1.43886E-2</c:v>
                </c:pt>
                <c:pt idx="606">
                  <c:v>1.35795E-2</c:v>
                </c:pt>
                <c:pt idx="607">
                  <c:v>1.3035699999999999E-2</c:v>
                </c:pt>
                <c:pt idx="608">
                  <c:v>1.1683499999999999E-2</c:v>
                </c:pt>
                <c:pt idx="609">
                  <c:v>9.1912000000000001E-3</c:v>
                </c:pt>
                <c:pt idx="610">
                  <c:v>9.495700000000001E-3</c:v>
                </c:pt>
                <c:pt idx="611">
                  <c:v>9.0210999999999989E-3</c:v>
                </c:pt>
                <c:pt idx="612">
                  <c:v>1.02465E-2</c:v>
                </c:pt>
                <c:pt idx="613">
                  <c:v>1.14021E-2</c:v>
                </c:pt>
                <c:pt idx="614">
                  <c:v>1.1626000000000001E-2</c:v>
                </c:pt>
                <c:pt idx="615">
                  <c:v>1.3529500000000002E-2</c:v>
                </c:pt>
                <c:pt idx="616">
                  <c:v>1.4935E-2</c:v>
                </c:pt>
                <c:pt idx="617">
                  <c:v>1.5758299999999999E-2</c:v>
                </c:pt>
                <c:pt idx="618">
                  <c:v>1.7394E-2</c:v>
                </c:pt>
                <c:pt idx="619">
                  <c:v>1.8577900000000001E-2</c:v>
                </c:pt>
                <c:pt idx="620">
                  <c:v>1.8827199999999999E-2</c:v>
                </c:pt>
                <c:pt idx="621">
                  <c:v>1.81015E-2</c:v>
                </c:pt>
                <c:pt idx="622">
                  <c:v>1.9081000000000001E-2</c:v>
                </c:pt>
                <c:pt idx="623">
                  <c:v>2.0582600000000003E-2</c:v>
                </c:pt>
                <c:pt idx="624">
                  <c:v>2.1293199999999998E-2</c:v>
                </c:pt>
                <c:pt idx="625">
                  <c:v>2.09762E-2</c:v>
                </c:pt>
                <c:pt idx="626">
                  <c:v>2.10574E-2</c:v>
                </c:pt>
                <c:pt idx="627">
                  <c:v>2.0376200000000001E-2</c:v>
                </c:pt>
                <c:pt idx="628">
                  <c:v>1.8929700000000001E-2</c:v>
                </c:pt>
                <c:pt idx="629">
                  <c:v>1.87756E-2</c:v>
                </c:pt>
                <c:pt idx="630">
                  <c:v>1.81855E-2</c:v>
                </c:pt>
                <c:pt idx="631">
                  <c:v>1.6664999999999999E-2</c:v>
                </c:pt>
                <c:pt idx="632">
                  <c:v>1.72006E-2</c:v>
                </c:pt>
                <c:pt idx="633">
                  <c:v>1.90677E-2</c:v>
                </c:pt>
                <c:pt idx="634">
                  <c:v>1.80254E-2</c:v>
                </c:pt>
                <c:pt idx="635">
                  <c:v>1.71363E-2</c:v>
                </c:pt>
                <c:pt idx="636">
                  <c:v>1.5924000000000001E-2</c:v>
                </c:pt>
                <c:pt idx="637">
                  <c:v>1.5537199999999999E-2</c:v>
                </c:pt>
                <c:pt idx="638">
                  <c:v>1.48498E-2</c:v>
                </c:pt>
                <c:pt idx="639">
                  <c:v>1.4104799999999999E-2</c:v>
                </c:pt>
                <c:pt idx="640">
                  <c:v>1.4211499999999998E-2</c:v>
                </c:pt>
                <c:pt idx="641">
                  <c:v>1.48977E-2</c:v>
                </c:pt>
                <c:pt idx="642">
                  <c:v>1.5122100000000001E-2</c:v>
                </c:pt>
                <c:pt idx="643">
                  <c:v>1.5652600000000003E-2</c:v>
                </c:pt>
                <c:pt idx="644">
                  <c:v>1.5532999999999998E-2</c:v>
                </c:pt>
                <c:pt idx="645">
                  <c:v>1.5207599999999998E-2</c:v>
                </c:pt>
                <c:pt idx="646">
                  <c:v>1.5807399999999999E-2</c:v>
                </c:pt>
                <c:pt idx="647">
                  <c:v>1.6331100000000001E-2</c:v>
                </c:pt>
                <c:pt idx="648">
                  <c:v>1.52084E-2</c:v>
                </c:pt>
                <c:pt idx="649">
                  <c:v>1.4556800000000002E-2</c:v>
                </c:pt>
                <c:pt idx="650">
                  <c:v>1.5532900000000001E-2</c:v>
                </c:pt>
                <c:pt idx="651">
                  <c:v>1.6498600000000002E-2</c:v>
                </c:pt>
                <c:pt idx="652">
                  <c:v>1.71031E-2</c:v>
                </c:pt>
                <c:pt idx="653">
                  <c:v>1.6522600000000002E-2</c:v>
                </c:pt>
                <c:pt idx="654">
                  <c:v>1.7062999999999998E-2</c:v>
                </c:pt>
                <c:pt idx="655">
                  <c:v>1.6267E-2</c:v>
                </c:pt>
                <c:pt idx="656">
                  <c:v>1.6317100000000001E-2</c:v>
                </c:pt>
                <c:pt idx="657">
                  <c:v>1.5117100000000001E-2</c:v>
                </c:pt>
                <c:pt idx="658">
                  <c:v>1.44554E-2</c:v>
                </c:pt>
                <c:pt idx="659">
                  <c:v>1.3937900000000001E-2</c:v>
                </c:pt>
                <c:pt idx="660">
                  <c:v>1.2822400000000001E-2</c:v>
                </c:pt>
                <c:pt idx="661">
                  <c:v>1.3284000000000001E-2</c:v>
                </c:pt>
                <c:pt idx="662">
                  <c:v>1.29474E-2</c:v>
                </c:pt>
                <c:pt idx="663">
                  <c:v>1.2895200000000001E-2</c:v>
                </c:pt>
                <c:pt idx="664">
                  <c:v>1.2514600000000001E-2</c:v>
                </c:pt>
                <c:pt idx="665">
                  <c:v>1.26657E-2</c:v>
                </c:pt>
                <c:pt idx="666">
                  <c:v>1.18008E-2</c:v>
                </c:pt>
                <c:pt idx="667">
                  <c:v>1.2280800000000001E-2</c:v>
                </c:pt>
                <c:pt idx="668">
                  <c:v>1.2440100000000001E-2</c:v>
                </c:pt>
                <c:pt idx="669">
                  <c:v>1.1791899999999999E-2</c:v>
                </c:pt>
                <c:pt idx="670">
                  <c:v>1.19051E-2</c:v>
                </c:pt>
                <c:pt idx="671">
                  <c:v>1.19051E-2</c:v>
                </c:pt>
                <c:pt idx="672">
                  <c:v>1.1828E-2</c:v>
                </c:pt>
                <c:pt idx="673">
                  <c:v>1.42221E-2</c:v>
                </c:pt>
                <c:pt idx="674">
                  <c:v>1.4834099999999999E-2</c:v>
                </c:pt>
                <c:pt idx="675">
                  <c:v>1.4541999999999999E-2</c:v>
                </c:pt>
                <c:pt idx="676">
                  <c:v>1.5236899999999999E-2</c:v>
                </c:pt>
                <c:pt idx="677">
                  <c:v>1.5466599999999999E-2</c:v>
                </c:pt>
                <c:pt idx="678">
                  <c:v>1.54474E-2</c:v>
                </c:pt>
                <c:pt idx="679">
                  <c:v>1.6274900000000002E-2</c:v>
                </c:pt>
                <c:pt idx="680">
                  <c:v>1.74377E-2</c:v>
                </c:pt>
                <c:pt idx="681">
                  <c:v>1.7032200000000001E-2</c:v>
                </c:pt>
                <c:pt idx="682">
                  <c:v>1.8393200000000002E-2</c:v>
                </c:pt>
                <c:pt idx="683">
                  <c:v>1.78478E-2</c:v>
                </c:pt>
                <c:pt idx="684">
                  <c:v>1.84158E-2</c:v>
                </c:pt>
                <c:pt idx="685">
                  <c:v>1.84158E-2</c:v>
                </c:pt>
                <c:pt idx="686">
                  <c:v>1.8871199999999998E-2</c:v>
                </c:pt>
                <c:pt idx="687">
                  <c:v>1.87651E-2</c:v>
                </c:pt>
                <c:pt idx="688">
                  <c:v>1.87651E-2</c:v>
                </c:pt>
                <c:pt idx="689">
                  <c:v>1.6712999999999999E-2</c:v>
                </c:pt>
                <c:pt idx="690">
                  <c:v>1.6540299999999997E-2</c:v>
                </c:pt>
                <c:pt idx="691">
                  <c:v>1.6043099999999998E-2</c:v>
                </c:pt>
                <c:pt idx="692">
                  <c:v>1.63441E-2</c:v>
                </c:pt>
                <c:pt idx="693">
                  <c:v>1.63441E-2</c:v>
                </c:pt>
                <c:pt idx="694">
                  <c:v>1.5279899999999999E-2</c:v>
                </c:pt>
                <c:pt idx="695">
                  <c:v>1.4526699999999998E-2</c:v>
                </c:pt>
                <c:pt idx="696">
                  <c:v>1.53013E-2</c:v>
                </c:pt>
                <c:pt idx="697">
                  <c:v>1.6533300000000001E-2</c:v>
                </c:pt>
                <c:pt idx="698">
                  <c:v>1.6607500000000001E-2</c:v>
                </c:pt>
                <c:pt idx="699">
                  <c:v>1.6801200000000002E-2</c:v>
                </c:pt>
                <c:pt idx="700">
                  <c:v>1.6801200000000002E-2</c:v>
                </c:pt>
                <c:pt idx="701">
                  <c:v>1.69727E-2</c:v>
                </c:pt>
                <c:pt idx="702">
                  <c:v>1.74226E-2</c:v>
                </c:pt>
                <c:pt idx="703">
                  <c:v>2.0438200000000004E-2</c:v>
                </c:pt>
                <c:pt idx="704">
                  <c:v>2.0438200000000004E-2</c:v>
                </c:pt>
                <c:pt idx="705">
                  <c:v>1.99831E-2</c:v>
                </c:pt>
                <c:pt idx="706">
                  <c:v>2.10779E-2</c:v>
                </c:pt>
                <c:pt idx="707">
                  <c:v>2.0674600000000001E-2</c:v>
                </c:pt>
                <c:pt idx="708">
                  <c:v>2.0674600000000001E-2</c:v>
                </c:pt>
                <c:pt idx="709">
                  <c:v>2.12813E-2</c:v>
                </c:pt>
                <c:pt idx="710">
                  <c:v>2.0283199999999998E-2</c:v>
                </c:pt>
                <c:pt idx="711">
                  <c:v>2.0747599999999998E-2</c:v>
                </c:pt>
                <c:pt idx="712">
                  <c:v>2.0747599999999998E-2</c:v>
                </c:pt>
                <c:pt idx="713">
                  <c:v>1.9085700000000001E-2</c:v>
                </c:pt>
                <c:pt idx="714">
                  <c:v>2.0399500000000001E-2</c:v>
                </c:pt>
                <c:pt idx="715">
                  <c:v>2.0801699999999999E-2</c:v>
                </c:pt>
                <c:pt idx="716">
                  <c:v>2.0801699999999999E-2</c:v>
                </c:pt>
                <c:pt idx="717">
                  <c:v>1.8451100000000002E-2</c:v>
                </c:pt>
                <c:pt idx="718">
                  <c:v>1.6877E-2</c:v>
                </c:pt>
                <c:pt idx="719">
                  <c:v>1.5825700000000002E-2</c:v>
                </c:pt>
                <c:pt idx="720">
                  <c:v>1.6910000000000001E-2</c:v>
                </c:pt>
                <c:pt idx="721">
                  <c:v>1.6046400000000002E-2</c:v>
                </c:pt>
                <c:pt idx="722">
                  <c:v>1.7101100000000001E-2</c:v>
                </c:pt>
                <c:pt idx="723">
                  <c:v>1.7442100000000002E-2</c:v>
                </c:pt>
                <c:pt idx="724">
                  <c:v>1.8654500000000001E-2</c:v>
                </c:pt>
                <c:pt idx="725">
                  <c:v>1.8654500000000001E-2</c:v>
                </c:pt>
                <c:pt idx="726">
                  <c:v>1.7218999999999998E-2</c:v>
                </c:pt>
                <c:pt idx="727">
                  <c:v>1.7218999999999998E-2</c:v>
                </c:pt>
                <c:pt idx="728">
                  <c:v>1.73712E-2</c:v>
                </c:pt>
                <c:pt idx="729">
                  <c:v>1.73712E-2</c:v>
                </c:pt>
                <c:pt idx="730">
                  <c:v>1.5847099999999999E-2</c:v>
                </c:pt>
                <c:pt idx="731">
                  <c:v>1.62139E-2</c:v>
                </c:pt>
                <c:pt idx="732">
                  <c:v>1.7540199999999999E-2</c:v>
                </c:pt>
                <c:pt idx="733">
                  <c:v>1.8695099999999999E-2</c:v>
                </c:pt>
                <c:pt idx="734">
                  <c:v>1.65416E-2</c:v>
                </c:pt>
                <c:pt idx="735">
                  <c:v>9.2651999999999995E-3</c:v>
                </c:pt>
                <c:pt idx="736">
                  <c:v>1.0059800000000001E-2</c:v>
                </c:pt>
                <c:pt idx="737">
                  <c:v>1.1361E-2</c:v>
                </c:pt>
                <c:pt idx="738">
                  <c:v>1.2574E-2</c:v>
                </c:pt>
                <c:pt idx="739">
                  <c:v>1.4276E-2</c:v>
                </c:pt>
                <c:pt idx="740" formatCode="0.00%">
                  <c:v>1.52891E-2</c:v>
                </c:pt>
                <c:pt idx="741" formatCode="0.00%">
                  <c:v>1.41399E-2</c:v>
                </c:pt>
                <c:pt idx="742" formatCode="0.00%">
                  <c:v>1.3688799999999999E-2</c:v>
                </c:pt>
                <c:pt idx="743" formatCode="0.00%">
                  <c:v>1.4509599999999999E-2</c:v>
                </c:pt>
                <c:pt idx="744">
                  <c:v>1.4E-2</c:v>
                </c:pt>
                <c:pt idx="745">
                  <c:v>1.4E-2</c:v>
                </c:pt>
                <c:pt idx="746">
                  <c:v>1.9E-2</c:v>
                </c:pt>
                <c:pt idx="747">
                  <c:v>3.1E-2</c:v>
                </c:pt>
                <c:pt idx="748">
                  <c:v>3.3931999999999997E-2</c:v>
                </c:pt>
                <c:pt idx="749">
                  <c:v>3.5000000000000003E-2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B0-439C-9684-9832B87A081B}"/>
            </c:ext>
          </c:extLst>
        </c:ser>
        <c:ser>
          <c:idx val="4"/>
          <c:order val="3"/>
          <c:tx>
            <c:strRef>
              <c:f>'FRED Graph'!$F$21</c:f>
              <c:strCache>
                <c:ptCount val="1"/>
                <c:pt idx="0">
                  <c:v>Effective Fed Funds Rate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Graph'!$F$22:$F$801</c:f>
              <c:numCache>
                <c:formatCode>0.0%</c:formatCode>
                <c:ptCount val="780"/>
                <c:pt idx="0">
                  <c:v>3.9900000000000005E-2</c:v>
                </c:pt>
                <c:pt idx="1">
                  <c:v>3.9699999999999999E-2</c:v>
                </c:pt>
                <c:pt idx="2">
                  <c:v>3.8399999999999997E-2</c:v>
                </c:pt>
                <c:pt idx="3">
                  <c:v>3.9199999999999999E-2</c:v>
                </c:pt>
                <c:pt idx="4">
                  <c:v>3.85E-2</c:v>
                </c:pt>
                <c:pt idx="5">
                  <c:v>3.32E-2</c:v>
                </c:pt>
                <c:pt idx="6">
                  <c:v>3.2300000000000002E-2</c:v>
                </c:pt>
                <c:pt idx="7">
                  <c:v>2.98E-2</c:v>
                </c:pt>
                <c:pt idx="8">
                  <c:v>2.6000000000000002E-2</c:v>
                </c:pt>
                <c:pt idx="9">
                  <c:v>2.4700000000000003E-2</c:v>
                </c:pt>
                <c:pt idx="10">
                  <c:v>2.4399999999999998E-2</c:v>
                </c:pt>
                <c:pt idx="11">
                  <c:v>1.9799999999999998E-2</c:v>
                </c:pt>
                <c:pt idx="12">
                  <c:v>1.4499999999999999E-2</c:v>
                </c:pt>
                <c:pt idx="13">
                  <c:v>2.5399999999999999E-2</c:v>
                </c:pt>
                <c:pt idx="14">
                  <c:v>2.0199999999999999E-2</c:v>
                </c:pt>
                <c:pt idx="15">
                  <c:v>1.49E-2</c:v>
                </c:pt>
                <c:pt idx="16">
                  <c:v>1.9799999999999998E-2</c:v>
                </c:pt>
                <c:pt idx="17">
                  <c:v>1.7299999999999999E-2</c:v>
                </c:pt>
                <c:pt idx="18">
                  <c:v>1.1699999999999999E-2</c:v>
                </c:pt>
                <c:pt idx="19">
                  <c:v>0.02</c:v>
                </c:pt>
                <c:pt idx="20">
                  <c:v>1.8799999999999997E-2</c:v>
                </c:pt>
                <c:pt idx="21">
                  <c:v>2.2599999999999999E-2</c:v>
                </c:pt>
                <c:pt idx="22">
                  <c:v>2.6099999999999998E-2</c:v>
                </c:pt>
                <c:pt idx="23">
                  <c:v>2.3300000000000001E-2</c:v>
                </c:pt>
                <c:pt idx="24">
                  <c:v>2.1499999999999998E-2</c:v>
                </c:pt>
                <c:pt idx="25">
                  <c:v>2.3700000000000002E-2</c:v>
                </c:pt>
                <c:pt idx="26">
                  <c:v>2.8500000000000001E-2</c:v>
                </c:pt>
                <c:pt idx="27">
                  <c:v>2.7799999999999998E-2</c:v>
                </c:pt>
                <c:pt idx="28">
                  <c:v>2.3599999999999999E-2</c:v>
                </c:pt>
                <c:pt idx="29">
                  <c:v>2.6800000000000001E-2</c:v>
                </c:pt>
                <c:pt idx="30">
                  <c:v>2.7099999999999999E-2</c:v>
                </c:pt>
                <c:pt idx="31">
                  <c:v>2.9300000000000003E-2</c:v>
                </c:pt>
                <c:pt idx="32">
                  <c:v>2.8999999999999998E-2</c:v>
                </c:pt>
                <c:pt idx="33">
                  <c:v>2.8999999999999998E-2</c:v>
                </c:pt>
                <c:pt idx="34">
                  <c:v>2.9399999999999999E-2</c:v>
                </c:pt>
                <c:pt idx="35">
                  <c:v>2.9300000000000003E-2</c:v>
                </c:pt>
                <c:pt idx="36">
                  <c:v>2.92E-2</c:v>
                </c:pt>
                <c:pt idx="37">
                  <c:v>0.03</c:v>
                </c:pt>
                <c:pt idx="38">
                  <c:v>2.98E-2</c:v>
                </c:pt>
                <c:pt idx="39">
                  <c:v>2.8999999999999998E-2</c:v>
                </c:pt>
                <c:pt idx="40">
                  <c:v>0.03</c:v>
                </c:pt>
                <c:pt idx="41">
                  <c:v>2.9900000000000003E-2</c:v>
                </c:pt>
                <c:pt idx="42">
                  <c:v>3.0200000000000001E-2</c:v>
                </c:pt>
                <c:pt idx="43">
                  <c:v>3.49E-2</c:v>
                </c:pt>
                <c:pt idx="44">
                  <c:v>3.4799999999999998E-2</c:v>
                </c:pt>
                <c:pt idx="45">
                  <c:v>3.5000000000000003E-2</c:v>
                </c:pt>
                <c:pt idx="46">
                  <c:v>3.4799999999999998E-2</c:v>
                </c:pt>
                <c:pt idx="47">
                  <c:v>3.3799999999999997E-2</c:v>
                </c:pt>
                <c:pt idx="48">
                  <c:v>3.4799999999999998E-2</c:v>
                </c:pt>
                <c:pt idx="49">
                  <c:v>3.4799999999999998E-2</c:v>
                </c:pt>
                <c:pt idx="50">
                  <c:v>3.4300000000000004E-2</c:v>
                </c:pt>
                <c:pt idx="51">
                  <c:v>3.4700000000000002E-2</c:v>
                </c:pt>
                <c:pt idx="52">
                  <c:v>3.5000000000000003E-2</c:v>
                </c:pt>
                <c:pt idx="53">
                  <c:v>3.5000000000000003E-2</c:v>
                </c:pt>
                <c:pt idx="54">
                  <c:v>3.4200000000000001E-2</c:v>
                </c:pt>
                <c:pt idx="55">
                  <c:v>3.5000000000000003E-2</c:v>
                </c:pt>
                <c:pt idx="56">
                  <c:v>3.4500000000000003E-2</c:v>
                </c:pt>
                <c:pt idx="57">
                  <c:v>3.3599999999999998E-2</c:v>
                </c:pt>
                <c:pt idx="58">
                  <c:v>3.5200000000000002E-2</c:v>
                </c:pt>
                <c:pt idx="59">
                  <c:v>3.85E-2</c:v>
                </c:pt>
                <c:pt idx="60">
                  <c:v>3.9E-2</c:v>
                </c:pt>
                <c:pt idx="61">
                  <c:v>3.9800000000000002E-2</c:v>
                </c:pt>
                <c:pt idx="62">
                  <c:v>4.0399999999999998E-2</c:v>
                </c:pt>
                <c:pt idx="63">
                  <c:v>4.0899999999999999E-2</c:v>
                </c:pt>
                <c:pt idx="64">
                  <c:v>4.0999999999999995E-2</c:v>
                </c:pt>
                <c:pt idx="65">
                  <c:v>4.0399999999999998E-2</c:v>
                </c:pt>
                <c:pt idx="66">
                  <c:v>4.0899999999999999E-2</c:v>
                </c:pt>
                <c:pt idx="67">
                  <c:v>4.1200000000000001E-2</c:v>
                </c:pt>
                <c:pt idx="68">
                  <c:v>4.0099999999999997E-2</c:v>
                </c:pt>
                <c:pt idx="69">
                  <c:v>4.0800000000000003E-2</c:v>
                </c:pt>
                <c:pt idx="70">
                  <c:v>4.0999999999999995E-2</c:v>
                </c:pt>
                <c:pt idx="71">
                  <c:v>4.3200000000000002E-2</c:v>
                </c:pt>
                <c:pt idx="72">
                  <c:v>4.4199999999999996E-2</c:v>
                </c:pt>
                <c:pt idx="73">
                  <c:v>4.5999999999999999E-2</c:v>
                </c:pt>
                <c:pt idx="74">
                  <c:v>4.6500000000000007E-2</c:v>
                </c:pt>
                <c:pt idx="75">
                  <c:v>4.6699999999999998E-2</c:v>
                </c:pt>
                <c:pt idx="76">
                  <c:v>4.9000000000000002E-2</c:v>
                </c:pt>
                <c:pt idx="77">
                  <c:v>5.1699999999999996E-2</c:v>
                </c:pt>
                <c:pt idx="78">
                  <c:v>5.2999999999999999E-2</c:v>
                </c:pt>
                <c:pt idx="79">
                  <c:v>5.5300000000000002E-2</c:v>
                </c:pt>
                <c:pt idx="80">
                  <c:v>5.4000000000000006E-2</c:v>
                </c:pt>
                <c:pt idx="81">
                  <c:v>5.5300000000000002E-2</c:v>
                </c:pt>
                <c:pt idx="82">
                  <c:v>5.7599999999999998E-2</c:v>
                </c:pt>
                <c:pt idx="83">
                  <c:v>5.4000000000000006E-2</c:v>
                </c:pt>
                <c:pt idx="84">
                  <c:v>4.9400000000000006E-2</c:v>
                </c:pt>
                <c:pt idx="85">
                  <c:v>0.05</c:v>
                </c:pt>
                <c:pt idx="86">
                  <c:v>4.53E-2</c:v>
                </c:pt>
                <c:pt idx="87">
                  <c:v>4.0500000000000001E-2</c:v>
                </c:pt>
                <c:pt idx="88">
                  <c:v>3.9399999999999998E-2</c:v>
                </c:pt>
                <c:pt idx="89">
                  <c:v>3.9800000000000002E-2</c:v>
                </c:pt>
                <c:pt idx="90">
                  <c:v>3.7900000000000003E-2</c:v>
                </c:pt>
                <c:pt idx="91">
                  <c:v>3.9E-2</c:v>
                </c:pt>
                <c:pt idx="92">
                  <c:v>3.9900000000000005E-2</c:v>
                </c:pt>
                <c:pt idx="93">
                  <c:v>3.8800000000000001E-2</c:v>
                </c:pt>
                <c:pt idx="94">
                  <c:v>4.1299999999999996E-2</c:v>
                </c:pt>
                <c:pt idx="95">
                  <c:v>4.5100000000000001E-2</c:v>
                </c:pt>
                <c:pt idx="96">
                  <c:v>4.5999999999999999E-2</c:v>
                </c:pt>
                <c:pt idx="97">
                  <c:v>4.7100000000000003E-2</c:v>
                </c:pt>
                <c:pt idx="98">
                  <c:v>5.0499999999999996E-2</c:v>
                </c:pt>
                <c:pt idx="99">
                  <c:v>5.7599999999999998E-2</c:v>
                </c:pt>
                <c:pt idx="100">
                  <c:v>6.1100000000000002E-2</c:v>
                </c:pt>
                <c:pt idx="101">
                  <c:v>6.0700000000000004E-2</c:v>
                </c:pt>
                <c:pt idx="102">
                  <c:v>6.0199999999999997E-2</c:v>
                </c:pt>
                <c:pt idx="103">
                  <c:v>6.0299999999999999E-2</c:v>
                </c:pt>
                <c:pt idx="104">
                  <c:v>5.7800000000000004E-2</c:v>
                </c:pt>
                <c:pt idx="105">
                  <c:v>5.91E-2</c:v>
                </c:pt>
                <c:pt idx="106">
                  <c:v>5.8200000000000002E-2</c:v>
                </c:pt>
                <c:pt idx="107">
                  <c:v>6.0199999999999997E-2</c:v>
                </c:pt>
                <c:pt idx="108">
                  <c:v>6.3E-2</c:v>
                </c:pt>
                <c:pt idx="109">
                  <c:v>6.6100000000000006E-2</c:v>
                </c:pt>
                <c:pt idx="110">
                  <c:v>6.7900000000000002E-2</c:v>
                </c:pt>
                <c:pt idx="111">
                  <c:v>7.4099999999999999E-2</c:v>
                </c:pt>
                <c:pt idx="112">
                  <c:v>8.6699999999999999E-2</c:v>
                </c:pt>
                <c:pt idx="113">
                  <c:v>8.900000000000001E-2</c:v>
                </c:pt>
                <c:pt idx="114">
                  <c:v>8.6099999999999996E-2</c:v>
                </c:pt>
                <c:pt idx="115">
                  <c:v>9.1899999999999996E-2</c:v>
                </c:pt>
                <c:pt idx="116">
                  <c:v>9.1499999999999998E-2</c:v>
                </c:pt>
                <c:pt idx="117">
                  <c:v>0.09</c:v>
                </c:pt>
                <c:pt idx="118">
                  <c:v>8.8499999999999995E-2</c:v>
                </c:pt>
                <c:pt idx="119">
                  <c:v>8.9700000000000002E-2</c:v>
                </c:pt>
                <c:pt idx="120">
                  <c:v>8.9800000000000005E-2</c:v>
                </c:pt>
                <c:pt idx="121">
                  <c:v>8.9800000000000005E-2</c:v>
                </c:pt>
                <c:pt idx="122">
                  <c:v>7.7600000000000002E-2</c:v>
                </c:pt>
                <c:pt idx="123">
                  <c:v>8.1000000000000003E-2</c:v>
                </c:pt>
                <c:pt idx="124">
                  <c:v>7.9399999999999998E-2</c:v>
                </c:pt>
                <c:pt idx="125">
                  <c:v>7.5999999999999998E-2</c:v>
                </c:pt>
                <c:pt idx="126">
                  <c:v>7.2099999999999997E-2</c:v>
                </c:pt>
                <c:pt idx="127">
                  <c:v>6.6100000000000006E-2</c:v>
                </c:pt>
                <c:pt idx="128">
                  <c:v>6.2899999999999998E-2</c:v>
                </c:pt>
                <c:pt idx="129">
                  <c:v>6.2E-2</c:v>
                </c:pt>
                <c:pt idx="130">
                  <c:v>5.5999999999999994E-2</c:v>
                </c:pt>
                <c:pt idx="131">
                  <c:v>4.9000000000000002E-2</c:v>
                </c:pt>
                <c:pt idx="132">
                  <c:v>4.1399999999999999E-2</c:v>
                </c:pt>
                <c:pt idx="133">
                  <c:v>3.7200000000000004E-2</c:v>
                </c:pt>
                <c:pt idx="134">
                  <c:v>3.7100000000000001E-2</c:v>
                </c:pt>
                <c:pt idx="135">
                  <c:v>4.1500000000000002E-2</c:v>
                </c:pt>
                <c:pt idx="136">
                  <c:v>4.6300000000000001E-2</c:v>
                </c:pt>
                <c:pt idx="137">
                  <c:v>4.9100000000000005E-2</c:v>
                </c:pt>
                <c:pt idx="138">
                  <c:v>5.3099999999999994E-2</c:v>
                </c:pt>
                <c:pt idx="139">
                  <c:v>5.5599999999999997E-2</c:v>
                </c:pt>
                <c:pt idx="140">
                  <c:v>5.5500000000000001E-2</c:v>
                </c:pt>
                <c:pt idx="141">
                  <c:v>5.2000000000000005E-2</c:v>
                </c:pt>
                <c:pt idx="142">
                  <c:v>4.9100000000000005E-2</c:v>
                </c:pt>
                <c:pt idx="143">
                  <c:v>4.1399999999999999E-2</c:v>
                </c:pt>
                <c:pt idx="144">
                  <c:v>3.5000000000000003E-2</c:v>
                </c:pt>
                <c:pt idx="145">
                  <c:v>3.2899999999999999E-2</c:v>
                </c:pt>
                <c:pt idx="146">
                  <c:v>3.8300000000000001E-2</c:v>
                </c:pt>
                <c:pt idx="147">
                  <c:v>4.1700000000000001E-2</c:v>
                </c:pt>
                <c:pt idx="148">
                  <c:v>4.2699999999999995E-2</c:v>
                </c:pt>
                <c:pt idx="149">
                  <c:v>4.4600000000000001E-2</c:v>
                </c:pt>
                <c:pt idx="150">
                  <c:v>4.5499999999999999E-2</c:v>
                </c:pt>
                <c:pt idx="151">
                  <c:v>4.8000000000000001E-2</c:v>
                </c:pt>
                <c:pt idx="152">
                  <c:v>4.87E-2</c:v>
                </c:pt>
                <c:pt idx="153">
                  <c:v>5.04E-2</c:v>
                </c:pt>
                <c:pt idx="154">
                  <c:v>5.0599999999999999E-2</c:v>
                </c:pt>
                <c:pt idx="155">
                  <c:v>5.33E-2</c:v>
                </c:pt>
                <c:pt idx="156">
                  <c:v>5.9400000000000001E-2</c:v>
                </c:pt>
                <c:pt idx="157">
                  <c:v>6.5799999999999997E-2</c:v>
                </c:pt>
                <c:pt idx="158">
                  <c:v>7.0900000000000005E-2</c:v>
                </c:pt>
                <c:pt idx="159">
                  <c:v>7.1199999999999999E-2</c:v>
                </c:pt>
                <c:pt idx="160">
                  <c:v>7.8399999999999997E-2</c:v>
                </c:pt>
                <c:pt idx="161">
                  <c:v>8.4900000000000003E-2</c:v>
                </c:pt>
                <c:pt idx="162">
                  <c:v>0.10400000000000001</c:v>
                </c:pt>
                <c:pt idx="163">
                  <c:v>0.105</c:v>
                </c:pt>
                <c:pt idx="164">
                  <c:v>0.10779999999999999</c:v>
                </c:pt>
                <c:pt idx="165">
                  <c:v>0.10009999999999999</c:v>
                </c:pt>
                <c:pt idx="166">
                  <c:v>0.1003</c:v>
                </c:pt>
                <c:pt idx="167">
                  <c:v>9.9499999999999991E-2</c:v>
                </c:pt>
                <c:pt idx="168">
                  <c:v>9.6500000000000002E-2</c:v>
                </c:pt>
                <c:pt idx="169">
                  <c:v>8.9700000000000002E-2</c:v>
                </c:pt>
                <c:pt idx="170">
                  <c:v>9.35E-2</c:v>
                </c:pt>
                <c:pt idx="171">
                  <c:v>0.1051</c:v>
                </c:pt>
                <c:pt idx="172">
                  <c:v>0.11310000000000001</c:v>
                </c:pt>
                <c:pt idx="173">
                  <c:v>0.1193</c:v>
                </c:pt>
                <c:pt idx="174">
                  <c:v>0.12920000000000001</c:v>
                </c:pt>
                <c:pt idx="175">
                  <c:v>0.1201</c:v>
                </c:pt>
                <c:pt idx="176">
                  <c:v>0.1134</c:v>
                </c:pt>
                <c:pt idx="177">
                  <c:v>0.10060000000000001</c:v>
                </c:pt>
                <c:pt idx="178">
                  <c:v>9.4499999999999987E-2</c:v>
                </c:pt>
                <c:pt idx="179">
                  <c:v>8.5299999999999987E-2</c:v>
                </c:pt>
                <c:pt idx="180">
                  <c:v>7.1300000000000002E-2</c:v>
                </c:pt>
                <c:pt idx="181">
                  <c:v>6.2400000000000004E-2</c:v>
                </c:pt>
                <c:pt idx="182">
                  <c:v>5.5399999999999998E-2</c:v>
                </c:pt>
                <c:pt idx="183">
                  <c:v>5.4900000000000004E-2</c:v>
                </c:pt>
                <c:pt idx="184">
                  <c:v>5.2199999999999996E-2</c:v>
                </c:pt>
                <c:pt idx="185">
                  <c:v>5.5500000000000001E-2</c:v>
                </c:pt>
                <c:pt idx="186">
                  <c:v>6.0999999999999999E-2</c:v>
                </c:pt>
                <c:pt idx="187">
                  <c:v>6.1399999999999996E-2</c:v>
                </c:pt>
                <c:pt idx="188">
                  <c:v>6.2400000000000004E-2</c:v>
                </c:pt>
                <c:pt idx="189">
                  <c:v>5.8200000000000002E-2</c:v>
                </c:pt>
                <c:pt idx="190">
                  <c:v>5.2199999999999996E-2</c:v>
                </c:pt>
                <c:pt idx="191">
                  <c:v>5.2000000000000005E-2</c:v>
                </c:pt>
                <c:pt idx="192">
                  <c:v>4.87E-2</c:v>
                </c:pt>
                <c:pt idx="193">
                  <c:v>4.7699999999999992E-2</c:v>
                </c:pt>
                <c:pt idx="194">
                  <c:v>4.8399999999999999E-2</c:v>
                </c:pt>
                <c:pt idx="195">
                  <c:v>4.82E-2</c:v>
                </c:pt>
                <c:pt idx="196">
                  <c:v>5.2900000000000003E-2</c:v>
                </c:pt>
                <c:pt idx="197">
                  <c:v>5.4800000000000001E-2</c:v>
                </c:pt>
                <c:pt idx="198">
                  <c:v>5.3099999999999994E-2</c:v>
                </c:pt>
                <c:pt idx="199">
                  <c:v>5.2900000000000003E-2</c:v>
                </c:pt>
                <c:pt idx="200">
                  <c:v>5.2499999999999998E-2</c:v>
                </c:pt>
                <c:pt idx="201">
                  <c:v>5.0199999999999995E-2</c:v>
                </c:pt>
                <c:pt idx="202">
                  <c:v>4.9500000000000002E-2</c:v>
                </c:pt>
                <c:pt idx="203">
                  <c:v>4.6500000000000007E-2</c:v>
                </c:pt>
                <c:pt idx="204">
                  <c:v>4.6100000000000002E-2</c:v>
                </c:pt>
                <c:pt idx="205">
                  <c:v>4.6799999999999994E-2</c:v>
                </c:pt>
                <c:pt idx="206">
                  <c:v>4.6900000000000004E-2</c:v>
                </c:pt>
                <c:pt idx="207">
                  <c:v>4.7300000000000002E-2</c:v>
                </c:pt>
                <c:pt idx="208">
                  <c:v>5.3499999999999999E-2</c:v>
                </c:pt>
                <c:pt idx="209">
                  <c:v>5.3899999999999997E-2</c:v>
                </c:pt>
                <c:pt idx="210">
                  <c:v>5.4199999999999998E-2</c:v>
                </c:pt>
                <c:pt idx="211">
                  <c:v>5.9000000000000004E-2</c:v>
                </c:pt>
                <c:pt idx="212">
                  <c:v>6.1399999999999996E-2</c:v>
                </c:pt>
                <c:pt idx="213">
                  <c:v>6.4699999999999994E-2</c:v>
                </c:pt>
                <c:pt idx="214">
                  <c:v>6.5099999999999991E-2</c:v>
                </c:pt>
                <c:pt idx="215">
                  <c:v>6.5599999999999992E-2</c:v>
                </c:pt>
                <c:pt idx="216">
                  <c:v>6.7000000000000004E-2</c:v>
                </c:pt>
                <c:pt idx="217">
                  <c:v>6.7799999999999999E-2</c:v>
                </c:pt>
                <c:pt idx="218">
                  <c:v>6.7900000000000002E-2</c:v>
                </c:pt>
                <c:pt idx="219">
                  <c:v>6.8900000000000003E-2</c:v>
                </c:pt>
                <c:pt idx="220">
                  <c:v>7.3599999999999999E-2</c:v>
                </c:pt>
                <c:pt idx="221">
                  <c:v>7.5999999999999998E-2</c:v>
                </c:pt>
                <c:pt idx="222">
                  <c:v>7.8100000000000003E-2</c:v>
                </c:pt>
                <c:pt idx="223">
                  <c:v>8.0399999999999985E-2</c:v>
                </c:pt>
                <c:pt idx="224">
                  <c:v>8.4499999999999992E-2</c:v>
                </c:pt>
                <c:pt idx="225">
                  <c:v>8.9600000000000013E-2</c:v>
                </c:pt>
                <c:pt idx="226">
                  <c:v>9.7599999999999992E-2</c:v>
                </c:pt>
                <c:pt idx="227">
                  <c:v>0.1003</c:v>
                </c:pt>
                <c:pt idx="228">
                  <c:v>0.1007</c:v>
                </c:pt>
                <c:pt idx="229">
                  <c:v>0.10060000000000001</c:v>
                </c:pt>
                <c:pt idx="230">
                  <c:v>0.1009</c:v>
                </c:pt>
                <c:pt idx="231">
                  <c:v>0.10009999999999999</c:v>
                </c:pt>
                <c:pt idx="232">
                  <c:v>0.1024</c:v>
                </c:pt>
                <c:pt idx="233">
                  <c:v>0.10289999999999999</c:v>
                </c:pt>
                <c:pt idx="234">
                  <c:v>0.1047</c:v>
                </c:pt>
                <c:pt idx="235">
                  <c:v>0.1094</c:v>
                </c:pt>
                <c:pt idx="236">
                  <c:v>0.1143</c:v>
                </c:pt>
                <c:pt idx="237">
                  <c:v>0.13769999999999999</c:v>
                </c:pt>
                <c:pt idx="238">
                  <c:v>0.1318</c:v>
                </c:pt>
                <c:pt idx="239">
                  <c:v>0.13780000000000001</c:v>
                </c:pt>
                <c:pt idx="240">
                  <c:v>0.13819999999999999</c:v>
                </c:pt>
                <c:pt idx="241">
                  <c:v>0.14130000000000001</c:v>
                </c:pt>
                <c:pt idx="242">
                  <c:v>0.17190000000000003</c:v>
                </c:pt>
                <c:pt idx="243">
                  <c:v>0.17610000000000001</c:v>
                </c:pt>
                <c:pt idx="244">
                  <c:v>0.10980000000000001</c:v>
                </c:pt>
                <c:pt idx="245">
                  <c:v>9.4700000000000006E-2</c:v>
                </c:pt>
                <c:pt idx="246">
                  <c:v>9.0299999999999991E-2</c:v>
                </c:pt>
                <c:pt idx="247">
                  <c:v>9.6099999999999991E-2</c:v>
                </c:pt>
                <c:pt idx="248">
                  <c:v>0.10869999999999999</c:v>
                </c:pt>
                <c:pt idx="249">
                  <c:v>0.12809999999999999</c:v>
                </c:pt>
                <c:pt idx="250">
                  <c:v>0.1585</c:v>
                </c:pt>
                <c:pt idx="251">
                  <c:v>0.18899999999999997</c:v>
                </c:pt>
                <c:pt idx="252">
                  <c:v>0.19079999999999997</c:v>
                </c:pt>
                <c:pt idx="253">
                  <c:v>0.1593</c:v>
                </c:pt>
                <c:pt idx="254">
                  <c:v>0.14699999999999999</c:v>
                </c:pt>
                <c:pt idx="255">
                  <c:v>0.15720000000000001</c:v>
                </c:pt>
                <c:pt idx="256">
                  <c:v>0.1852</c:v>
                </c:pt>
                <c:pt idx="257">
                  <c:v>0.191</c:v>
                </c:pt>
                <c:pt idx="258">
                  <c:v>0.19039999999999999</c:v>
                </c:pt>
                <c:pt idx="259">
                  <c:v>0.1782</c:v>
                </c:pt>
                <c:pt idx="260">
                  <c:v>0.15869999999999998</c:v>
                </c:pt>
                <c:pt idx="261">
                  <c:v>0.15079999999999999</c:v>
                </c:pt>
                <c:pt idx="262">
                  <c:v>0.1331</c:v>
                </c:pt>
                <c:pt idx="263">
                  <c:v>0.12369999999999999</c:v>
                </c:pt>
                <c:pt idx="264">
                  <c:v>0.13220000000000001</c:v>
                </c:pt>
                <c:pt idx="265">
                  <c:v>0.14779999999999999</c:v>
                </c:pt>
                <c:pt idx="266">
                  <c:v>0.14679999999999999</c:v>
                </c:pt>
                <c:pt idx="267">
                  <c:v>0.14940000000000001</c:v>
                </c:pt>
                <c:pt idx="268">
                  <c:v>0.14449999999999999</c:v>
                </c:pt>
                <c:pt idx="269">
                  <c:v>0.14150000000000001</c:v>
                </c:pt>
                <c:pt idx="270">
                  <c:v>0.12590000000000001</c:v>
                </c:pt>
                <c:pt idx="271">
                  <c:v>0.1012</c:v>
                </c:pt>
                <c:pt idx="272">
                  <c:v>0.10310000000000001</c:v>
                </c:pt>
                <c:pt idx="273">
                  <c:v>9.7100000000000006E-2</c:v>
                </c:pt>
                <c:pt idx="274">
                  <c:v>9.1999999999999998E-2</c:v>
                </c:pt>
                <c:pt idx="275">
                  <c:v>8.9499999999999996E-2</c:v>
                </c:pt>
                <c:pt idx="276">
                  <c:v>8.6800000000000002E-2</c:v>
                </c:pt>
                <c:pt idx="277">
                  <c:v>8.5099999999999995E-2</c:v>
                </c:pt>
                <c:pt idx="278">
                  <c:v>8.77E-2</c:v>
                </c:pt>
                <c:pt idx="279">
                  <c:v>8.8000000000000009E-2</c:v>
                </c:pt>
                <c:pt idx="280">
                  <c:v>8.6300000000000002E-2</c:v>
                </c:pt>
                <c:pt idx="281">
                  <c:v>8.9800000000000005E-2</c:v>
                </c:pt>
                <c:pt idx="282">
                  <c:v>9.3699999999999992E-2</c:v>
                </c:pt>
                <c:pt idx="283">
                  <c:v>9.5600000000000004E-2</c:v>
                </c:pt>
                <c:pt idx="284">
                  <c:v>9.4499999999999987E-2</c:v>
                </c:pt>
                <c:pt idx="285">
                  <c:v>9.4800000000000009E-2</c:v>
                </c:pt>
                <c:pt idx="286">
                  <c:v>9.3399999999999997E-2</c:v>
                </c:pt>
                <c:pt idx="287">
                  <c:v>9.4700000000000006E-2</c:v>
                </c:pt>
                <c:pt idx="288">
                  <c:v>9.5600000000000004E-2</c:v>
                </c:pt>
                <c:pt idx="289">
                  <c:v>9.5899999999999999E-2</c:v>
                </c:pt>
                <c:pt idx="290">
                  <c:v>9.9100000000000008E-2</c:v>
                </c:pt>
                <c:pt idx="291">
                  <c:v>0.10289999999999999</c:v>
                </c:pt>
                <c:pt idx="292">
                  <c:v>0.1032</c:v>
                </c:pt>
                <c:pt idx="293">
                  <c:v>0.1106</c:v>
                </c:pt>
                <c:pt idx="294">
                  <c:v>0.11230000000000001</c:v>
                </c:pt>
                <c:pt idx="295">
                  <c:v>0.1164</c:v>
                </c:pt>
                <c:pt idx="296">
                  <c:v>0.113</c:v>
                </c:pt>
                <c:pt idx="297">
                  <c:v>9.9900000000000003E-2</c:v>
                </c:pt>
                <c:pt idx="298">
                  <c:v>9.4299999999999995E-2</c:v>
                </c:pt>
                <c:pt idx="299">
                  <c:v>8.3800000000000013E-2</c:v>
                </c:pt>
                <c:pt idx="300">
                  <c:v>8.3499999999999991E-2</c:v>
                </c:pt>
                <c:pt idx="301">
                  <c:v>8.5000000000000006E-2</c:v>
                </c:pt>
                <c:pt idx="302">
                  <c:v>8.5800000000000001E-2</c:v>
                </c:pt>
                <c:pt idx="303">
                  <c:v>8.2699999999999996E-2</c:v>
                </c:pt>
                <c:pt idx="304">
                  <c:v>7.9699999999999993E-2</c:v>
                </c:pt>
                <c:pt idx="305">
                  <c:v>7.5300000000000006E-2</c:v>
                </c:pt>
                <c:pt idx="306">
                  <c:v>7.8799999999999995E-2</c:v>
                </c:pt>
                <c:pt idx="307">
                  <c:v>7.9000000000000001E-2</c:v>
                </c:pt>
                <c:pt idx="308">
                  <c:v>7.9199999999999993E-2</c:v>
                </c:pt>
                <c:pt idx="309">
                  <c:v>7.9899999999999999E-2</c:v>
                </c:pt>
                <c:pt idx="310">
                  <c:v>8.0500000000000002E-2</c:v>
                </c:pt>
                <c:pt idx="311">
                  <c:v>8.2699999999999996E-2</c:v>
                </c:pt>
                <c:pt idx="312">
                  <c:v>8.14E-2</c:v>
                </c:pt>
                <c:pt idx="313">
                  <c:v>7.8600000000000003E-2</c:v>
                </c:pt>
                <c:pt idx="314">
                  <c:v>7.4800000000000005E-2</c:v>
                </c:pt>
                <c:pt idx="315">
                  <c:v>6.9900000000000004E-2</c:v>
                </c:pt>
                <c:pt idx="316">
                  <c:v>6.8499999999999991E-2</c:v>
                </c:pt>
                <c:pt idx="317">
                  <c:v>6.9199999999999998E-2</c:v>
                </c:pt>
                <c:pt idx="318">
                  <c:v>6.5599999999999992E-2</c:v>
                </c:pt>
                <c:pt idx="319">
                  <c:v>6.1699999999999998E-2</c:v>
                </c:pt>
                <c:pt idx="320">
                  <c:v>5.8899999999999994E-2</c:v>
                </c:pt>
                <c:pt idx="321">
                  <c:v>5.8499999999999996E-2</c:v>
                </c:pt>
                <c:pt idx="322">
                  <c:v>6.0400000000000002E-2</c:v>
                </c:pt>
                <c:pt idx="323">
                  <c:v>6.9099999999999995E-2</c:v>
                </c:pt>
                <c:pt idx="324">
                  <c:v>6.4299999999999996E-2</c:v>
                </c:pt>
                <c:pt idx="325">
                  <c:v>6.0999999999999999E-2</c:v>
                </c:pt>
                <c:pt idx="326">
                  <c:v>6.13E-2</c:v>
                </c:pt>
                <c:pt idx="327">
                  <c:v>6.3700000000000007E-2</c:v>
                </c:pt>
                <c:pt idx="328">
                  <c:v>6.8499999999999991E-2</c:v>
                </c:pt>
                <c:pt idx="329">
                  <c:v>6.7299999999999999E-2</c:v>
                </c:pt>
                <c:pt idx="330">
                  <c:v>6.5799999999999997E-2</c:v>
                </c:pt>
                <c:pt idx="331">
                  <c:v>6.7299999999999999E-2</c:v>
                </c:pt>
                <c:pt idx="332">
                  <c:v>7.22E-2</c:v>
                </c:pt>
                <c:pt idx="333">
                  <c:v>7.2900000000000006E-2</c:v>
                </c:pt>
                <c:pt idx="334">
                  <c:v>6.6900000000000001E-2</c:v>
                </c:pt>
                <c:pt idx="335">
                  <c:v>6.7699999999999996E-2</c:v>
                </c:pt>
                <c:pt idx="336">
                  <c:v>6.83E-2</c:v>
                </c:pt>
                <c:pt idx="337">
                  <c:v>6.5799999999999997E-2</c:v>
                </c:pt>
                <c:pt idx="338">
                  <c:v>6.5799999999999997E-2</c:v>
                </c:pt>
                <c:pt idx="339">
                  <c:v>6.8699999999999997E-2</c:v>
                </c:pt>
                <c:pt idx="340">
                  <c:v>7.0900000000000005E-2</c:v>
                </c:pt>
                <c:pt idx="341">
                  <c:v>7.51E-2</c:v>
                </c:pt>
                <c:pt idx="342">
                  <c:v>7.7499999999999999E-2</c:v>
                </c:pt>
                <c:pt idx="343">
                  <c:v>8.0100000000000005E-2</c:v>
                </c:pt>
                <c:pt idx="344">
                  <c:v>8.1900000000000001E-2</c:v>
                </c:pt>
                <c:pt idx="345">
                  <c:v>8.3000000000000004E-2</c:v>
                </c:pt>
                <c:pt idx="346">
                  <c:v>8.3499999999999991E-2</c:v>
                </c:pt>
                <c:pt idx="347">
                  <c:v>8.7599999999999997E-2</c:v>
                </c:pt>
                <c:pt idx="348">
                  <c:v>9.1199999999999989E-2</c:v>
                </c:pt>
                <c:pt idx="349">
                  <c:v>9.3599999999999989E-2</c:v>
                </c:pt>
                <c:pt idx="350">
                  <c:v>9.849999999999999E-2</c:v>
                </c:pt>
                <c:pt idx="351">
                  <c:v>9.8400000000000001E-2</c:v>
                </c:pt>
                <c:pt idx="352">
                  <c:v>9.8100000000000007E-2</c:v>
                </c:pt>
                <c:pt idx="353">
                  <c:v>9.5299999999999996E-2</c:v>
                </c:pt>
                <c:pt idx="354">
                  <c:v>9.2399999999999996E-2</c:v>
                </c:pt>
                <c:pt idx="355">
                  <c:v>8.9900000000000008E-2</c:v>
                </c:pt>
                <c:pt idx="356">
                  <c:v>9.0200000000000002E-2</c:v>
                </c:pt>
                <c:pt idx="357">
                  <c:v>8.8399999999999992E-2</c:v>
                </c:pt>
                <c:pt idx="358">
                  <c:v>8.5500000000000007E-2</c:v>
                </c:pt>
                <c:pt idx="359">
                  <c:v>8.4499999999999992E-2</c:v>
                </c:pt>
                <c:pt idx="360">
                  <c:v>8.2299999999999998E-2</c:v>
                </c:pt>
                <c:pt idx="361">
                  <c:v>8.2400000000000001E-2</c:v>
                </c:pt>
                <c:pt idx="362">
                  <c:v>8.2799999999999999E-2</c:v>
                </c:pt>
                <c:pt idx="363">
                  <c:v>8.2599999999999993E-2</c:v>
                </c:pt>
                <c:pt idx="364">
                  <c:v>8.1799999999999998E-2</c:v>
                </c:pt>
                <c:pt idx="365">
                  <c:v>8.2899999999999988E-2</c:v>
                </c:pt>
                <c:pt idx="366">
                  <c:v>8.1500000000000003E-2</c:v>
                </c:pt>
                <c:pt idx="367">
                  <c:v>8.1300000000000011E-2</c:v>
                </c:pt>
                <c:pt idx="368">
                  <c:v>8.199999999999999E-2</c:v>
                </c:pt>
                <c:pt idx="369">
                  <c:v>8.1099999999999992E-2</c:v>
                </c:pt>
                <c:pt idx="370">
                  <c:v>7.8100000000000003E-2</c:v>
                </c:pt>
                <c:pt idx="371">
                  <c:v>7.3099999999999998E-2</c:v>
                </c:pt>
                <c:pt idx="372">
                  <c:v>6.9099999999999995E-2</c:v>
                </c:pt>
                <c:pt idx="373">
                  <c:v>6.25E-2</c:v>
                </c:pt>
                <c:pt idx="374">
                  <c:v>6.1200000000000004E-2</c:v>
                </c:pt>
                <c:pt idx="375">
                  <c:v>5.91E-2</c:v>
                </c:pt>
                <c:pt idx="376">
                  <c:v>5.7800000000000004E-2</c:v>
                </c:pt>
                <c:pt idx="377">
                  <c:v>5.9000000000000004E-2</c:v>
                </c:pt>
                <c:pt idx="378">
                  <c:v>5.8200000000000002E-2</c:v>
                </c:pt>
                <c:pt idx="379">
                  <c:v>5.6600000000000004E-2</c:v>
                </c:pt>
                <c:pt idx="380">
                  <c:v>5.45E-2</c:v>
                </c:pt>
                <c:pt idx="381">
                  <c:v>5.21E-2</c:v>
                </c:pt>
                <c:pt idx="382">
                  <c:v>4.8099999999999997E-2</c:v>
                </c:pt>
                <c:pt idx="383">
                  <c:v>4.4299999999999999E-2</c:v>
                </c:pt>
                <c:pt idx="384">
                  <c:v>4.0300000000000002E-2</c:v>
                </c:pt>
                <c:pt idx="385">
                  <c:v>4.0599999999999997E-2</c:v>
                </c:pt>
                <c:pt idx="386">
                  <c:v>3.9800000000000002E-2</c:v>
                </c:pt>
                <c:pt idx="387">
                  <c:v>3.73E-2</c:v>
                </c:pt>
                <c:pt idx="388">
                  <c:v>3.8199999999999998E-2</c:v>
                </c:pt>
                <c:pt idx="389">
                  <c:v>3.7599999999999995E-2</c:v>
                </c:pt>
                <c:pt idx="390">
                  <c:v>3.2500000000000001E-2</c:v>
                </c:pt>
                <c:pt idx="391">
                  <c:v>3.3000000000000002E-2</c:v>
                </c:pt>
                <c:pt idx="392">
                  <c:v>3.2199999999999999E-2</c:v>
                </c:pt>
                <c:pt idx="393">
                  <c:v>3.1E-2</c:v>
                </c:pt>
                <c:pt idx="394">
                  <c:v>3.0899999999999997E-2</c:v>
                </c:pt>
                <c:pt idx="395">
                  <c:v>2.92E-2</c:v>
                </c:pt>
                <c:pt idx="396">
                  <c:v>3.0200000000000001E-2</c:v>
                </c:pt>
                <c:pt idx="397">
                  <c:v>3.0299999999999997E-2</c:v>
                </c:pt>
                <c:pt idx="398">
                  <c:v>3.0699999999999998E-2</c:v>
                </c:pt>
                <c:pt idx="399">
                  <c:v>2.9600000000000001E-2</c:v>
                </c:pt>
                <c:pt idx="400">
                  <c:v>0.03</c:v>
                </c:pt>
                <c:pt idx="401">
                  <c:v>3.04E-2</c:v>
                </c:pt>
                <c:pt idx="402">
                  <c:v>3.0600000000000002E-2</c:v>
                </c:pt>
                <c:pt idx="403">
                  <c:v>3.0299999999999997E-2</c:v>
                </c:pt>
                <c:pt idx="404">
                  <c:v>3.0899999999999997E-2</c:v>
                </c:pt>
                <c:pt idx="405">
                  <c:v>2.9900000000000003E-2</c:v>
                </c:pt>
                <c:pt idx="406">
                  <c:v>3.0200000000000001E-2</c:v>
                </c:pt>
                <c:pt idx="407">
                  <c:v>2.9600000000000001E-2</c:v>
                </c:pt>
                <c:pt idx="408">
                  <c:v>3.0499999999999999E-2</c:v>
                </c:pt>
                <c:pt idx="409">
                  <c:v>3.2500000000000001E-2</c:v>
                </c:pt>
                <c:pt idx="410">
                  <c:v>3.3399999999999999E-2</c:v>
                </c:pt>
                <c:pt idx="411">
                  <c:v>3.56E-2</c:v>
                </c:pt>
                <c:pt idx="412">
                  <c:v>4.0099999999999997E-2</c:v>
                </c:pt>
                <c:pt idx="413">
                  <c:v>4.2500000000000003E-2</c:v>
                </c:pt>
                <c:pt idx="414">
                  <c:v>4.2599999999999999E-2</c:v>
                </c:pt>
                <c:pt idx="415">
                  <c:v>4.4699999999999997E-2</c:v>
                </c:pt>
                <c:pt idx="416">
                  <c:v>4.7300000000000002E-2</c:v>
                </c:pt>
                <c:pt idx="417">
                  <c:v>4.7599999999999996E-2</c:v>
                </c:pt>
                <c:pt idx="418">
                  <c:v>5.2900000000000003E-2</c:v>
                </c:pt>
                <c:pt idx="419">
                  <c:v>5.45E-2</c:v>
                </c:pt>
                <c:pt idx="420">
                  <c:v>5.5300000000000002E-2</c:v>
                </c:pt>
                <c:pt idx="421">
                  <c:v>5.9200000000000003E-2</c:v>
                </c:pt>
                <c:pt idx="422">
                  <c:v>5.9800000000000006E-2</c:v>
                </c:pt>
                <c:pt idx="423">
                  <c:v>6.0499999999999998E-2</c:v>
                </c:pt>
                <c:pt idx="424">
                  <c:v>6.0100000000000001E-2</c:v>
                </c:pt>
                <c:pt idx="425">
                  <c:v>0.06</c:v>
                </c:pt>
                <c:pt idx="426">
                  <c:v>5.8499999999999996E-2</c:v>
                </c:pt>
                <c:pt idx="427">
                  <c:v>5.74E-2</c:v>
                </c:pt>
                <c:pt idx="428">
                  <c:v>5.7999999999999996E-2</c:v>
                </c:pt>
                <c:pt idx="429">
                  <c:v>5.7599999999999998E-2</c:v>
                </c:pt>
                <c:pt idx="430">
                  <c:v>5.7999999999999996E-2</c:v>
                </c:pt>
                <c:pt idx="431">
                  <c:v>5.5999999999999994E-2</c:v>
                </c:pt>
                <c:pt idx="432">
                  <c:v>5.5599999999999997E-2</c:v>
                </c:pt>
                <c:pt idx="433">
                  <c:v>5.2199999999999996E-2</c:v>
                </c:pt>
                <c:pt idx="434">
                  <c:v>5.3099999999999994E-2</c:v>
                </c:pt>
                <c:pt idx="435">
                  <c:v>5.2199999999999996E-2</c:v>
                </c:pt>
                <c:pt idx="436">
                  <c:v>5.2400000000000002E-2</c:v>
                </c:pt>
                <c:pt idx="437">
                  <c:v>5.2699999999999997E-2</c:v>
                </c:pt>
                <c:pt idx="438">
                  <c:v>5.4000000000000006E-2</c:v>
                </c:pt>
                <c:pt idx="439">
                  <c:v>5.2199999999999996E-2</c:v>
                </c:pt>
                <c:pt idx="440">
                  <c:v>5.2999999999999999E-2</c:v>
                </c:pt>
                <c:pt idx="441">
                  <c:v>5.2400000000000002E-2</c:v>
                </c:pt>
                <c:pt idx="442">
                  <c:v>5.3099999999999994E-2</c:v>
                </c:pt>
                <c:pt idx="443">
                  <c:v>5.2900000000000003E-2</c:v>
                </c:pt>
                <c:pt idx="444">
                  <c:v>5.2499999999999998E-2</c:v>
                </c:pt>
                <c:pt idx="445">
                  <c:v>5.1900000000000002E-2</c:v>
                </c:pt>
                <c:pt idx="446">
                  <c:v>5.3899999999999997E-2</c:v>
                </c:pt>
                <c:pt idx="447">
                  <c:v>5.5099999999999996E-2</c:v>
                </c:pt>
                <c:pt idx="448">
                  <c:v>5.5E-2</c:v>
                </c:pt>
                <c:pt idx="449">
                  <c:v>5.5599999999999997E-2</c:v>
                </c:pt>
                <c:pt idx="450">
                  <c:v>5.5199999999999999E-2</c:v>
                </c:pt>
                <c:pt idx="451">
                  <c:v>5.5399999999999998E-2</c:v>
                </c:pt>
                <c:pt idx="452">
                  <c:v>5.5399999999999998E-2</c:v>
                </c:pt>
                <c:pt idx="453">
                  <c:v>5.5E-2</c:v>
                </c:pt>
                <c:pt idx="454">
                  <c:v>5.5199999999999999E-2</c:v>
                </c:pt>
                <c:pt idx="455">
                  <c:v>5.5E-2</c:v>
                </c:pt>
                <c:pt idx="456">
                  <c:v>5.5599999999999997E-2</c:v>
                </c:pt>
                <c:pt idx="457">
                  <c:v>5.5099999999999996E-2</c:v>
                </c:pt>
                <c:pt idx="458">
                  <c:v>5.4900000000000004E-2</c:v>
                </c:pt>
                <c:pt idx="459">
                  <c:v>5.45E-2</c:v>
                </c:pt>
                <c:pt idx="460">
                  <c:v>5.4900000000000004E-2</c:v>
                </c:pt>
                <c:pt idx="461">
                  <c:v>5.5599999999999997E-2</c:v>
                </c:pt>
                <c:pt idx="462">
                  <c:v>5.5399999999999998E-2</c:v>
                </c:pt>
                <c:pt idx="463">
                  <c:v>5.5500000000000001E-2</c:v>
                </c:pt>
                <c:pt idx="464">
                  <c:v>5.5099999999999996E-2</c:v>
                </c:pt>
                <c:pt idx="465">
                  <c:v>5.0700000000000002E-2</c:v>
                </c:pt>
                <c:pt idx="466">
                  <c:v>4.8300000000000003E-2</c:v>
                </c:pt>
                <c:pt idx="467">
                  <c:v>4.6799999999999994E-2</c:v>
                </c:pt>
                <c:pt idx="468">
                  <c:v>4.6300000000000001E-2</c:v>
                </c:pt>
                <c:pt idx="469">
                  <c:v>4.7599999999999996E-2</c:v>
                </c:pt>
                <c:pt idx="470">
                  <c:v>4.8099999999999997E-2</c:v>
                </c:pt>
                <c:pt idx="471">
                  <c:v>4.7400000000000005E-2</c:v>
                </c:pt>
                <c:pt idx="472">
                  <c:v>4.7400000000000005E-2</c:v>
                </c:pt>
                <c:pt idx="473">
                  <c:v>4.7599999999999996E-2</c:v>
                </c:pt>
                <c:pt idx="474">
                  <c:v>4.99E-2</c:v>
                </c:pt>
                <c:pt idx="475">
                  <c:v>5.0700000000000002E-2</c:v>
                </c:pt>
                <c:pt idx="476">
                  <c:v>5.2199999999999996E-2</c:v>
                </c:pt>
                <c:pt idx="477">
                  <c:v>5.2000000000000005E-2</c:v>
                </c:pt>
                <c:pt idx="478">
                  <c:v>5.4199999999999998E-2</c:v>
                </c:pt>
                <c:pt idx="479">
                  <c:v>5.2999999999999999E-2</c:v>
                </c:pt>
                <c:pt idx="480">
                  <c:v>5.45E-2</c:v>
                </c:pt>
                <c:pt idx="481">
                  <c:v>5.7300000000000004E-2</c:v>
                </c:pt>
                <c:pt idx="482">
                  <c:v>5.8499999999999996E-2</c:v>
                </c:pt>
                <c:pt idx="483">
                  <c:v>6.0199999999999997E-2</c:v>
                </c:pt>
                <c:pt idx="484">
                  <c:v>6.2699999999999992E-2</c:v>
                </c:pt>
                <c:pt idx="485">
                  <c:v>6.5299999999999997E-2</c:v>
                </c:pt>
                <c:pt idx="486">
                  <c:v>6.54E-2</c:v>
                </c:pt>
                <c:pt idx="487">
                  <c:v>6.5000000000000002E-2</c:v>
                </c:pt>
                <c:pt idx="488">
                  <c:v>6.5199999999999994E-2</c:v>
                </c:pt>
                <c:pt idx="489">
                  <c:v>6.5099999999999991E-2</c:v>
                </c:pt>
                <c:pt idx="490">
                  <c:v>6.5099999999999991E-2</c:v>
                </c:pt>
                <c:pt idx="491">
                  <c:v>6.4000000000000001E-2</c:v>
                </c:pt>
                <c:pt idx="492">
                  <c:v>5.9800000000000006E-2</c:v>
                </c:pt>
                <c:pt idx="493">
                  <c:v>5.4900000000000004E-2</c:v>
                </c:pt>
                <c:pt idx="494">
                  <c:v>5.3099999999999994E-2</c:v>
                </c:pt>
                <c:pt idx="495">
                  <c:v>4.8000000000000001E-2</c:v>
                </c:pt>
                <c:pt idx="496">
                  <c:v>4.2099999999999999E-2</c:v>
                </c:pt>
                <c:pt idx="497">
                  <c:v>3.9699999999999999E-2</c:v>
                </c:pt>
                <c:pt idx="498">
                  <c:v>3.7699999999999997E-2</c:v>
                </c:pt>
                <c:pt idx="499">
                  <c:v>3.6499999999999998E-2</c:v>
                </c:pt>
                <c:pt idx="500">
                  <c:v>3.0699999999999998E-2</c:v>
                </c:pt>
                <c:pt idx="501">
                  <c:v>2.4900000000000002E-2</c:v>
                </c:pt>
                <c:pt idx="502">
                  <c:v>2.0899999999999998E-2</c:v>
                </c:pt>
                <c:pt idx="503">
                  <c:v>1.8200000000000001E-2</c:v>
                </c:pt>
                <c:pt idx="504">
                  <c:v>1.7299999999999999E-2</c:v>
                </c:pt>
                <c:pt idx="505">
                  <c:v>1.7399999999999999E-2</c:v>
                </c:pt>
                <c:pt idx="506">
                  <c:v>1.7299999999999999E-2</c:v>
                </c:pt>
                <c:pt idx="507">
                  <c:v>1.7500000000000002E-2</c:v>
                </c:pt>
                <c:pt idx="508">
                  <c:v>1.7500000000000002E-2</c:v>
                </c:pt>
                <c:pt idx="509">
                  <c:v>1.7500000000000002E-2</c:v>
                </c:pt>
                <c:pt idx="510">
                  <c:v>1.7299999999999999E-2</c:v>
                </c:pt>
                <c:pt idx="511">
                  <c:v>1.7399999999999999E-2</c:v>
                </c:pt>
                <c:pt idx="512">
                  <c:v>1.7500000000000002E-2</c:v>
                </c:pt>
                <c:pt idx="513">
                  <c:v>1.7500000000000002E-2</c:v>
                </c:pt>
                <c:pt idx="514">
                  <c:v>1.34E-2</c:v>
                </c:pt>
                <c:pt idx="515">
                  <c:v>1.24E-2</c:v>
                </c:pt>
                <c:pt idx="516">
                  <c:v>1.24E-2</c:v>
                </c:pt>
                <c:pt idx="517">
                  <c:v>1.26E-2</c:v>
                </c:pt>
                <c:pt idx="518">
                  <c:v>1.2500000000000001E-2</c:v>
                </c:pt>
                <c:pt idx="519">
                  <c:v>1.26E-2</c:v>
                </c:pt>
                <c:pt idx="520">
                  <c:v>1.26E-2</c:v>
                </c:pt>
                <c:pt idx="521">
                  <c:v>1.2199999999999999E-2</c:v>
                </c:pt>
                <c:pt idx="522">
                  <c:v>1.01E-2</c:v>
                </c:pt>
                <c:pt idx="523">
                  <c:v>1.03E-2</c:v>
                </c:pt>
                <c:pt idx="524">
                  <c:v>1.01E-2</c:v>
                </c:pt>
                <c:pt idx="525">
                  <c:v>1.01E-2</c:v>
                </c:pt>
                <c:pt idx="526">
                  <c:v>0.01</c:v>
                </c:pt>
                <c:pt idx="527">
                  <c:v>9.7999999999999997E-3</c:v>
                </c:pt>
                <c:pt idx="528">
                  <c:v>0.01</c:v>
                </c:pt>
                <c:pt idx="529">
                  <c:v>1.01E-2</c:v>
                </c:pt>
                <c:pt idx="530">
                  <c:v>0.01</c:v>
                </c:pt>
                <c:pt idx="531">
                  <c:v>0.01</c:v>
                </c:pt>
                <c:pt idx="532">
                  <c:v>0.01</c:v>
                </c:pt>
                <c:pt idx="533">
                  <c:v>1.03E-2</c:v>
                </c:pt>
                <c:pt idx="534">
                  <c:v>1.26E-2</c:v>
                </c:pt>
                <c:pt idx="535">
                  <c:v>1.43E-2</c:v>
                </c:pt>
                <c:pt idx="536">
                  <c:v>1.61E-2</c:v>
                </c:pt>
                <c:pt idx="537">
                  <c:v>1.7600000000000001E-2</c:v>
                </c:pt>
                <c:pt idx="538">
                  <c:v>1.9299999999999998E-2</c:v>
                </c:pt>
                <c:pt idx="539">
                  <c:v>2.1600000000000001E-2</c:v>
                </c:pt>
                <c:pt idx="540">
                  <c:v>2.2799999999999997E-2</c:v>
                </c:pt>
                <c:pt idx="541">
                  <c:v>2.5000000000000001E-2</c:v>
                </c:pt>
                <c:pt idx="542">
                  <c:v>2.63E-2</c:v>
                </c:pt>
                <c:pt idx="543">
                  <c:v>2.7900000000000001E-2</c:v>
                </c:pt>
                <c:pt idx="544">
                  <c:v>0.03</c:v>
                </c:pt>
                <c:pt idx="545">
                  <c:v>3.04E-2</c:v>
                </c:pt>
                <c:pt idx="546">
                  <c:v>3.2599999999999997E-2</c:v>
                </c:pt>
                <c:pt idx="547">
                  <c:v>3.5000000000000003E-2</c:v>
                </c:pt>
                <c:pt idx="548">
                  <c:v>3.6200000000000003E-2</c:v>
                </c:pt>
                <c:pt idx="549">
                  <c:v>3.78E-2</c:v>
                </c:pt>
                <c:pt idx="550">
                  <c:v>0.04</c:v>
                </c:pt>
                <c:pt idx="551">
                  <c:v>4.1599999999999998E-2</c:v>
                </c:pt>
                <c:pt idx="552">
                  <c:v>4.2900000000000001E-2</c:v>
                </c:pt>
                <c:pt idx="553">
                  <c:v>4.4900000000000002E-2</c:v>
                </c:pt>
                <c:pt idx="554">
                  <c:v>4.5899999999999996E-2</c:v>
                </c:pt>
                <c:pt idx="555">
                  <c:v>4.7899999999999998E-2</c:v>
                </c:pt>
                <c:pt idx="556">
                  <c:v>4.9400000000000006E-2</c:v>
                </c:pt>
                <c:pt idx="557">
                  <c:v>4.99E-2</c:v>
                </c:pt>
                <c:pt idx="558">
                  <c:v>5.2400000000000002E-2</c:v>
                </c:pt>
                <c:pt idx="559">
                  <c:v>5.2499999999999998E-2</c:v>
                </c:pt>
                <c:pt idx="560">
                  <c:v>5.2499999999999998E-2</c:v>
                </c:pt>
                <c:pt idx="561">
                  <c:v>5.2499999999999998E-2</c:v>
                </c:pt>
                <c:pt idx="562">
                  <c:v>5.2499999999999998E-2</c:v>
                </c:pt>
                <c:pt idx="563">
                  <c:v>5.2400000000000002E-2</c:v>
                </c:pt>
                <c:pt idx="564">
                  <c:v>5.2499999999999998E-2</c:v>
                </c:pt>
                <c:pt idx="565">
                  <c:v>5.2600000000000001E-2</c:v>
                </c:pt>
                <c:pt idx="566">
                  <c:v>5.2600000000000001E-2</c:v>
                </c:pt>
                <c:pt idx="567">
                  <c:v>5.2499999999999998E-2</c:v>
                </c:pt>
                <c:pt idx="568">
                  <c:v>5.2499999999999998E-2</c:v>
                </c:pt>
                <c:pt idx="569">
                  <c:v>5.2499999999999998E-2</c:v>
                </c:pt>
                <c:pt idx="570">
                  <c:v>5.2600000000000001E-2</c:v>
                </c:pt>
                <c:pt idx="571">
                  <c:v>5.0199999999999995E-2</c:v>
                </c:pt>
                <c:pt idx="572">
                  <c:v>4.9400000000000006E-2</c:v>
                </c:pt>
                <c:pt idx="573">
                  <c:v>4.7599999999999996E-2</c:v>
                </c:pt>
                <c:pt idx="574">
                  <c:v>4.4900000000000002E-2</c:v>
                </c:pt>
                <c:pt idx="575">
                  <c:v>4.24E-2</c:v>
                </c:pt>
                <c:pt idx="576">
                  <c:v>3.9399999999999998E-2</c:v>
                </c:pt>
                <c:pt idx="577">
                  <c:v>2.98E-2</c:v>
                </c:pt>
                <c:pt idx="578">
                  <c:v>2.6099999999999998E-2</c:v>
                </c:pt>
                <c:pt idx="579">
                  <c:v>2.2799999999999997E-2</c:v>
                </c:pt>
                <c:pt idx="580">
                  <c:v>1.9799999999999998E-2</c:v>
                </c:pt>
                <c:pt idx="581">
                  <c:v>0.02</c:v>
                </c:pt>
                <c:pt idx="582">
                  <c:v>2.0099999999999996E-2</c:v>
                </c:pt>
                <c:pt idx="583">
                  <c:v>0.02</c:v>
                </c:pt>
                <c:pt idx="584">
                  <c:v>1.8100000000000002E-2</c:v>
                </c:pt>
                <c:pt idx="585">
                  <c:v>9.7000000000000003E-3</c:v>
                </c:pt>
                <c:pt idx="586">
                  <c:v>3.9000000000000003E-3</c:v>
                </c:pt>
                <c:pt idx="587">
                  <c:v>1.6000000000000001E-3</c:v>
                </c:pt>
                <c:pt idx="588">
                  <c:v>1.5E-3</c:v>
                </c:pt>
                <c:pt idx="589">
                  <c:v>2.2000000000000001E-3</c:v>
                </c:pt>
                <c:pt idx="590">
                  <c:v>1.8E-3</c:v>
                </c:pt>
                <c:pt idx="591">
                  <c:v>1.5E-3</c:v>
                </c:pt>
                <c:pt idx="592">
                  <c:v>1.8E-3</c:v>
                </c:pt>
                <c:pt idx="593">
                  <c:v>2.0999999999999999E-3</c:v>
                </c:pt>
                <c:pt idx="594">
                  <c:v>1.6000000000000001E-3</c:v>
                </c:pt>
                <c:pt idx="595">
                  <c:v>1.6000000000000001E-3</c:v>
                </c:pt>
                <c:pt idx="596">
                  <c:v>1.5E-3</c:v>
                </c:pt>
                <c:pt idx="597">
                  <c:v>1.1999999999999999E-3</c:v>
                </c:pt>
                <c:pt idx="598">
                  <c:v>1.1999999999999999E-3</c:v>
                </c:pt>
                <c:pt idx="599">
                  <c:v>1.1999999999999999E-3</c:v>
                </c:pt>
                <c:pt idx="600">
                  <c:v>1.1000000000000001E-3</c:v>
                </c:pt>
                <c:pt idx="601">
                  <c:v>1.2999999999999999E-3</c:v>
                </c:pt>
                <c:pt idx="602">
                  <c:v>1.6000000000000001E-3</c:v>
                </c:pt>
                <c:pt idx="603">
                  <c:v>2E-3</c:v>
                </c:pt>
                <c:pt idx="604">
                  <c:v>2E-3</c:v>
                </c:pt>
                <c:pt idx="605">
                  <c:v>1.8E-3</c:v>
                </c:pt>
                <c:pt idx="606">
                  <c:v>1.8E-3</c:v>
                </c:pt>
                <c:pt idx="607">
                  <c:v>1.9E-3</c:v>
                </c:pt>
                <c:pt idx="608">
                  <c:v>1.9E-3</c:v>
                </c:pt>
                <c:pt idx="609">
                  <c:v>1.9E-3</c:v>
                </c:pt>
                <c:pt idx="610">
                  <c:v>1.9E-3</c:v>
                </c:pt>
                <c:pt idx="611">
                  <c:v>1.8E-3</c:v>
                </c:pt>
                <c:pt idx="612">
                  <c:v>1.7000000000000001E-3</c:v>
                </c:pt>
                <c:pt idx="613">
                  <c:v>1.6000000000000001E-3</c:v>
                </c:pt>
                <c:pt idx="614">
                  <c:v>1.4000000000000002E-3</c:v>
                </c:pt>
                <c:pt idx="615">
                  <c:v>1E-3</c:v>
                </c:pt>
                <c:pt idx="616">
                  <c:v>8.9999999999999998E-4</c:v>
                </c:pt>
                <c:pt idx="617">
                  <c:v>8.9999999999999998E-4</c:v>
                </c:pt>
                <c:pt idx="618">
                  <c:v>7.000000000000001E-4</c:v>
                </c:pt>
                <c:pt idx="619">
                  <c:v>1E-3</c:v>
                </c:pt>
                <c:pt idx="620">
                  <c:v>8.0000000000000004E-4</c:v>
                </c:pt>
                <c:pt idx="621">
                  <c:v>7.000000000000001E-4</c:v>
                </c:pt>
                <c:pt idx="622">
                  <c:v>8.0000000000000004E-4</c:v>
                </c:pt>
                <c:pt idx="623">
                  <c:v>7.000000000000001E-4</c:v>
                </c:pt>
                <c:pt idx="624">
                  <c:v>8.0000000000000004E-4</c:v>
                </c:pt>
                <c:pt idx="625">
                  <c:v>1E-3</c:v>
                </c:pt>
                <c:pt idx="626">
                  <c:v>1.2999999999999999E-3</c:v>
                </c:pt>
                <c:pt idx="627">
                  <c:v>1.4000000000000002E-3</c:v>
                </c:pt>
                <c:pt idx="628">
                  <c:v>1.6000000000000001E-3</c:v>
                </c:pt>
                <c:pt idx="629">
                  <c:v>1.6000000000000001E-3</c:v>
                </c:pt>
                <c:pt idx="630">
                  <c:v>1.6000000000000001E-3</c:v>
                </c:pt>
                <c:pt idx="631">
                  <c:v>1.2999999999999999E-3</c:v>
                </c:pt>
                <c:pt idx="632">
                  <c:v>1.4000000000000002E-3</c:v>
                </c:pt>
                <c:pt idx="633">
                  <c:v>1.6000000000000001E-3</c:v>
                </c:pt>
                <c:pt idx="634">
                  <c:v>1.6000000000000001E-3</c:v>
                </c:pt>
                <c:pt idx="635">
                  <c:v>1.6000000000000001E-3</c:v>
                </c:pt>
                <c:pt idx="636">
                  <c:v>1.4000000000000002E-3</c:v>
                </c:pt>
                <c:pt idx="637">
                  <c:v>1.5E-3</c:v>
                </c:pt>
                <c:pt idx="638">
                  <c:v>1.4000000000000002E-3</c:v>
                </c:pt>
                <c:pt idx="639">
                  <c:v>1.5E-3</c:v>
                </c:pt>
                <c:pt idx="640">
                  <c:v>1.1000000000000001E-3</c:v>
                </c:pt>
                <c:pt idx="641">
                  <c:v>8.9999999999999998E-4</c:v>
                </c:pt>
                <c:pt idx="642">
                  <c:v>8.9999999999999998E-4</c:v>
                </c:pt>
                <c:pt idx="643">
                  <c:v>8.0000000000000004E-4</c:v>
                </c:pt>
                <c:pt idx="644">
                  <c:v>8.0000000000000004E-4</c:v>
                </c:pt>
                <c:pt idx="645">
                  <c:v>8.9999999999999998E-4</c:v>
                </c:pt>
                <c:pt idx="646">
                  <c:v>8.0000000000000004E-4</c:v>
                </c:pt>
                <c:pt idx="647">
                  <c:v>8.9999999999999998E-4</c:v>
                </c:pt>
                <c:pt idx="648">
                  <c:v>7.000000000000001E-4</c:v>
                </c:pt>
                <c:pt idx="649">
                  <c:v>7.000000000000001E-4</c:v>
                </c:pt>
                <c:pt idx="650">
                  <c:v>8.0000000000000004E-4</c:v>
                </c:pt>
                <c:pt idx="651">
                  <c:v>8.9999999999999998E-4</c:v>
                </c:pt>
                <c:pt idx="652">
                  <c:v>8.9999999999999998E-4</c:v>
                </c:pt>
                <c:pt idx="653">
                  <c:v>1E-3</c:v>
                </c:pt>
                <c:pt idx="654">
                  <c:v>8.9999999999999998E-4</c:v>
                </c:pt>
                <c:pt idx="655">
                  <c:v>8.9999999999999998E-4</c:v>
                </c:pt>
                <c:pt idx="656">
                  <c:v>8.9999999999999998E-4</c:v>
                </c:pt>
                <c:pt idx="657">
                  <c:v>8.9999999999999998E-4</c:v>
                </c:pt>
                <c:pt idx="658">
                  <c:v>8.9999999999999998E-4</c:v>
                </c:pt>
                <c:pt idx="659">
                  <c:v>1.1999999999999999E-3</c:v>
                </c:pt>
                <c:pt idx="660">
                  <c:v>1.1000000000000001E-3</c:v>
                </c:pt>
                <c:pt idx="661">
                  <c:v>1.1000000000000001E-3</c:v>
                </c:pt>
                <c:pt idx="662">
                  <c:v>1.1000000000000001E-3</c:v>
                </c:pt>
                <c:pt idx="663">
                  <c:v>1.1999999999999999E-3</c:v>
                </c:pt>
                <c:pt idx="664">
                  <c:v>1.1999999999999999E-3</c:v>
                </c:pt>
                <c:pt idx="665">
                  <c:v>1.2999999999999999E-3</c:v>
                </c:pt>
                <c:pt idx="666">
                  <c:v>1.2999999999999999E-3</c:v>
                </c:pt>
                <c:pt idx="667">
                  <c:v>1.4000000000000002E-3</c:v>
                </c:pt>
                <c:pt idx="668">
                  <c:v>1.4000000000000002E-3</c:v>
                </c:pt>
                <c:pt idx="669">
                  <c:v>1.1999999999999999E-3</c:v>
                </c:pt>
                <c:pt idx="670">
                  <c:v>1.1999999999999999E-3</c:v>
                </c:pt>
                <c:pt idx="671">
                  <c:v>1.1999999999999999E-3</c:v>
                </c:pt>
                <c:pt idx="672">
                  <c:v>2.3999999999999998E-3</c:v>
                </c:pt>
                <c:pt idx="673">
                  <c:v>3.4000000000000002E-3</c:v>
                </c:pt>
                <c:pt idx="674">
                  <c:v>3.8E-3</c:v>
                </c:pt>
                <c:pt idx="675">
                  <c:v>3.5999999999999999E-3</c:v>
                </c:pt>
                <c:pt idx="676">
                  <c:v>3.7000000000000002E-3</c:v>
                </c:pt>
                <c:pt idx="677">
                  <c:v>3.7000000000000002E-3</c:v>
                </c:pt>
                <c:pt idx="678">
                  <c:v>3.8E-3</c:v>
                </c:pt>
                <c:pt idx="679">
                  <c:v>3.9000000000000003E-3</c:v>
                </c:pt>
                <c:pt idx="680">
                  <c:v>4.0000000000000001E-3</c:v>
                </c:pt>
                <c:pt idx="681">
                  <c:v>4.0000000000000001E-3</c:v>
                </c:pt>
                <c:pt idx="682">
                  <c:v>4.0000000000000001E-3</c:v>
                </c:pt>
                <c:pt idx="683">
                  <c:v>4.0999999999999995E-3</c:v>
                </c:pt>
                <c:pt idx="684">
                  <c:v>5.4000000000000003E-3</c:v>
                </c:pt>
                <c:pt idx="685">
                  <c:v>5.4000000000000003E-3</c:v>
                </c:pt>
                <c:pt idx="686">
                  <c:v>6.5000000000000006E-3</c:v>
                </c:pt>
                <c:pt idx="687">
                  <c:v>6.6E-3</c:v>
                </c:pt>
                <c:pt idx="688">
                  <c:v>6.6E-3</c:v>
                </c:pt>
                <c:pt idx="689">
                  <c:v>7.9000000000000008E-3</c:v>
                </c:pt>
                <c:pt idx="690">
                  <c:v>9.0000000000000011E-3</c:v>
                </c:pt>
                <c:pt idx="691">
                  <c:v>9.1000000000000004E-3</c:v>
                </c:pt>
                <c:pt idx="692">
                  <c:v>1.04E-2</c:v>
                </c:pt>
                <c:pt idx="693">
                  <c:v>1.04E-2</c:v>
                </c:pt>
                <c:pt idx="694">
                  <c:v>1.15E-2</c:v>
                </c:pt>
                <c:pt idx="695">
                  <c:v>1.1599999999999999E-2</c:v>
                </c:pt>
                <c:pt idx="696">
                  <c:v>1.15E-2</c:v>
                </c:pt>
                <c:pt idx="697">
                  <c:v>1.15E-2</c:v>
                </c:pt>
                <c:pt idx="698">
                  <c:v>1.1599999999999999E-2</c:v>
                </c:pt>
                <c:pt idx="699">
                  <c:v>1.3000000000000001E-2</c:v>
                </c:pt>
                <c:pt idx="700">
                  <c:v>1.3000000000000001E-2</c:v>
                </c:pt>
                <c:pt idx="701">
                  <c:v>1.41E-2</c:v>
                </c:pt>
                <c:pt idx="702">
                  <c:v>1.4199999999999999E-2</c:v>
                </c:pt>
                <c:pt idx="703">
                  <c:v>1.5100000000000001E-2</c:v>
                </c:pt>
                <c:pt idx="704">
                  <c:v>1.5100000000000001E-2</c:v>
                </c:pt>
                <c:pt idx="705">
                  <c:v>1.6899999999999998E-2</c:v>
                </c:pt>
                <c:pt idx="706">
                  <c:v>1.7000000000000001E-2</c:v>
                </c:pt>
                <c:pt idx="707">
                  <c:v>1.8200000000000001E-2</c:v>
                </c:pt>
                <c:pt idx="708">
                  <c:v>1.8200000000000001E-2</c:v>
                </c:pt>
                <c:pt idx="709">
                  <c:v>1.9099999999999999E-2</c:v>
                </c:pt>
                <c:pt idx="710">
                  <c:v>1.9099999999999999E-2</c:v>
                </c:pt>
                <c:pt idx="711">
                  <c:v>1.95E-2</c:v>
                </c:pt>
                <c:pt idx="712">
                  <c:v>1.95E-2</c:v>
                </c:pt>
                <c:pt idx="713">
                  <c:v>2.1899999999999999E-2</c:v>
                </c:pt>
                <c:pt idx="714">
                  <c:v>2.2000000000000002E-2</c:v>
                </c:pt>
                <c:pt idx="715">
                  <c:v>2.2700000000000001E-2</c:v>
                </c:pt>
                <c:pt idx="716">
                  <c:v>2.2700000000000001E-2</c:v>
                </c:pt>
                <c:pt idx="717">
                  <c:v>2.4E-2</c:v>
                </c:pt>
                <c:pt idx="718">
                  <c:v>2.4E-2</c:v>
                </c:pt>
                <c:pt idx="719">
                  <c:v>2.41E-2</c:v>
                </c:pt>
                <c:pt idx="720">
                  <c:v>2.4199999999999999E-2</c:v>
                </c:pt>
                <c:pt idx="721">
                  <c:v>2.3900000000000001E-2</c:v>
                </c:pt>
                <c:pt idx="722">
                  <c:v>2.3799999999999998E-2</c:v>
                </c:pt>
                <c:pt idx="723">
                  <c:v>2.4E-2</c:v>
                </c:pt>
                <c:pt idx="724">
                  <c:v>2.1299999999999999E-2</c:v>
                </c:pt>
                <c:pt idx="725">
                  <c:v>2.1299999999999999E-2</c:v>
                </c:pt>
                <c:pt idx="726">
                  <c:v>2.0400000000000001E-2</c:v>
                </c:pt>
                <c:pt idx="727">
                  <c:v>2.0400000000000001E-2</c:v>
                </c:pt>
                <c:pt idx="728">
                  <c:v>1.83E-2</c:v>
                </c:pt>
                <c:pt idx="729">
                  <c:v>1.83E-2</c:v>
                </c:pt>
                <c:pt idx="730">
                  <c:v>1.55E-2</c:v>
                </c:pt>
                <c:pt idx="731">
                  <c:v>1.55E-2</c:v>
                </c:pt>
                <c:pt idx="732">
                  <c:v>1.55E-2</c:v>
                </c:pt>
                <c:pt idx="733">
                  <c:v>1.5800000000000002E-2</c:v>
                </c:pt>
                <c:pt idx="734">
                  <c:v>6.5000000000000006E-3</c:v>
                </c:pt>
                <c:pt idx="735">
                  <c:v>6.5000000000000006E-3</c:v>
                </c:pt>
                <c:pt idx="736">
                  <c:v>5.0000000000000001E-4</c:v>
                </c:pt>
                <c:pt idx="737">
                  <c:v>5.0000000000000001E-4</c:v>
                </c:pt>
                <c:pt idx="738">
                  <c:v>8.0000000000000004E-4</c:v>
                </c:pt>
                <c:pt idx="739">
                  <c:v>1E-3</c:v>
                </c:pt>
                <c:pt idx="740" formatCode="0.00%">
                  <c:v>8.9999999999999998E-4</c:v>
                </c:pt>
                <c:pt idx="741" formatCode="0.00%">
                  <c:v>8.9999999999999998E-4</c:v>
                </c:pt>
                <c:pt idx="742" formatCode="0.00%">
                  <c:v>8.9999999999999998E-4</c:v>
                </c:pt>
                <c:pt idx="743" formatCode="0.00%">
                  <c:v>8.9999999999999998E-4</c:v>
                </c:pt>
                <c:pt idx="744" formatCode="0.00%">
                  <c:v>8.9999999999999998E-4</c:v>
                </c:pt>
                <c:pt idx="745" formatCode="0.00%">
                  <c:v>8.0000000000000004E-4</c:v>
                </c:pt>
                <c:pt idx="746" formatCode="0.00%">
                  <c:v>6.9999999999999999E-4</c:v>
                </c:pt>
                <c:pt idx="747" formatCode="0.00%">
                  <c:v>6.9999999999999999E-4</c:v>
                </c:pt>
                <c:pt idx="748" formatCode="0.00%">
                  <c:v>5.9999999999999995E-4</c:v>
                </c:pt>
                <c:pt idx="749" formatCode="0.00%">
                  <c:v>6.9999999999999999E-4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B0-439C-9684-9832B87A081B}"/>
            </c:ext>
          </c:extLst>
        </c:ser>
        <c:ser>
          <c:idx val="5"/>
          <c:order val="4"/>
          <c:tx>
            <c:strRef>
              <c:f>'FRED Graph'!$G$21</c:f>
              <c:strCache>
                <c:ptCount val="1"/>
                <c:pt idx="0">
                  <c:v>Goal</c:v>
                </c:pt>
              </c:strCache>
            </c:strRef>
          </c:tx>
          <c:spPr>
            <a:ln w="28575" cap="rnd">
              <a:solidFill>
                <a:schemeClr val="tx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Graph'!$G$22:$G$801</c:f>
              <c:numCache>
                <c:formatCode>0%</c:formatCode>
                <c:ptCount val="780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  <c:pt idx="12">
                  <c:v>0.02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  <c:pt idx="16">
                  <c:v>0.02</c:v>
                </c:pt>
                <c:pt idx="17">
                  <c:v>0.02</c:v>
                </c:pt>
                <c:pt idx="18">
                  <c:v>0.02</c:v>
                </c:pt>
                <c:pt idx="19">
                  <c:v>0.02</c:v>
                </c:pt>
                <c:pt idx="20">
                  <c:v>0.02</c:v>
                </c:pt>
                <c:pt idx="21">
                  <c:v>0.02</c:v>
                </c:pt>
                <c:pt idx="22">
                  <c:v>0.02</c:v>
                </c:pt>
                <c:pt idx="23">
                  <c:v>0.02</c:v>
                </c:pt>
                <c:pt idx="24">
                  <c:v>0.02</c:v>
                </c:pt>
                <c:pt idx="25">
                  <c:v>0.02</c:v>
                </c:pt>
                <c:pt idx="26">
                  <c:v>0.02</c:v>
                </c:pt>
                <c:pt idx="27">
                  <c:v>0.02</c:v>
                </c:pt>
                <c:pt idx="28">
                  <c:v>0.02</c:v>
                </c:pt>
                <c:pt idx="29">
                  <c:v>0.02</c:v>
                </c:pt>
                <c:pt idx="30">
                  <c:v>0.02</c:v>
                </c:pt>
                <c:pt idx="31">
                  <c:v>0.02</c:v>
                </c:pt>
                <c:pt idx="32">
                  <c:v>0.02</c:v>
                </c:pt>
                <c:pt idx="33">
                  <c:v>0.02</c:v>
                </c:pt>
                <c:pt idx="34">
                  <c:v>0.02</c:v>
                </c:pt>
                <c:pt idx="35">
                  <c:v>0.02</c:v>
                </c:pt>
                <c:pt idx="36">
                  <c:v>0.02</c:v>
                </c:pt>
                <c:pt idx="37">
                  <c:v>0.02</c:v>
                </c:pt>
                <c:pt idx="38">
                  <c:v>0.02</c:v>
                </c:pt>
                <c:pt idx="39">
                  <c:v>0.02</c:v>
                </c:pt>
                <c:pt idx="40">
                  <c:v>0.02</c:v>
                </c:pt>
                <c:pt idx="41">
                  <c:v>0.02</c:v>
                </c:pt>
                <c:pt idx="42">
                  <c:v>0.02</c:v>
                </c:pt>
                <c:pt idx="43">
                  <c:v>0.02</c:v>
                </c:pt>
                <c:pt idx="44">
                  <c:v>0.02</c:v>
                </c:pt>
                <c:pt idx="45">
                  <c:v>0.02</c:v>
                </c:pt>
                <c:pt idx="46">
                  <c:v>0.02</c:v>
                </c:pt>
                <c:pt idx="47">
                  <c:v>0.02</c:v>
                </c:pt>
                <c:pt idx="48">
                  <c:v>0.02</c:v>
                </c:pt>
                <c:pt idx="49">
                  <c:v>0.02</c:v>
                </c:pt>
                <c:pt idx="50">
                  <c:v>0.02</c:v>
                </c:pt>
                <c:pt idx="51">
                  <c:v>0.02</c:v>
                </c:pt>
                <c:pt idx="52">
                  <c:v>0.02</c:v>
                </c:pt>
                <c:pt idx="53">
                  <c:v>0.02</c:v>
                </c:pt>
                <c:pt idx="54">
                  <c:v>0.02</c:v>
                </c:pt>
                <c:pt idx="55">
                  <c:v>0.02</c:v>
                </c:pt>
                <c:pt idx="56">
                  <c:v>0.02</c:v>
                </c:pt>
                <c:pt idx="57">
                  <c:v>0.02</c:v>
                </c:pt>
                <c:pt idx="58">
                  <c:v>0.02</c:v>
                </c:pt>
                <c:pt idx="59">
                  <c:v>0.02</c:v>
                </c:pt>
                <c:pt idx="60">
                  <c:v>0.02</c:v>
                </c:pt>
                <c:pt idx="61">
                  <c:v>0.02</c:v>
                </c:pt>
                <c:pt idx="62">
                  <c:v>0.02</c:v>
                </c:pt>
                <c:pt idx="63">
                  <c:v>0.02</c:v>
                </c:pt>
                <c:pt idx="64">
                  <c:v>0.02</c:v>
                </c:pt>
                <c:pt idx="65">
                  <c:v>0.02</c:v>
                </c:pt>
                <c:pt idx="66">
                  <c:v>0.02</c:v>
                </c:pt>
                <c:pt idx="67">
                  <c:v>0.02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0.02</c:v>
                </c:pt>
                <c:pt idx="73">
                  <c:v>0.02</c:v>
                </c:pt>
                <c:pt idx="74">
                  <c:v>0.02</c:v>
                </c:pt>
                <c:pt idx="75">
                  <c:v>0.02</c:v>
                </c:pt>
                <c:pt idx="76">
                  <c:v>0.02</c:v>
                </c:pt>
                <c:pt idx="77">
                  <c:v>0.02</c:v>
                </c:pt>
                <c:pt idx="78">
                  <c:v>0.02</c:v>
                </c:pt>
                <c:pt idx="79">
                  <c:v>0.02</c:v>
                </c:pt>
                <c:pt idx="80">
                  <c:v>0.02</c:v>
                </c:pt>
                <c:pt idx="81">
                  <c:v>0.02</c:v>
                </c:pt>
                <c:pt idx="82">
                  <c:v>0.02</c:v>
                </c:pt>
                <c:pt idx="83">
                  <c:v>0.02</c:v>
                </c:pt>
                <c:pt idx="84">
                  <c:v>0.02</c:v>
                </c:pt>
                <c:pt idx="85">
                  <c:v>0.02</c:v>
                </c:pt>
                <c:pt idx="86">
                  <c:v>0.02</c:v>
                </c:pt>
                <c:pt idx="87">
                  <c:v>0.02</c:v>
                </c:pt>
                <c:pt idx="88">
                  <c:v>0.02</c:v>
                </c:pt>
                <c:pt idx="89">
                  <c:v>0.02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0.02</c:v>
                </c:pt>
                <c:pt idx="95">
                  <c:v>0.02</c:v>
                </c:pt>
                <c:pt idx="96">
                  <c:v>0.02</c:v>
                </c:pt>
                <c:pt idx="97">
                  <c:v>0.02</c:v>
                </c:pt>
                <c:pt idx="98">
                  <c:v>0.02</c:v>
                </c:pt>
                <c:pt idx="99">
                  <c:v>0.02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0.02</c:v>
                </c:pt>
                <c:pt idx="107">
                  <c:v>0.02</c:v>
                </c:pt>
                <c:pt idx="108">
                  <c:v>0.02</c:v>
                </c:pt>
                <c:pt idx="109">
                  <c:v>0.02</c:v>
                </c:pt>
                <c:pt idx="110">
                  <c:v>0.02</c:v>
                </c:pt>
                <c:pt idx="111">
                  <c:v>0.02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0.02</c:v>
                </c:pt>
                <c:pt idx="119">
                  <c:v>0.02</c:v>
                </c:pt>
                <c:pt idx="120">
                  <c:v>0.02</c:v>
                </c:pt>
                <c:pt idx="121">
                  <c:v>0.02</c:v>
                </c:pt>
                <c:pt idx="122">
                  <c:v>0.02</c:v>
                </c:pt>
                <c:pt idx="123">
                  <c:v>0.02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0.02</c:v>
                </c:pt>
                <c:pt idx="129">
                  <c:v>0.02</c:v>
                </c:pt>
                <c:pt idx="130">
                  <c:v>0.02</c:v>
                </c:pt>
                <c:pt idx="131">
                  <c:v>0.02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2">
                  <c:v>0.02</c:v>
                </c:pt>
                <c:pt idx="153">
                  <c:v>0.02</c:v>
                </c:pt>
                <c:pt idx="154">
                  <c:v>0.02</c:v>
                </c:pt>
                <c:pt idx="155">
                  <c:v>0.02</c:v>
                </c:pt>
                <c:pt idx="156">
                  <c:v>0.02</c:v>
                </c:pt>
                <c:pt idx="157">
                  <c:v>0.02</c:v>
                </c:pt>
                <c:pt idx="158">
                  <c:v>0.02</c:v>
                </c:pt>
                <c:pt idx="159">
                  <c:v>0.02</c:v>
                </c:pt>
                <c:pt idx="160">
                  <c:v>0.02</c:v>
                </c:pt>
                <c:pt idx="161">
                  <c:v>0.02</c:v>
                </c:pt>
                <c:pt idx="162">
                  <c:v>0.02</c:v>
                </c:pt>
                <c:pt idx="163">
                  <c:v>0.02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0.02</c:v>
                </c:pt>
                <c:pt idx="171">
                  <c:v>0.02</c:v>
                </c:pt>
                <c:pt idx="172">
                  <c:v>0.02</c:v>
                </c:pt>
                <c:pt idx="173">
                  <c:v>0.02</c:v>
                </c:pt>
                <c:pt idx="174">
                  <c:v>0.02</c:v>
                </c:pt>
                <c:pt idx="175">
                  <c:v>0.02</c:v>
                </c:pt>
                <c:pt idx="176">
                  <c:v>0.02</c:v>
                </c:pt>
                <c:pt idx="177">
                  <c:v>0.02</c:v>
                </c:pt>
                <c:pt idx="178">
                  <c:v>0.02</c:v>
                </c:pt>
                <c:pt idx="179">
                  <c:v>0.02</c:v>
                </c:pt>
                <c:pt idx="180">
                  <c:v>0.02</c:v>
                </c:pt>
                <c:pt idx="181">
                  <c:v>0.02</c:v>
                </c:pt>
                <c:pt idx="182">
                  <c:v>0.02</c:v>
                </c:pt>
                <c:pt idx="183">
                  <c:v>0.02</c:v>
                </c:pt>
                <c:pt idx="184">
                  <c:v>0.02</c:v>
                </c:pt>
                <c:pt idx="185">
                  <c:v>0.02</c:v>
                </c:pt>
                <c:pt idx="186">
                  <c:v>0.02</c:v>
                </c:pt>
                <c:pt idx="187">
                  <c:v>0.02</c:v>
                </c:pt>
                <c:pt idx="188">
                  <c:v>0.02</c:v>
                </c:pt>
                <c:pt idx="189">
                  <c:v>0.02</c:v>
                </c:pt>
                <c:pt idx="190">
                  <c:v>0.02</c:v>
                </c:pt>
                <c:pt idx="191">
                  <c:v>0.02</c:v>
                </c:pt>
                <c:pt idx="192">
                  <c:v>0.02</c:v>
                </c:pt>
                <c:pt idx="193">
                  <c:v>0.02</c:v>
                </c:pt>
                <c:pt idx="194">
                  <c:v>0.02</c:v>
                </c:pt>
                <c:pt idx="195">
                  <c:v>0.02</c:v>
                </c:pt>
                <c:pt idx="196">
                  <c:v>0.02</c:v>
                </c:pt>
                <c:pt idx="197">
                  <c:v>0.02</c:v>
                </c:pt>
                <c:pt idx="198">
                  <c:v>0.02</c:v>
                </c:pt>
                <c:pt idx="199">
                  <c:v>0.02</c:v>
                </c:pt>
                <c:pt idx="200">
                  <c:v>0.02</c:v>
                </c:pt>
                <c:pt idx="201">
                  <c:v>0.02</c:v>
                </c:pt>
                <c:pt idx="202">
                  <c:v>0.02</c:v>
                </c:pt>
                <c:pt idx="203">
                  <c:v>0.02</c:v>
                </c:pt>
                <c:pt idx="204">
                  <c:v>0.02</c:v>
                </c:pt>
                <c:pt idx="205">
                  <c:v>0.02</c:v>
                </c:pt>
                <c:pt idx="206">
                  <c:v>0.02</c:v>
                </c:pt>
                <c:pt idx="207">
                  <c:v>0.02</c:v>
                </c:pt>
                <c:pt idx="208">
                  <c:v>0.02</c:v>
                </c:pt>
                <c:pt idx="209">
                  <c:v>0.02</c:v>
                </c:pt>
                <c:pt idx="210">
                  <c:v>0.02</c:v>
                </c:pt>
                <c:pt idx="211">
                  <c:v>0.02</c:v>
                </c:pt>
                <c:pt idx="212">
                  <c:v>0.02</c:v>
                </c:pt>
                <c:pt idx="213">
                  <c:v>0.02</c:v>
                </c:pt>
                <c:pt idx="214">
                  <c:v>0.02</c:v>
                </c:pt>
                <c:pt idx="215">
                  <c:v>0.02</c:v>
                </c:pt>
                <c:pt idx="216">
                  <c:v>0.02</c:v>
                </c:pt>
                <c:pt idx="217">
                  <c:v>0.02</c:v>
                </c:pt>
                <c:pt idx="218">
                  <c:v>0.02</c:v>
                </c:pt>
                <c:pt idx="219">
                  <c:v>0.02</c:v>
                </c:pt>
                <c:pt idx="220">
                  <c:v>0.02</c:v>
                </c:pt>
                <c:pt idx="221">
                  <c:v>0.02</c:v>
                </c:pt>
                <c:pt idx="222">
                  <c:v>0.02</c:v>
                </c:pt>
                <c:pt idx="223">
                  <c:v>0.02</c:v>
                </c:pt>
                <c:pt idx="224">
                  <c:v>0.02</c:v>
                </c:pt>
                <c:pt idx="225">
                  <c:v>0.02</c:v>
                </c:pt>
                <c:pt idx="226">
                  <c:v>0.02</c:v>
                </c:pt>
                <c:pt idx="227">
                  <c:v>0.02</c:v>
                </c:pt>
                <c:pt idx="228">
                  <c:v>0.02</c:v>
                </c:pt>
                <c:pt idx="229">
                  <c:v>0.02</c:v>
                </c:pt>
                <c:pt idx="230">
                  <c:v>0.02</c:v>
                </c:pt>
                <c:pt idx="231">
                  <c:v>0.02</c:v>
                </c:pt>
                <c:pt idx="232">
                  <c:v>0.02</c:v>
                </c:pt>
                <c:pt idx="233">
                  <c:v>0.02</c:v>
                </c:pt>
                <c:pt idx="234">
                  <c:v>0.02</c:v>
                </c:pt>
                <c:pt idx="235">
                  <c:v>0.02</c:v>
                </c:pt>
                <c:pt idx="236">
                  <c:v>0.02</c:v>
                </c:pt>
                <c:pt idx="237">
                  <c:v>0.02</c:v>
                </c:pt>
                <c:pt idx="238">
                  <c:v>0.02</c:v>
                </c:pt>
                <c:pt idx="239">
                  <c:v>0.02</c:v>
                </c:pt>
                <c:pt idx="240">
                  <c:v>0.02</c:v>
                </c:pt>
                <c:pt idx="241">
                  <c:v>0.02</c:v>
                </c:pt>
                <c:pt idx="242">
                  <c:v>0.02</c:v>
                </c:pt>
                <c:pt idx="243">
                  <c:v>0.02</c:v>
                </c:pt>
                <c:pt idx="244">
                  <c:v>0.02</c:v>
                </c:pt>
                <c:pt idx="245">
                  <c:v>0.02</c:v>
                </c:pt>
                <c:pt idx="246">
                  <c:v>0.02</c:v>
                </c:pt>
                <c:pt idx="247">
                  <c:v>0.02</c:v>
                </c:pt>
                <c:pt idx="248">
                  <c:v>0.02</c:v>
                </c:pt>
                <c:pt idx="249">
                  <c:v>0.02</c:v>
                </c:pt>
                <c:pt idx="250">
                  <c:v>0.02</c:v>
                </c:pt>
                <c:pt idx="251">
                  <c:v>0.02</c:v>
                </c:pt>
                <c:pt idx="252">
                  <c:v>0.02</c:v>
                </c:pt>
                <c:pt idx="253">
                  <c:v>0.02</c:v>
                </c:pt>
                <c:pt idx="254">
                  <c:v>0.02</c:v>
                </c:pt>
                <c:pt idx="255">
                  <c:v>0.02</c:v>
                </c:pt>
                <c:pt idx="256">
                  <c:v>0.02</c:v>
                </c:pt>
                <c:pt idx="257">
                  <c:v>0.02</c:v>
                </c:pt>
                <c:pt idx="258">
                  <c:v>0.02</c:v>
                </c:pt>
                <c:pt idx="259">
                  <c:v>0.02</c:v>
                </c:pt>
                <c:pt idx="260">
                  <c:v>0.02</c:v>
                </c:pt>
                <c:pt idx="261">
                  <c:v>0.02</c:v>
                </c:pt>
                <c:pt idx="262">
                  <c:v>0.02</c:v>
                </c:pt>
                <c:pt idx="263">
                  <c:v>0.02</c:v>
                </c:pt>
                <c:pt idx="264">
                  <c:v>0.02</c:v>
                </c:pt>
                <c:pt idx="265">
                  <c:v>0.02</c:v>
                </c:pt>
                <c:pt idx="266">
                  <c:v>0.02</c:v>
                </c:pt>
                <c:pt idx="267">
                  <c:v>0.02</c:v>
                </c:pt>
                <c:pt idx="268">
                  <c:v>0.02</c:v>
                </c:pt>
                <c:pt idx="269">
                  <c:v>0.02</c:v>
                </c:pt>
                <c:pt idx="270">
                  <c:v>0.02</c:v>
                </c:pt>
                <c:pt idx="271">
                  <c:v>0.02</c:v>
                </c:pt>
                <c:pt idx="272">
                  <c:v>0.02</c:v>
                </c:pt>
                <c:pt idx="273">
                  <c:v>0.02</c:v>
                </c:pt>
                <c:pt idx="274">
                  <c:v>0.02</c:v>
                </c:pt>
                <c:pt idx="275">
                  <c:v>0.02</c:v>
                </c:pt>
                <c:pt idx="276">
                  <c:v>0.02</c:v>
                </c:pt>
                <c:pt idx="277">
                  <c:v>0.02</c:v>
                </c:pt>
                <c:pt idx="278">
                  <c:v>0.02</c:v>
                </c:pt>
                <c:pt idx="279">
                  <c:v>0.02</c:v>
                </c:pt>
                <c:pt idx="280">
                  <c:v>0.02</c:v>
                </c:pt>
                <c:pt idx="281">
                  <c:v>0.02</c:v>
                </c:pt>
                <c:pt idx="282">
                  <c:v>0.02</c:v>
                </c:pt>
                <c:pt idx="283">
                  <c:v>0.02</c:v>
                </c:pt>
                <c:pt idx="284">
                  <c:v>0.02</c:v>
                </c:pt>
                <c:pt idx="285">
                  <c:v>0.02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0.02</c:v>
                </c:pt>
                <c:pt idx="291">
                  <c:v>0.02</c:v>
                </c:pt>
                <c:pt idx="292">
                  <c:v>0.02</c:v>
                </c:pt>
                <c:pt idx="293">
                  <c:v>0.02</c:v>
                </c:pt>
                <c:pt idx="294">
                  <c:v>0.02</c:v>
                </c:pt>
                <c:pt idx="295">
                  <c:v>0.02</c:v>
                </c:pt>
                <c:pt idx="296">
                  <c:v>0.02</c:v>
                </c:pt>
                <c:pt idx="297">
                  <c:v>0.02</c:v>
                </c:pt>
                <c:pt idx="298">
                  <c:v>0.02</c:v>
                </c:pt>
                <c:pt idx="299">
                  <c:v>0.02</c:v>
                </c:pt>
                <c:pt idx="300">
                  <c:v>0.02</c:v>
                </c:pt>
                <c:pt idx="301">
                  <c:v>0.02</c:v>
                </c:pt>
                <c:pt idx="302">
                  <c:v>0.02</c:v>
                </c:pt>
                <c:pt idx="303">
                  <c:v>0.02</c:v>
                </c:pt>
                <c:pt idx="304">
                  <c:v>0.02</c:v>
                </c:pt>
                <c:pt idx="305">
                  <c:v>0.02</c:v>
                </c:pt>
                <c:pt idx="306">
                  <c:v>0.02</c:v>
                </c:pt>
                <c:pt idx="307">
                  <c:v>0.02</c:v>
                </c:pt>
                <c:pt idx="308">
                  <c:v>0.02</c:v>
                </c:pt>
                <c:pt idx="309">
                  <c:v>0.02</c:v>
                </c:pt>
                <c:pt idx="310">
                  <c:v>0.02</c:v>
                </c:pt>
                <c:pt idx="311">
                  <c:v>0.02</c:v>
                </c:pt>
                <c:pt idx="312">
                  <c:v>0.02</c:v>
                </c:pt>
                <c:pt idx="313">
                  <c:v>0.02</c:v>
                </c:pt>
                <c:pt idx="314">
                  <c:v>0.02</c:v>
                </c:pt>
                <c:pt idx="315">
                  <c:v>0.02</c:v>
                </c:pt>
                <c:pt idx="316">
                  <c:v>0.02</c:v>
                </c:pt>
                <c:pt idx="317">
                  <c:v>0.02</c:v>
                </c:pt>
                <c:pt idx="318">
                  <c:v>0.02</c:v>
                </c:pt>
                <c:pt idx="319">
                  <c:v>0.02</c:v>
                </c:pt>
                <c:pt idx="320">
                  <c:v>0.02</c:v>
                </c:pt>
                <c:pt idx="321">
                  <c:v>0.02</c:v>
                </c:pt>
                <c:pt idx="322">
                  <c:v>0.02</c:v>
                </c:pt>
                <c:pt idx="323">
                  <c:v>0.02</c:v>
                </c:pt>
                <c:pt idx="324">
                  <c:v>0.02</c:v>
                </c:pt>
                <c:pt idx="325">
                  <c:v>0.02</c:v>
                </c:pt>
                <c:pt idx="326">
                  <c:v>0.02</c:v>
                </c:pt>
                <c:pt idx="327">
                  <c:v>0.02</c:v>
                </c:pt>
                <c:pt idx="328">
                  <c:v>0.02</c:v>
                </c:pt>
                <c:pt idx="329">
                  <c:v>0.02</c:v>
                </c:pt>
                <c:pt idx="330">
                  <c:v>0.02</c:v>
                </c:pt>
                <c:pt idx="331">
                  <c:v>0.02</c:v>
                </c:pt>
                <c:pt idx="332">
                  <c:v>0.02</c:v>
                </c:pt>
                <c:pt idx="333">
                  <c:v>0.02</c:v>
                </c:pt>
                <c:pt idx="334">
                  <c:v>0.02</c:v>
                </c:pt>
                <c:pt idx="335">
                  <c:v>0.02</c:v>
                </c:pt>
                <c:pt idx="336">
                  <c:v>0.02</c:v>
                </c:pt>
                <c:pt idx="337">
                  <c:v>0.02</c:v>
                </c:pt>
                <c:pt idx="338">
                  <c:v>0.02</c:v>
                </c:pt>
                <c:pt idx="339">
                  <c:v>0.02</c:v>
                </c:pt>
                <c:pt idx="340">
                  <c:v>0.02</c:v>
                </c:pt>
                <c:pt idx="341">
                  <c:v>0.02</c:v>
                </c:pt>
                <c:pt idx="342">
                  <c:v>0.02</c:v>
                </c:pt>
                <c:pt idx="343">
                  <c:v>0.02</c:v>
                </c:pt>
                <c:pt idx="344">
                  <c:v>0.02</c:v>
                </c:pt>
                <c:pt idx="345">
                  <c:v>0.02</c:v>
                </c:pt>
                <c:pt idx="346">
                  <c:v>0.02</c:v>
                </c:pt>
                <c:pt idx="347">
                  <c:v>0.02</c:v>
                </c:pt>
                <c:pt idx="348">
                  <c:v>0.02</c:v>
                </c:pt>
                <c:pt idx="349">
                  <c:v>0.02</c:v>
                </c:pt>
                <c:pt idx="350">
                  <c:v>0.02</c:v>
                </c:pt>
                <c:pt idx="351">
                  <c:v>0.02</c:v>
                </c:pt>
                <c:pt idx="352">
                  <c:v>0.02</c:v>
                </c:pt>
                <c:pt idx="353">
                  <c:v>0.02</c:v>
                </c:pt>
                <c:pt idx="354">
                  <c:v>0.02</c:v>
                </c:pt>
                <c:pt idx="355">
                  <c:v>0.02</c:v>
                </c:pt>
                <c:pt idx="356">
                  <c:v>0.02</c:v>
                </c:pt>
                <c:pt idx="357">
                  <c:v>0.02</c:v>
                </c:pt>
                <c:pt idx="358">
                  <c:v>0.02</c:v>
                </c:pt>
                <c:pt idx="359">
                  <c:v>0.02</c:v>
                </c:pt>
                <c:pt idx="360">
                  <c:v>0.02</c:v>
                </c:pt>
                <c:pt idx="361">
                  <c:v>0.02</c:v>
                </c:pt>
                <c:pt idx="362">
                  <c:v>0.02</c:v>
                </c:pt>
                <c:pt idx="363">
                  <c:v>0.02</c:v>
                </c:pt>
                <c:pt idx="364">
                  <c:v>0.02</c:v>
                </c:pt>
                <c:pt idx="365">
                  <c:v>0.02</c:v>
                </c:pt>
                <c:pt idx="366">
                  <c:v>0.02</c:v>
                </c:pt>
                <c:pt idx="367">
                  <c:v>0.02</c:v>
                </c:pt>
                <c:pt idx="368">
                  <c:v>0.02</c:v>
                </c:pt>
                <c:pt idx="369">
                  <c:v>0.02</c:v>
                </c:pt>
                <c:pt idx="370">
                  <c:v>0.02</c:v>
                </c:pt>
                <c:pt idx="371">
                  <c:v>0.02</c:v>
                </c:pt>
                <c:pt idx="372">
                  <c:v>0.02</c:v>
                </c:pt>
                <c:pt idx="373">
                  <c:v>0.02</c:v>
                </c:pt>
                <c:pt idx="374">
                  <c:v>0.02</c:v>
                </c:pt>
                <c:pt idx="375">
                  <c:v>0.02</c:v>
                </c:pt>
                <c:pt idx="376">
                  <c:v>0.02</c:v>
                </c:pt>
                <c:pt idx="377">
                  <c:v>0.02</c:v>
                </c:pt>
                <c:pt idx="378">
                  <c:v>0.02</c:v>
                </c:pt>
                <c:pt idx="379">
                  <c:v>0.02</c:v>
                </c:pt>
                <c:pt idx="380">
                  <c:v>0.02</c:v>
                </c:pt>
                <c:pt idx="381">
                  <c:v>0.02</c:v>
                </c:pt>
                <c:pt idx="382">
                  <c:v>0.02</c:v>
                </c:pt>
                <c:pt idx="383">
                  <c:v>0.02</c:v>
                </c:pt>
                <c:pt idx="384">
                  <c:v>0.02</c:v>
                </c:pt>
                <c:pt idx="385">
                  <c:v>0.02</c:v>
                </c:pt>
                <c:pt idx="386">
                  <c:v>0.02</c:v>
                </c:pt>
                <c:pt idx="387">
                  <c:v>0.02</c:v>
                </c:pt>
                <c:pt idx="388">
                  <c:v>0.02</c:v>
                </c:pt>
                <c:pt idx="389">
                  <c:v>0.02</c:v>
                </c:pt>
                <c:pt idx="390">
                  <c:v>0.02</c:v>
                </c:pt>
                <c:pt idx="391">
                  <c:v>0.02</c:v>
                </c:pt>
                <c:pt idx="392">
                  <c:v>0.02</c:v>
                </c:pt>
                <c:pt idx="393">
                  <c:v>0.02</c:v>
                </c:pt>
                <c:pt idx="394">
                  <c:v>0.02</c:v>
                </c:pt>
                <c:pt idx="395">
                  <c:v>0.02</c:v>
                </c:pt>
                <c:pt idx="396">
                  <c:v>0.02</c:v>
                </c:pt>
                <c:pt idx="397">
                  <c:v>0.02</c:v>
                </c:pt>
                <c:pt idx="398">
                  <c:v>0.02</c:v>
                </c:pt>
                <c:pt idx="399">
                  <c:v>0.02</c:v>
                </c:pt>
                <c:pt idx="400">
                  <c:v>0.02</c:v>
                </c:pt>
                <c:pt idx="401">
                  <c:v>0.02</c:v>
                </c:pt>
                <c:pt idx="402">
                  <c:v>0.02</c:v>
                </c:pt>
                <c:pt idx="403">
                  <c:v>0.02</c:v>
                </c:pt>
                <c:pt idx="404">
                  <c:v>0.02</c:v>
                </c:pt>
                <c:pt idx="405">
                  <c:v>0.02</c:v>
                </c:pt>
                <c:pt idx="406">
                  <c:v>0.02</c:v>
                </c:pt>
                <c:pt idx="407">
                  <c:v>0.02</c:v>
                </c:pt>
                <c:pt idx="408">
                  <c:v>0.02</c:v>
                </c:pt>
                <c:pt idx="409">
                  <c:v>0.02</c:v>
                </c:pt>
                <c:pt idx="410">
                  <c:v>0.02</c:v>
                </c:pt>
                <c:pt idx="411">
                  <c:v>0.02</c:v>
                </c:pt>
                <c:pt idx="412">
                  <c:v>0.02</c:v>
                </c:pt>
                <c:pt idx="413">
                  <c:v>0.02</c:v>
                </c:pt>
                <c:pt idx="414">
                  <c:v>0.02</c:v>
                </c:pt>
                <c:pt idx="415">
                  <c:v>0.02</c:v>
                </c:pt>
                <c:pt idx="416">
                  <c:v>0.02</c:v>
                </c:pt>
                <c:pt idx="417">
                  <c:v>0.02</c:v>
                </c:pt>
                <c:pt idx="418">
                  <c:v>0.02</c:v>
                </c:pt>
                <c:pt idx="419">
                  <c:v>0.02</c:v>
                </c:pt>
                <c:pt idx="420">
                  <c:v>0.02</c:v>
                </c:pt>
                <c:pt idx="421">
                  <c:v>0.02</c:v>
                </c:pt>
                <c:pt idx="422">
                  <c:v>0.02</c:v>
                </c:pt>
                <c:pt idx="423">
                  <c:v>0.02</c:v>
                </c:pt>
                <c:pt idx="424">
                  <c:v>0.02</c:v>
                </c:pt>
                <c:pt idx="425">
                  <c:v>0.02</c:v>
                </c:pt>
                <c:pt idx="426">
                  <c:v>0.02</c:v>
                </c:pt>
                <c:pt idx="427">
                  <c:v>0.02</c:v>
                </c:pt>
                <c:pt idx="428">
                  <c:v>0.02</c:v>
                </c:pt>
                <c:pt idx="429">
                  <c:v>0.02</c:v>
                </c:pt>
                <c:pt idx="430">
                  <c:v>0.02</c:v>
                </c:pt>
                <c:pt idx="431">
                  <c:v>0.02</c:v>
                </c:pt>
                <c:pt idx="432">
                  <c:v>0.02</c:v>
                </c:pt>
                <c:pt idx="433">
                  <c:v>0.02</c:v>
                </c:pt>
                <c:pt idx="434">
                  <c:v>0.02</c:v>
                </c:pt>
                <c:pt idx="435">
                  <c:v>0.02</c:v>
                </c:pt>
                <c:pt idx="436">
                  <c:v>0.02</c:v>
                </c:pt>
                <c:pt idx="437">
                  <c:v>0.02</c:v>
                </c:pt>
                <c:pt idx="438">
                  <c:v>0.02</c:v>
                </c:pt>
                <c:pt idx="439">
                  <c:v>0.02</c:v>
                </c:pt>
                <c:pt idx="440">
                  <c:v>0.02</c:v>
                </c:pt>
                <c:pt idx="441">
                  <c:v>0.02</c:v>
                </c:pt>
                <c:pt idx="442">
                  <c:v>0.02</c:v>
                </c:pt>
                <c:pt idx="443">
                  <c:v>0.02</c:v>
                </c:pt>
                <c:pt idx="444">
                  <c:v>0.02</c:v>
                </c:pt>
                <c:pt idx="445">
                  <c:v>0.02</c:v>
                </c:pt>
                <c:pt idx="446">
                  <c:v>0.02</c:v>
                </c:pt>
                <c:pt idx="447">
                  <c:v>0.02</c:v>
                </c:pt>
                <c:pt idx="448">
                  <c:v>0.02</c:v>
                </c:pt>
                <c:pt idx="449">
                  <c:v>0.02</c:v>
                </c:pt>
                <c:pt idx="450">
                  <c:v>0.02</c:v>
                </c:pt>
                <c:pt idx="451">
                  <c:v>0.02</c:v>
                </c:pt>
                <c:pt idx="452">
                  <c:v>0.02</c:v>
                </c:pt>
                <c:pt idx="453">
                  <c:v>0.02</c:v>
                </c:pt>
                <c:pt idx="454">
                  <c:v>0.02</c:v>
                </c:pt>
                <c:pt idx="455">
                  <c:v>0.02</c:v>
                </c:pt>
                <c:pt idx="456">
                  <c:v>0.02</c:v>
                </c:pt>
                <c:pt idx="457">
                  <c:v>0.02</c:v>
                </c:pt>
                <c:pt idx="458">
                  <c:v>0.02</c:v>
                </c:pt>
                <c:pt idx="459">
                  <c:v>0.02</c:v>
                </c:pt>
                <c:pt idx="460">
                  <c:v>0.02</c:v>
                </c:pt>
                <c:pt idx="461">
                  <c:v>0.02</c:v>
                </c:pt>
                <c:pt idx="462">
                  <c:v>0.02</c:v>
                </c:pt>
                <c:pt idx="463">
                  <c:v>0.02</c:v>
                </c:pt>
                <c:pt idx="464">
                  <c:v>0.02</c:v>
                </c:pt>
                <c:pt idx="465">
                  <c:v>0.02</c:v>
                </c:pt>
                <c:pt idx="466">
                  <c:v>0.02</c:v>
                </c:pt>
                <c:pt idx="467">
                  <c:v>0.02</c:v>
                </c:pt>
                <c:pt idx="468">
                  <c:v>0.02</c:v>
                </c:pt>
                <c:pt idx="469">
                  <c:v>0.02</c:v>
                </c:pt>
                <c:pt idx="470">
                  <c:v>0.02</c:v>
                </c:pt>
                <c:pt idx="471">
                  <c:v>0.02</c:v>
                </c:pt>
                <c:pt idx="472">
                  <c:v>0.02</c:v>
                </c:pt>
                <c:pt idx="473">
                  <c:v>0.02</c:v>
                </c:pt>
                <c:pt idx="474">
                  <c:v>0.02</c:v>
                </c:pt>
                <c:pt idx="475">
                  <c:v>0.02</c:v>
                </c:pt>
                <c:pt idx="476">
                  <c:v>0.02</c:v>
                </c:pt>
                <c:pt idx="477">
                  <c:v>0.02</c:v>
                </c:pt>
                <c:pt idx="478">
                  <c:v>0.02</c:v>
                </c:pt>
                <c:pt idx="479">
                  <c:v>0.02</c:v>
                </c:pt>
                <c:pt idx="480">
                  <c:v>0.02</c:v>
                </c:pt>
                <c:pt idx="481">
                  <c:v>0.02</c:v>
                </c:pt>
                <c:pt idx="482">
                  <c:v>0.02</c:v>
                </c:pt>
                <c:pt idx="483">
                  <c:v>0.02</c:v>
                </c:pt>
                <c:pt idx="484">
                  <c:v>0.02</c:v>
                </c:pt>
                <c:pt idx="485">
                  <c:v>0.02</c:v>
                </c:pt>
                <c:pt idx="486">
                  <c:v>0.02</c:v>
                </c:pt>
                <c:pt idx="487">
                  <c:v>0.02</c:v>
                </c:pt>
                <c:pt idx="488">
                  <c:v>0.02</c:v>
                </c:pt>
                <c:pt idx="489">
                  <c:v>0.02</c:v>
                </c:pt>
                <c:pt idx="490">
                  <c:v>0.02</c:v>
                </c:pt>
                <c:pt idx="491">
                  <c:v>0.02</c:v>
                </c:pt>
                <c:pt idx="492">
                  <c:v>0.02</c:v>
                </c:pt>
                <c:pt idx="493">
                  <c:v>0.02</c:v>
                </c:pt>
                <c:pt idx="494">
                  <c:v>0.02</c:v>
                </c:pt>
                <c:pt idx="495">
                  <c:v>0.02</c:v>
                </c:pt>
                <c:pt idx="496">
                  <c:v>0.02</c:v>
                </c:pt>
                <c:pt idx="497">
                  <c:v>0.02</c:v>
                </c:pt>
                <c:pt idx="498">
                  <c:v>0.02</c:v>
                </c:pt>
                <c:pt idx="499">
                  <c:v>0.02</c:v>
                </c:pt>
                <c:pt idx="500">
                  <c:v>0.02</c:v>
                </c:pt>
                <c:pt idx="501">
                  <c:v>0.02</c:v>
                </c:pt>
                <c:pt idx="502">
                  <c:v>0.02</c:v>
                </c:pt>
                <c:pt idx="503">
                  <c:v>0.02</c:v>
                </c:pt>
                <c:pt idx="504">
                  <c:v>0.02</c:v>
                </c:pt>
                <c:pt idx="505">
                  <c:v>0.02</c:v>
                </c:pt>
                <c:pt idx="506">
                  <c:v>0.02</c:v>
                </c:pt>
                <c:pt idx="507">
                  <c:v>0.02</c:v>
                </c:pt>
                <c:pt idx="508">
                  <c:v>0.02</c:v>
                </c:pt>
                <c:pt idx="509">
                  <c:v>0.02</c:v>
                </c:pt>
                <c:pt idx="510">
                  <c:v>0.02</c:v>
                </c:pt>
                <c:pt idx="511">
                  <c:v>0.02</c:v>
                </c:pt>
                <c:pt idx="512">
                  <c:v>0.02</c:v>
                </c:pt>
                <c:pt idx="513">
                  <c:v>0.02</c:v>
                </c:pt>
                <c:pt idx="514">
                  <c:v>0.02</c:v>
                </c:pt>
                <c:pt idx="515">
                  <c:v>0.02</c:v>
                </c:pt>
                <c:pt idx="516">
                  <c:v>0.02</c:v>
                </c:pt>
                <c:pt idx="517">
                  <c:v>0.02</c:v>
                </c:pt>
                <c:pt idx="518">
                  <c:v>0.02</c:v>
                </c:pt>
                <c:pt idx="519">
                  <c:v>0.02</c:v>
                </c:pt>
                <c:pt idx="520">
                  <c:v>0.02</c:v>
                </c:pt>
                <c:pt idx="521">
                  <c:v>0.02</c:v>
                </c:pt>
                <c:pt idx="522">
                  <c:v>0.02</c:v>
                </c:pt>
                <c:pt idx="523">
                  <c:v>0.02</c:v>
                </c:pt>
                <c:pt idx="524">
                  <c:v>0.02</c:v>
                </c:pt>
                <c:pt idx="525">
                  <c:v>0.02</c:v>
                </c:pt>
                <c:pt idx="526">
                  <c:v>0.02</c:v>
                </c:pt>
                <c:pt idx="527">
                  <c:v>0.02</c:v>
                </c:pt>
                <c:pt idx="528">
                  <c:v>0.02</c:v>
                </c:pt>
                <c:pt idx="529">
                  <c:v>0.02</c:v>
                </c:pt>
                <c:pt idx="530">
                  <c:v>0.02</c:v>
                </c:pt>
                <c:pt idx="531">
                  <c:v>0.02</c:v>
                </c:pt>
                <c:pt idx="532">
                  <c:v>0.02</c:v>
                </c:pt>
                <c:pt idx="533">
                  <c:v>0.02</c:v>
                </c:pt>
                <c:pt idx="534">
                  <c:v>0.02</c:v>
                </c:pt>
                <c:pt idx="535">
                  <c:v>0.02</c:v>
                </c:pt>
                <c:pt idx="536">
                  <c:v>0.02</c:v>
                </c:pt>
                <c:pt idx="537">
                  <c:v>0.02</c:v>
                </c:pt>
                <c:pt idx="538">
                  <c:v>0.02</c:v>
                </c:pt>
                <c:pt idx="539">
                  <c:v>0.02</c:v>
                </c:pt>
                <c:pt idx="540">
                  <c:v>0.02</c:v>
                </c:pt>
                <c:pt idx="541">
                  <c:v>0.02</c:v>
                </c:pt>
                <c:pt idx="542">
                  <c:v>0.02</c:v>
                </c:pt>
                <c:pt idx="543">
                  <c:v>0.02</c:v>
                </c:pt>
                <c:pt idx="544">
                  <c:v>0.02</c:v>
                </c:pt>
                <c:pt idx="545">
                  <c:v>0.02</c:v>
                </c:pt>
                <c:pt idx="546">
                  <c:v>0.02</c:v>
                </c:pt>
                <c:pt idx="547">
                  <c:v>0.02</c:v>
                </c:pt>
                <c:pt idx="548">
                  <c:v>0.02</c:v>
                </c:pt>
                <c:pt idx="549">
                  <c:v>0.02</c:v>
                </c:pt>
                <c:pt idx="550">
                  <c:v>0.02</c:v>
                </c:pt>
                <c:pt idx="551">
                  <c:v>0.02</c:v>
                </c:pt>
                <c:pt idx="552">
                  <c:v>0.02</c:v>
                </c:pt>
                <c:pt idx="553">
                  <c:v>0.02</c:v>
                </c:pt>
                <c:pt idx="554">
                  <c:v>0.02</c:v>
                </c:pt>
                <c:pt idx="555">
                  <c:v>0.02</c:v>
                </c:pt>
                <c:pt idx="556">
                  <c:v>0.02</c:v>
                </c:pt>
                <c:pt idx="557">
                  <c:v>0.02</c:v>
                </c:pt>
                <c:pt idx="558">
                  <c:v>0.02</c:v>
                </c:pt>
                <c:pt idx="559">
                  <c:v>0.02</c:v>
                </c:pt>
                <c:pt idx="560">
                  <c:v>0.02</c:v>
                </c:pt>
                <c:pt idx="561">
                  <c:v>0.02</c:v>
                </c:pt>
                <c:pt idx="562">
                  <c:v>0.02</c:v>
                </c:pt>
                <c:pt idx="563">
                  <c:v>0.02</c:v>
                </c:pt>
                <c:pt idx="564">
                  <c:v>0.02</c:v>
                </c:pt>
                <c:pt idx="565">
                  <c:v>0.02</c:v>
                </c:pt>
                <c:pt idx="566">
                  <c:v>0.02</c:v>
                </c:pt>
                <c:pt idx="567">
                  <c:v>0.02</c:v>
                </c:pt>
                <c:pt idx="568">
                  <c:v>0.02</c:v>
                </c:pt>
                <c:pt idx="569">
                  <c:v>0.02</c:v>
                </c:pt>
                <c:pt idx="570">
                  <c:v>0.02</c:v>
                </c:pt>
                <c:pt idx="571">
                  <c:v>0.02</c:v>
                </c:pt>
                <c:pt idx="572">
                  <c:v>0.02</c:v>
                </c:pt>
                <c:pt idx="573">
                  <c:v>0.02</c:v>
                </c:pt>
                <c:pt idx="574">
                  <c:v>0.02</c:v>
                </c:pt>
                <c:pt idx="575">
                  <c:v>0.02</c:v>
                </c:pt>
                <c:pt idx="576">
                  <c:v>0.02</c:v>
                </c:pt>
                <c:pt idx="577">
                  <c:v>0.02</c:v>
                </c:pt>
                <c:pt idx="578">
                  <c:v>0.02</c:v>
                </c:pt>
                <c:pt idx="579">
                  <c:v>0.02</c:v>
                </c:pt>
                <c:pt idx="580">
                  <c:v>0.02</c:v>
                </c:pt>
                <c:pt idx="581">
                  <c:v>0.02</c:v>
                </c:pt>
                <c:pt idx="582">
                  <c:v>0.02</c:v>
                </c:pt>
                <c:pt idx="583">
                  <c:v>0.02</c:v>
                </c:pt>
                <c:pt idx="584">
                  <c:v>0.02</c:v>
                </c:pt>
                <c:pt idx="585">
                  <c:v>0.02</c:v>
                </c:pt>
                <c:pt idx="586">
                  <c:v>0.02</c:v>
                </c:pt>
                <c:pt idx="587">
                  <c:v>0.02</c:v>
                </c:pt>
                <c:pt idx="588">
                  <c:v>0.02</c:v>
                </c:pt>
                <c:pt idx="589">
                  <c:v>0.02</c:v>
                </c:pt>
                <c:pt idx="590">
                  <c:v>0.02</c:v>
                </c:pt>
                <c:pt idx="591">
                  <c:v>0.02</c:v>
                </c:pt>
                <c:pt idx="592">
                  <c:v>0.02</c:v>
                </c:pt>
                <c:pt idx="593">
                  <c:v>0.02</c:v>
                </c:pt>
                <c:pt idx="594">
                  <c:v>0.02</c:v>
                </c:pt>
                <c:pt idx="595">
                  <c:v>0.02</c:v>
                </c:pt>
                <c:pt idx="596">
                  <c:v>0.02</c:v>
                </c:pt>
                <c:pt idx="597">
                  <c:v>0.02</c:v>
                </c:pt>
                <c:pt idx="598">
                  <c:v>0.02</c:v>
                </c:pt>
                <c:pt idx="599">
                  <c:v>0.02</c:v>
                </c:pt>
                <c:pt idx="600">
                  <c:v>0.02</c:v>
                </c:pt>
                <c:pt idx="601">
                  <c:v>0.02</c:v>
                </c:pt>
                <c:pt idx="602">
                  <c:v>0.02</c:v>
                </c:pt>
                <c:pt idx="603">
                  <c:v>0.02</c:v>
                </c:pt>
                <c:pt idx="604">
                  <c:v>0.02</c:v>
                </c:pt>
                <c:pt idx="605">
                  <c:v>0.02</c:v>
                </c:pt>
                <c:pt idx="606">
                  <c:v>0.02</c:v>
                </c:pt>
                <c:pt idx="607">
                  <c:v>0.02</c:v>
                </c:pt>
                <c:pt idx="608">
                  <c:v>0.02</c:v>
                </c:pt>
                <c:pt idx="609">
                  <c:v>0.02</c:v>
                </c:pt>
                <c:pt idx="610">
                  <c:v>0.02</c:v>
                </c:pt>
                <c:pt idx="611">
                  <c:v>0.02</c:v>
                </c:pt>
                <c:pt idx="612">
                  <c:v>0.02</c:v>
                </c:pt>
                <c:pt idx="613">
                  <c:v>0.02</c:v>
                </c:pt>
                <c:pt idx="614">
                  <c:v>0.02</c:v>
                </c:pt>
                <c:pt idx="615">
                  <c:v>0.02</c:v>
                </c:pt>
                <c:pt idx="616">
                  <c:v>0.02</c:v>
                </c:pt>
                <c:pt idx="617">
                  <c:v>0.02</c:v>
                </c:pt>
                <c:pt idx="618">
                  <c:v>0.02</c:v>
                </c:pt>
                <c:pt idx="619">
                  <c:v>0.02</c:v>
                </c:pt>
                <c:pt idx="620">
                  <c:v>0.02</c:v>
                </c:pt>
                <c:pt idx="621">
                  <c:v>0.02</c:v>
                </c:pt>
                <c:pt idx="622">
                  <c:v>0.02</c:v>
                </c:pt>
                <c:pt idx="623">
                  <c:v>0.02</c:v>
                </c:pt>
                <c:pt idx="624">
                  <c:v>0.02</c:v>
                </c:pt>
                <c:pt idx="625">
                  <c:v>0.02</c:v>
                </c:pt>
                <c:pt idx="626">
                  <c:v>0.02</c:v>
                </c:pt>
                <c:pt idx="627">
                  <c:v>0.02</c:v>
                </c:pt>
                <c:pt idx="628">
                  <c:v>0.02</c:v>
                </c:pt>
                <c:pt idx="629">
                  <c:v>0.02</c:v>
                </c:pt>
                <c:pt idx="630">
                  <c:v>0.02</c:v>
                </c:pt>
                <c:pt idx="631">
                  <c:v>0.02</c:v>
                </c:pt>
                <c:pt idx="632">
                  <c:v>0.02</c:v>
                </c:pt>
                <c:pt idx="633">
                  <c:v>0.02</c:v>
                </c:pt>
                <c:pt idx="634">
                  <c:v>0.02</c:v>
                </c:pt>
                <c:pt idx="635">
                  <c:v>0.02</c:v>
                </c:pt>
                <c:pt idx="636">
                  <c:v>0.02</c:v>
                </c:pt>
                <c:pt idx="637">
                  <c:v>0.02</c:v>
                </c:pt>
                <c:pt idx="638">
                  <c:v>0.02</c:v>
                </c:pt>
                <c:pt idx="639">
                  <c:v>0.02</c:v>
                </c:pt>
                <c:pt idx="640">
                  <c:v>0.02</c:v>
                </c:pt>
                <c:pt idx="641">
                  <c:v>0.02</c:v>
                </c:pt>
                <c:pt idx="642">
                  <c:v>0.02</c:v>
                </c:pt>
                <c:pt idx="643">
                  <c:v>0.02</c:v>
                </c:pt>
                <c:pt idx="644">
                  <c:v>0.02</c:v>
                </c:pt>
                <c:pt idx="645">
                  <c:v>0.02</c:v>
                </c:pt>
                <c:pt idx="646">
                  <c:v>0.02</c:v>
                </c:pt>
                <c:pt idx="647">
                  <c:v>0.02</c:v>
                </c:pt>
                <c:pt idx="648">
                  <c:v>0.02</c:v>
                </c:pt>
                <c:pt idx="649">
                  <c:v>0.02</c:v>
                </c:pt>
                <c:pt idx="650">
                  <c:v>0.02</c:v>
                </c:pt>
                <c:pt idx="651">
                  <c:v>0.02</c:v>
                </c:pt>
                <c:pt idx="652">
                  <c:v>0.02</c:v>
                </c:pt>
                <c:pt idx="653">
                  <c:v>0.02</c:v>
                </c:pt>
                <c:pt idx="654">
                  <c:v>0.02</c:v>
                </c:pt>
                <c:pt idx="655">
                  <c:v>0.02</c:v>
                </c:pt>
                <c:pt idx="656">
                  <c:v>0.02</c:v>
                </c:pt>
                <c:pt idx="657">
                  <c:v>0.02</c:v>
                </c:pt>
                <c:pt idx="658">
                  <c:v>0.02</c:v>
                </c:pt>
                <c:pt idx="659">
                  <c:v>0.02</c:v>
                </c:pt>
                <c:pt idx="660">
                  <c:v>0.02</c:v>
                </c:pt>
                <c:pt idx="661">
                  <c:v>0.02</c:v>
                </c:pt>
                <c:pt idx="662">
                  <c:v>0.02</c:v>
                </c:pt>
                <c:pt idx="663">
                  <c:v>0.02</c:v>
                </c:pt>
                <c:pt idx="664">
                  <c:v>0.02</c:v>
                </c:pt>
                <c:pt idx="665">
                  <c:v>0.02</c:v>
                </c:pt>
                <c:pt idx="666">
                  <c:v>0.02</c:v>
                </c:pt>
                <c:pt idx="667">
                  <c:v>0.02</c:v>
                </c:pt>
                <c:pt idx="668">
                  <c:v>0.02</c:v>
                </c:pt>
                <c:pt idx="669">
                  <c:v>0.02</c:v>
                </c:pt>
                <c:pt idx="670">
                  <c:v>0.02</c:v>
                </c:pt>
                <c:pt idx="671">
                  <c:v>0.02</c:v>
                </c:pt>
                <c:pt idx="672">
                  <c:v>0.02</c:v>
                </c:pt>
                <c:pt idx="673">
                  <c:v>0.02</c:v>
                </c:pt>
                <c:pt idx="674">
                  <c:v>0.02</c:v>
                </c:pt>
                <c:pt idx="675">
                  <c:v>0.02</c:v>
                </c:pt>
                <c:pt idx="676">
                  <c:v>0.02</c:v>
                </c:pt>
                <c:pt idx="677">
                  <c:v>0.02</c:v>
                </c:pt>
                <c:pt idx="678">
                  <c:v>0.02</c:v>
                </c:pt>
                <c:pt idx="679">
                  <c:v>0.02</c:v>
                </c:pt>
                <c:pt idx="680">
                  <c:v>0.02</c:v>
                </c:pt>
                <c:pt idx="681">
                  <c:v>0.02</c:v>
                </c:pt>
                <c:pt idx="682">
                  <c:v>0.02</c:v>
                </c:pt>
                <c:pt idx="683">
                  <c:v>0.02</c:v>
                </c:pt>
                <c:pt idx="684">
                  <c:v>0.02</c:v>
                </c:pt>
                <c:pt idx="685">
                  <c:v>0.02</c:v>
                </c:pt>
                <c:pt idx="686">
                  <c:v>0.02</c:v>
                </c:pt>
                <c:pt idx="687">
                  <c:v>0.02</c:v>
                </c:pt>
                <c:pt idx="688">
                  <c:v>0.02</c:v>
                </c:pt>
                <c:pt idx="689">
                  <c:v>0.02</c:v>
                </c:pt>
                <c:pt idx="690">
                  <c:v>0.02</c:v>
                </c:pt>
                <c:pt idx="691">
                  <c:v>0.02</c:v>
                </c:pt>
                <c:pt idx="692">
                  <c:v>0.02</c:v>
                </c:pt>
                <c:pt idx="693">
                  <c:v>0.02</c:v>
                </c:pt>
                <c:pt idx="694">
                  <c:v>0.02</c:v>
                </c:pt>
                <c:pt idx="695">
                  <c:v>0.02</c:v>
                </c:pt>
                <c:pt idx="696">
                  <c:v>0.02</c:v>
                </c:pt>
                <c:pt idx="697">
                  <c:v>0.02</c:v>
                </c:pt>
                <c:pt idx="698">
                  <c:v>0.02</c:v>
                </c:pt>
                <c:pt idx="699">
                  <c:v>0.02</c:v>
                </c:pt>
                <c:pt idx="700">
                  <c:v>0.02</c:v>
                </c:pt>
                <c:pt idx="701">
                  <c:v>0.02</c:v>
                </c:pt>
                <c:pt idx="702">
                  <c:v>0.02</c:v>
                </c:pt>
                <c:pt idx="703">
                  <c:v>0.02</c:v>
                </c:pt>
                <c:pt idx="704">
                  <c:v>0.02</c:v>
                </c:pt>
                <c:pt idx="705">
                  <c:v>0.02</c:v>
                </c:pt>
                <c:pt idx="706">
                  <c:v>0.02</c:v>
                </c:pt>
                <c:pt idx="707">
                  <c:v>0.02</c:v>
                </c:pt>
                <c:pt idx="708">
                  <c:v>0.02</c:v>
                </c:pt>
                <c:pt idx="709">
                  <c:v>0.02</c:v>
                </c:pt>
                <c:pt idx="710">
                  <c:v>0.02</c:v>
                </c:pt>
                <c:pt idx="711">
                  <c:v>0.02</c:v>
                </c:pt>
                <c:pt idx="712">
                  <c:v>0.02</c:v>
                </c:pt>
                <c:pt idx="713">
                  <c:v>0.02</c:v>
                </c:pt>
                <c:pt idx="714">
                  <c:v>0.02</c:v>
                </c:pt>
                <c:pt idx="715">
                  <c:v>0.02</c:v>
                </c:pt>
                <c:pt idx="716">
                  <c:v>0.02</c:v>
                </c:pt>
                <c:pt idx="717">
                  <c:v>0.02</c:v>
                </c:pt>
                <c:pt idx="718">
                  <c:v>0.02</c:v>
                </c:pt>
                <c:pt idx="719">
                  <c:v>0.02</c:v>
                </c:pt>
                <c:pt idx="720">
                  <c:v>0.02</c:v>
                </c:pt>
                <c:pt idx="721">
                  <c:v>0.02</c:v>
                </c:pt>
                <c:pt idx="722">
                  <c:v>0.02</c:v>
                </c:pt>
                <c:pt idx="723">
                  <c:v>0.02</c:v>
                </c:pt>
                <c:pt idx="724">
                  <c:v>0.02</c:v>
                </c:pt>
                <c:pt idx="725">
                  <c:v>0.02</c:v>
                </c:pt>
                <c:pt idx="726">
                  <c:v>0.02</c:v>
                </c:pt>
                <c:pt idx="727">
                  <c:v>0.02</c:v>
                </c:pt>
                <c:pt idx="728">
                  <c:v>0.02</c:v>
                </c:pt>
                <c:pt idx="729">
                  <c:v>0.02</c:v>
                </c:pt>
                <c:pt idx="730">
                  <c:v>0.02</c:v>
                </c:pt>
                <c:pt idx="731">
                  <c:v>0.02</c:v>
                </c:pt>
                <c:pt idx="732">
                  <c:v>0.02</c:v>
                </c:pt>
                <c:pt idx="733">
                  <c:v>0.02</c:v>
                </c:pt>
                <c:pt idx="734">
                  <c:v>0.02</c:v>
                </c:pt>
                <c:pt idx="735">
                  <c:v>0.02</c:v>
                </c:pt>
                <c:pt idx="736">
                  <c:v>0.02</c:v>
                </c:pt>
                <c:pt idx="737">
                  <c:v>0.02</c:v>
                </c:pt>
                <c:pt idx="738">
                  <c:v>0.02</c:v>
                </c:pt>
                <c:pt idx="739">
                  <c:v>0.02</c:v>
                </c:pt>
                <c:pt idx="740">
                  <c:v>0.02</c:v>
                </c:pt>
                <c:pt idx="741">
                  <c:v>0.02</c:v>
                </c:pt>
                <c:pt idx="742">
                  <c:v>0.02</c:v>
                </c:pt>
                <c:pt idx="743">
                  <c:v>0.02</c:v>
                </c:pt>
                <c:pt idx="744">
                  <c:v>0.02</c:v>
                </c:pt>
                <c:pt idx="745">
                  <c:v>0.02</c:v>
                </c:pt>
                <c:pt idx="746">
                  <c:v>0.02</c:v>
                </c:pt>
                <c:pt idx="747">
                  <c:v>0.02</c:v>
                </c:pt>
                <c:pt idx="748">
                  <c:v>0.02</c:v>
                </c:pt>
                <c:pt idx="749">
                  <c:v>0.02</c:v>
                </c:pt>
                <c:pt idx="750">
                  <c:v>0.02</c:v>
                </c:pt>
                <c:pt idx="751">
                  <c:v>0.02</c:v>
                </c:pt>
                <c:pt idx="752">
                  <c:v>0.02</c:v>
                </c:pt>
                <c:pt idx="753">
                  <c:v>0.02</c:v>
                </c:pt>
                <c:pt idx="754">
                  <c:v>0.02</c:v>
                </c:pt>
                <c:pt idx="755">
                  <c:v>0.02</c:v>
                </c:pt>
                <c:pt idx="756">
                  <c:v>0.02</c:v>
                </c:pt>
                <c:pt idx="757">
                  <c:v>0.02</c:v>
                </c:pt>
                <c:pt idx="758">
                  <c:v>0.02</c:v>
                </c:pt>
                <c:pt idx="759">
                  <c:v>0.02</c:v>
                </c:pt>
                <c:pt idx="760">
                  <c:v>0.02</c:v>
                </c:pt>
                <c:pt idx="761">
                  <c:v>0.02</c:v>
                </c:pt>
                <c:pt idx="762">
                  <c:v>0.02</c:v>
                </c:pt>
                <c:pt idx="763">
                  <c:v>0.02</c:v>
                </c:pt>
                <c:pt idx="764">
                  <c:v>0.02</c:v>
                </c:pt>
                <c:pt idx="765">
                  <c:v>0.02</c:v>
                </c:pt>
                <c:pt idx="766">
                  <c:v>0.02</c:v>
                </c:pt>
                <c:pt idx="767">
                  <c:v>0.02</c:v>
                </c:pt>
                <c:pt idx="768">
                  <c:v>0.02</c:v>
                </c:pt>
                <c:pt idx="769">
                  <c:v>0.02</c:v>
                </c:pt>
                <c:pt idx="770">
                  <c:v>0.02</c:v>
                </c:pt>
                <c:pt idx="771">
                  <c:v>0.02</c:v>
                </c:pt>
                <c:pt idx="772">
                  <c:v>0.02</c:v>
                </c:pt>
                <c:pt idx="773">
                  <c:v>0.02</c:v>
                </c:pt>
                <c:pt idx="774">
                  <c:v>0.02</c:v>
                </c:pt>
                <c:pt idx="775">
                  <c:v>0.02</c:v>
                </c:pt>
                <c:pt idx="776">
                  <c:v>0.02</c:v>
                </c:pt>
                <c:pt idx="777">
                  <c:v>0.02</c:v>
                </c:pt>
                <c:pt idx="778">
                  <c:v>0.02</c:v>
                </c:pt>
                <c:pt idx="779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0B0-439C-9684-9832B87A081B}"/>
            </c:ext>
          </c:extLst>
        </c:ser>
        <c:ser>
          <c:idx val="8"/>
          <c:order val="8"/>
          <c:tx>
            <c:strRef>
              <c:f>'FRED Graph'!$K$21</c:f>
              <c:strCache>
                <c:ptCount val="1"/>
                <c:pt idx="0">
                  <c:v>Fed Funds Futures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'FRED Graph'!$A$22:$A$801</c:f>
              <c:numCache>
                <c:formatCode>mmm\-yy</c:formatCode>
                <c:ptCount val="780"/>
                <c:pt idx="0">
                  <c:v>21916</c:v>
                </c:pt>
                <c:pt idx="1">
                  <c:v>21947</c:v>
                </c:pt>
                <c:pt idx="2">
                  <c:v>21976</c:v>
                </c:pt>
                <c:pt idx="3">
                  <c:v>22007</c:v>
                </c:pt>
                <c:pt idx="4">
                  <c:v>22037</c:v>
                </c:pt>
                <c:pt idx="5">
                  <c:v>22068</c:v>
                </c:pt>
                <c:pt idx="6">
                  <c:v>22098</c:v>
                </c:pt>
                <c:pt idx="7">
                  <c:v>22129</c:v>
                </c:pt>
                <c:pt idx="8">
                  <c:v>22160</c:v>
                </c:pt>
                <c:pt idx="9">
                  <c:v>22190</c:v>
                </c:pt>
                <c:pt idx="10">
                  <c:v>22221</c:v>
                </c:pt>
                <c:pt idx="11">
                  <c:v>22251</c:v>
                </c:pt>
                <c:pt idx="12">
                  <c:v>22282</c:v>
                </c:pt>
                <c:pt idx="13">
                  <c:v>22313</c:v>
                </c:pt>
                <c:pt idx="14">
                  <c:v>22341</c:v>
                </c:pt>
                <c:pt idx="15">
                  <c:v>22372</c:v>
                </c:pt>
                <c:pt idx="16">
                  <c:v>22402</c:v>
                </c:pt>
                <c:pt idx="17">
                  <c:v>22433</c:v>
                </c:pt>
                <c:pt idx="18">
                  <c:v>22463</c:v>
                </c:pt>
                <c:pt idx="19">
                  <c:v>22494</c:v>
                </c:pt>
                <c:pt idx="20">
                  <c:v>22525</c:v>
                </c:pt>
                <c:pt idx="21">
                  <c:v>22555</c:v>
                </c:pt>
                <c:pt idx="22">
                  <c:v>22586</c:v>
                </c:pt>
                <c:pt idx="23">
                  <c:v>22616</c:v>
                </c:pt>
                <c:pt idx="24">
                  <c:v>22647</c:v>
                </c:pt>
                <c:pt idx="25">
                  <c:v>22678</c:v>
                </c:pt>
                <c:pt idx="26">
                  <c:v>22706</c:v>
                </c:pt>
                <c:pt idx="27">
                  <c:v>22737</c:v>
                </c:pt>
                <c:pt idx="28">
                  <c:v>22767</c:v>
                </c:pt>
                <c:pt idx="29">
                  <c:v>22798</c:v>
                </c:pt>
                <c:pt idx="30">
                  <c:v>22828</c:v>
                </c:pt>
                <c:pt idx="31">
                  <c:v>22859</c:v>
                </c:pt>
                <c:pt idx="32">
                  <c:v>22890</c:v>
                </c:pt>
                <c:pt idx="33">
                  <c:v>22920</c:v>
                </c:pt>
                <c:pt idx="34">
                  <c:v>22951</c:v>
                </c:pt>
                <c:pt idx="35">
                  <c:v>22981</c:v>
                </c:pt>
                <c:pt idx="36">
                  <c:v>23012</c:v>
                </c:pt>
                <c:pt idx="37">
                  <c:v>23043</c:v>
                </c:pt>
                <c:pt idx="38">
                  <c:v>23071</c:v>
                </c:pt>
                <c:pt idx="39">
                  <c:v>23102</c:v>
                </c:pt>
                <c:pt idx="40">
                  <c:v>23132</c:v>
                </c:pt>
                <c:pt idx="41">
                  <c:v>23163</c:v>
                </c:pt>
                <c:pt idx="42">
                  <c:v>23193</c:v>
                </c:pt>
                <c:pt idx="43">
                  <c:v>23224</c:v>
                </c:pt>
                <c:pt idx="44">
                  <c:v>23255</c:v>
                </c:pt>
                <c:pt idx="45">
                  <c:v>23285</c:v>
                </c:pt>
                <c:pt idx="46">
                  <c:v>23316</c:v>
                </c:pt>
                <c:pt idx="47">
                  <c:v>23346</c:v>
                </c:pt>
                <c:pt idx="48">
                  <c:v>23377</c:v>
                </c:pt>
                <c:pt idx="49">
                  <c:v>23408</c:v>
                </c:pt>
                <c:pt idx="50">
                  <c:v>23437</c:v>
                </c:pt>
                <c:pt idx="51">
                  <c:v>23468</c:v>
                </c:pt>
                <c:pt idx="52">
                  <c:v>23498</c:v>
                </c:pt>
                <c:pt idx="53">
                  <c:v>23529</c:v>
                </c:pt>
                <c:pt idx="54">
                  <c:v>23559</c:v>
                </c:pt>
                <c:pt idx="55">
                  <c:v>23590</c:v>
                </c:pt>
                <c:pt idx="56">
                  <c:v>23621</c:v>
                </c:pt>
                <c:pt idx="57">
                  <c:v>23651</c:v>
                </c:pt>
                <c:pt idx="58">
                  <c:v>23682</c:v>
                </c:pt>
                <c:pt idx="59">
                  <c:v>23712</c:v>
                </c:pt>
                <c:pt idx="60">
                  <c:v>23743</c:v>
                </c:pt>
                <c:pt idx="61">
                  <c:v>23774</c:v>
                </c:pt>
                <c:pt idx="62">
                  <c:v>23802</c:v>
                </c:pt>
                <c:pt idx="63">
                  <c:v>23833</c:v>
                </c:pt>
                <c:pt idx="64">
                  <c:v>23863</c:v>
                </c:pt>
                <c:pt idx="65">
                  <c:v>23894</c:v>
                </c:pt>
                <c:pt idx="66">
                  <c:v>23924</c:v>
                </c:pt>
                <c:pt idx="67">
                  <c:v>23955</c:v>
                </c:pt>
                <c:pt idx="68">
                  <c:v>23986</c:v>
                </c:pt>
                <c:pt idx="69">
                  <c:v>24016</c:v>
                </c:pt>
                <c:pt idx="70">
                  <c:v>24047</c:v>
                </c:pt>
                <c:pt idx="71">
                  <c:v>24077</c:v>
                </c:pt>
                <c:pt idx="72">
                  <c:v>24108</c:v>
                </c:pt>
                <c:pt idx="73">
                  <c:v>24139</c:v>
                </c:pt>
                <c:pt idx="74">
                  <c:v>24167</c:v>
                </c:pt>
                <c:pt idx="75">
                  <c:v>24198</c:v>
                </c:pt>
                <c:pt idx="76">
                  <c:v>24228</c:v>
                </c:pt>
                <c:pt idx="77">
                  <c:v>24259</c:v>
                </c:pt>
                <c:pt idx="78">
                  <c:v>24289</c:v>
                </c:pt>
                <c:pt idx="79">
                  <c:v>24320</c:v>
                </c:pt>
                <c:pt idx="80">
                  <c:v>24351</c:v>
                </c:pt>
                <c:pt idx="81">
                  <c:v>24381</c:v>
                </c:pt>
                <c:pt idx="82">
                  <c:v>24412</c:v>
                </c:pt>
                <c:pt idx="83">
                  <c:v>24442</c:v>
                </c:pt>
                <c:pt idx="84">
                  <c:v>24473</c:v>
                </c:pt>
                <c:pt idx="85">
                  <c:v>24504</c:v>
                </c:pt>
                <c:pt idx="86">
                  <c:v>24532</c:v>
                </c:pt>
                <c:pt idx="87">
                  <c:v>24563</c:v>
                </c:pt>
                <c:pt idx="88">
                  <c:v>24593</c:v>
                </c:pt>
                <c:pt idx="89">
                  <c:v>24624</c:v>
                </c:pt>
                <c:pt idx="90">
                  <c:v>24654</c:v>
                </c:pt>
                <c:pt idx="91">
                  <c:v>24685</c:v>
                </c:pt>
                <c:pt idx="92">
                  <c:v>24716</c:v>
                </c:pt>
                <c:pt idx="93">
                  <c:v>24746</c:v>
                </c:pt>
                <c:pt idx="94">
                  <c:v>24777</c:v>
                </c:pt>
                <c:pt idx="95">
                  <c:v>24807</c:v>
                </c:pt>
                <c:pt idx="96">
                  <c:v>24838</c:v>
                </c:pt>
                <c:pt idx="97">
                  <c:v>24869</c:v>
                </c:pt>
                <c:pt idx="98">
                  <c:v>24898</c:v>
                </c:pt>
                <c:pt idx="99">
                  <c:v>24929</c:v>
                </c:pt>
                <c:pt idx="100">
                  <c:v>24959</c:v>
                </c:pt>
                <c:pt idx="101">
                  <c:v>24990</c:v>
                </c:pt>
                <c:pt idx="102">
                  <c:v>25020</c:v>
                </c:pt>
                <c:pt idx="103">
                  <c:v>25051</c:v>
                </c:pt>
                <c:pt idx="104">
                  <c:v>25082</c:v>
                </c:pt>
                <c:pt idx="105">
                  <c:v>25112</c:v>
                </c:pt>
                <c:pt idx="106">
                  <c:v>25143</c:v>
                </c:pt>
                <c:pt idx="107">
                  <c:v>25173</c:v>
                </c:pt>
                <c:pt idx="108">
                  <c:v>25204</c:v>
                </c:pt>
                <c:pt idx="109">
                  <c:v>25235</c:v>
                </c:pt>
                <c:pt idx="110">
                  <c:v>25263</c:v>
                </c:pt>
                <c:pt idx="111">
                  <c:v>25294</c:v>
                </c:pt>
                <c:pt idx="112">
                  <c:v>25324</c:v>
                </c:pt>
                <c:pt idx="113">
                  <c:v>25355</c:v>
                </c:pt>
                <c:pt idx="114">
                  <c:v>25385</c:v>
                </c:pt>
                <c:pt idx="115">
                  <c:v>25416</c:v>
                </c:pt>
                <c:pt idx="116">
                  <c:v>25447</c:v>
                </c:pt>
                <c:pt idx="117">
                  <c:v>25477</c:v>
                </c:pt>
                <c:pt idx="118">
                  <c:v>25508</c:v>
                </c:pt>
                <c:pt idx="119">
                  <c:v>25538</c:v>
                </c:pt>
                <c:pt idx="120">
                  <c:v>25569</c:v>
                </c:pt>
                <c:pt idx="121">
                  <c:v>25600</c:v>
                </c:pt>
                <c:pt idx="122">
                  <c:v>25628</c:v>
                </c:pt>
                <c:pt idx="123">
                  <c:v>25659</c:v>
                </c:pt>
                <c:pt idx="124">
                  <c:v>25689</c:v>
                </c:pt>
                <c:pt idx="125">
                  <c:v>25720</c:v>
                </c:pt>
                <c:pt idx="126">
                  <c:v>25750</c:v>
                </c:pt>
                <c:pt idx="127">
                  <c:v>25781</c:v>
                </c:pt>
                <c:pt idx="128">
                  <c:v>25812</c:v>
                </c:pt>
                <c:pt idx="129">
                  <c:v>25842</c:v>
                </c:pt>
                <c:pt idx="130">
                  <c:v>25873</c:v>
                </c:pt>
                <c:pt idx="131">
                  <c:v>25903</c:v>
                </c:pt>
                <c:pt idx="132">
                  <c:v>25934</c:v>
                </c:pt>
                <c:pt idx="133">
                  <c:v>25965</c:v>
                </c:pt>
                <c:pt idx="134">
                  <c:v>25993</c:v>
                </c:pt>
                <c:pt idx="135">
                  <c:v>26024</c:v>
                </c:pt>
                <c:pt idx="136">
                  <c:v>26054</c:v>
                </c:pt>
                <c:pt idx="137">
                  <c:v>26085</c:v>
                </c:pt>
                <c:pt idx="138">
                  <c:v>26115</c:v>
                </c:pt>
                <c:pt idx="139">
                  <c:v>26146</c:v>
                </c:pt>
                <c:pt idx="140">
                  <c:v>26177</c:v>
                </c:pt>
                <c:pt idx="141">
                  <c:v>26207</c:v>
                </c:pt>
                <c:pt idx="142">
                  <c:v>26238</c:v>
                </c:pt>
                <c:pt idx="143">
                  <c:v>26268</c:v>
                </c:pt>
                <c:pt idx="144">
                  <c:v>26299</c:v>
                </c:pt>
                <c:pt idx="145">
                  <c:v>26330</c:v>
                </c:pt>
                <c:pt idx="146">
                  <c:v>26359</c:v>
                </c:pt>
                <c:pt idx="147">
                  <c:v>26390</c:v>
                </c:pt>
                <c:pt idx="148">
                  <c:v>26420</c:v>
                </c:pt>
                <c:pt idx="149">
                  <c:v>26451</c:v>
                </c:pt>
                <c:pt idx="150">
                  <c:v>26481</c:v>
                </c:pt>
                <c:pt idx="151">
                  <c:v>26512</c:v>
                </c:pt>
                <c:pt idx="152">
                  <c:v>26543</c:v>
                </c:pt>
                <c:pt idx="153">
                  <c:v>26573</c:v>
                </c:pt>
                <c:pt idx="154">
                  <c:v>26604</c:v>
                </c:pt>
                <c:pt idx="155">
                  <c:v>26634</c:v>
                </c:pt>
                <c:pt idx="156">
                  <c:v>26665</c:v>
                </c:pt>
                <c:pt idx="157">
                  <c:v>26696</c:v>
                </c:pt>
                <c:pt idx="158">
                  <c:v>26724</c:v>
                </c:pt>
                <c:pt idx="159">
                  <c:v>26755</c:v>
                </c:pt>
                <c:pt idx="160">
                  <c:v>26785</c:v>
                </c:pt>
                <c:pt idx="161">
                  <c:v>26816</c:v>
                </c:pt>
                <c:pt idx="162">
                  <c:v>26846</c:v>
                </c:pt>
                <c:pt idx="163">
                  <c:v>26877</c:v>
                </c:pt>
                <c:pt idx="164">
                  <c:v>26908</c:v>
                </c:pt>
                <c:pt idx="165">
                  <c:v>26938</c:v>
                </c:pt>
                <c:pt idx="166">
                  <c:v>26969</c:v>
                </c:pt>
                <c:pt idx="167">
                  <c:v>26999</c:v>
                </c:pt>
                <c:pt idx="168">
                  <c:v>27030</c:v>
                </c:pt>
                <c:pt idx="169">
                  <c:v>27061</c:v>
                </c:pt>
                <c:pt idx="170">
                  <c:v>27089</c:v>
                </c:pt>
                <c:pt idx="171">
                  <c:v>27120</c:v>
                </c:pt>
                <c:pt idx="172">
                  <c:v>27150</c:v>
                </c:pt>
                <c:pt idx="173">
                  <c:v>27181</c:v>
                </c:pt>
                <c:pt idx="174">
                  <c:v>27211</c:v>
                </c:pt>
                <c:pt idx="175">
                  <c:v>27242</c:v>
                </c:pt>
                <c:pt idx="176">
                  <c:v>27273</c:v>
                </c:pt>
                <c:pt idx="177">
                  <c:v>27303</c:v>
                </c:pt>
                <c:pt idx="178">
                  <c:v>27334</c:v>
                </c:pt>
                <c:pt idx="179">
                  <c:v>27364</c:v>
                </c:pt>
                <c:pt idx="180">
                  <c:v>27395</c:v>
                </c:pt>
                <c:pt idx="181">
                  <c:v>27426</c:v>
                </c:pt>
                <c:pt idx="182">
                  <c:v>27454</c:v>
                </c:pt>
                <c:pt idx="183">
                  <c:v>27485</c:v>
                </c:pt>
                <c:pt idx="184">
                  <c:v>27515</c:v>
                </c:pt>
                <c:pt idx="185">
                  <c:v>27546</c:v>
                </c:pt>
                <c:pt idx="186">
                  <c:v>27576</c:v>
                </c:pt>
                <c:pt idx="187">
                  <c:v>27607</c:v>
                </c:pt>
                <c:pt idx="188">
                  <c:v>27638</c:v>
                </c:pt>
                <c:pt idx="189">
                  <c:v>27668</c:v>
                </c:pt>
                <c:pt idx="190">
                  <c:v>27699</c:v>
                </c:pt>
                <c:pt idx="191">
                  <c:v>27729</c:v>
                </c:pt>
                <c:pt idx="192">
                  <c:v>27760</c:v>
                </c:pt>
                <c:pt idx="193">
                  <c:v>27791</c:v>
                </c:pt>
                <c:pt idx="194">
                  <c:v>27820</c:v>
                </c:pt>
                <c:pt idx="195">
                  <c:v>27851</c:v>
                </c:pt>
                <c:pt idx="196">
                  <c:v>27881</c:v>
                </c:pt>
                <c:pt idx="197">
                  <c:v>27912</c:v>
                </c:pt>
                <c:pt idx="198">
                  <c:v>27942</c:v>
                </c:pt>
                <c:pt idx="199">
                  <c:v>27973</c:v>
                </c:pt>
                <c:pt idx="200">
                  <c:v>28004</c:v>
                </c:pt>
                <c:pt idx="201">
                  <c:v>28034</c:v>
                </c:pt>
                <c:pt idx="202">
                  <c:v>28065</c:v>
                </c:pt>
                <c:pt idx="203">
                  <c:v>28095</c:v>
                </c:pt>
                <c:pt idx="204">
                  <c:v>28126</c:v>
                </c:pt>
                <c:pt idx="205">
                  <c:v>28157</c:v>
                </c:pt>
                <c:pt idx="206">
                  <c:v>28185</c:v>
                </c:pt>
                <c:pt idx="207">
                  <c:v>28216</c:v>
                </c:pt>
                <c:pt idx="208">
                  <c:v>28246</c:v>
                </c:pt>
                <c:pt idx="209">
                  <c:v>28277</c:v>
                </c:pt>
                <c:pt idx="210">
                  <c:v>28307</c:v>
                </c:pt>
                <c:pt idx="211">
                  <c:v>28338</c:v>
                </c:pt>
                <c:pt idx="212">
                  <c:v>28369</c:v>
                </c:pt>
                <c:pt idx="213">
                  <c:v>28399</c:v>
                </c:pt>
                <c:pt idx="214">
                  <c:v>28430</c:v>
                </c:pt>
                <c:pt idx="215">
                  <c:v>28460</c:v>
                </c:pt>
                <c:pt idx="216">
                  <c:v>28491</c:v>
                </c:pt>
                <c:pt idx="217">
                  <c:v>28522</c:v>
                </c:pt>
                <c:pt idx="218">
                  <c:v>28550</c:v>
                </c:pt>
                <c:pt idx="219">
                  <c:v>28581</c:v>
                </c:pt>
                <c:pt idx="220">
                  <c:v>28611</c:v>
                </c:pt>
                <c:pt idx="221">
                  <c:v>28642</c:v>
                </c:pt>
                <c:pt idx="222">
                  <c:v>28672</c:v>
                </c:pt>
                <c:pt idx="223">
                  <c:v>28703</c:v>
                </c:pt>
                <c:pt idx="224">
                  <c:v>28734</c:v>
                </c:pt>
                <c:pt idx="225">
                  <c:v>28764</c:v>
                </c:pt>
                <c:pt idx="226">
                  <c:v>28795</c:v>
                </c:pt>
                <c:pt idx="227">
                  <c:v>28825</c:v>
                </c:pt>
                <c:pt idx="228">
                  <c:v>28856</c:v>
                </c:pt>
                <c:pt idx="229">
                  <c:v>28887</c:v>
                </c:pt>
                <c:pt idx="230">
                  <c:v>28915</c:v>
                </c:pt>
                <c:pt idx="231">
                  <c:v>28946</c:v>
                </c:pt>
                <c:pt idx="232">
                  <c:v>28976</c:v>
                </c:pt>
                <c:pt idx="233">
                  <c:v>29007</c:v>
                </c:pt>
                <c:pt idx="234">
                  <c:v>29037</c:v>
                </c:pt>
                <c:pt idx="235">
                  <c:v>29068</c:v>
                </c:pt>
                <c:pt idx="236">
                  <c:v>29099</c:v>
                </c:pt>
                <c:pt idx="237">
                  <c:v>29129</c:v>
                </c:pt>
                <c:pt idx="238">
                  <c:v>29160</c:v>
                </c:pt>
                <c:pt idx="239">
                  <c:v>29190</c:v>
                </c:pt>
                <c:pt idx="240">
                  <c:v>29221</c:v>
                </c:pt>
                <c:pt idx="241">
                  <c:v>29252</c:v>
                </c:pt>
                <c:pt idx="242">
                  <c:v>29281</c:v>
                </c:pt>
                <c:pt idx="243">
                  <c:v>29312</c:v>
                </c:pt>
                <c:pt idx="244">
                  <c:v>29342</c:v>
                </c:pt>
                <c:pt idx="245">
                  <c:v>29373</c:v>
                </c:pt>
                <c:pt idx="246">
                  <c:v>29403</c:v>
                </c:pt>
                <c:pt idx="247">
                  <c:v>29434</c:v>
                </c:pt>
                <c:pt idx="248">
                  <c:v>29465</c:v>
                </c:pt>
                <c:pt idx="249">
                  <c:v>29495</c:v>
                </c:pt>
                <c:pt idx="250">
                  <c:v>29526</c:v>
                </c:pt>
                <c:pt idx="251">
                  <c:v>29556</c:v>
                </c:pt>
                <c:pt idx="252">
                  <c:v>29587</c:v>
                </c:pt>
                <c:pt idx="253">
                  <c:v>29618</c:v>
                </c:pt>
                <c:pt idx="254">
                  <c:v>29646</c:v>
                </c:pt>
                <c:pt idx="255">
                  <c:v>29677</c:v>
                </c:pt>
                <c:pt idx="256">
                  <c:v>29707</c:v>
                </c:pt>
                <c:pt idx="257">
                  <c:v>29738</c:v>
                </c:pt>
                <c:pt idx="258">
                  <c:v>29768</c:v>
                </c:pt>
                <c:pt idx="259">
                  <c:v>29799</c:v>
                </c:pt>
                <c:pt idx="260">
                  <c:v>29830</c:v>
                </c:pt>
                <c:pt idx="261">
                  <c:v>29860</c:v>
                </c:pt>
                <c:pt idx="262">
                  <c:v>29891</c:v>
                </c:pt>
                <c:pt idx="263">
                  <c:v>29921</c:v>
                </c:pt>
                <c:pt idx="264">
                  <c:v>29952</c:v>
                </c:pt>
                <c:pt idx="265">
                  <c:v>29983</c:v>
                </c:pt>
                <c:pt idx="266">
                  <c:v>30011</c:v>
                </c:pt>
                <c:pt idx="267">
                  <c:v>30042</c:v>
                </c:pt>
                <c:pt idx="268">
                  <c:v>30072</c:v>
                </c:pt>
                <c:pt idx="269">
                  <c:v>30103</c:v>
                </c:pt>
                <c:pt idx="270">
                  <c:v>30133</c:v>
                </c:pt>
                <c:pt idx="271">
                  <c:v>30164</c:v>
                </c:pt>
                <c:pt idx="272">
                  <c:v>30195</c:v>
                </c:pt>
                <c:pt idx="273">
                  <c:v>30225</c:v>
                </c:pt>
                <c:pt idx="274">
                  <c:v>30256</c:v>
                </c:pt>
                <c:pt idx="275">
                  <c:v>30286</c:v>
                </c:pt>
                <c:pt idx="276">
                  <c:v>30317</c:v>
                </c:pt>
                <c:pt idx="277">
                  <c:v>30348</c:v>
                </c:pt>
                <c:pt idx="278">
                  <c:v>30376</c:v>
                </c:pt>
                <c:pt idx="279">
                  <c:v>30407</c:v>
                </c:pt>
                <c:pt idx="280">
                  <c:v>30437</c:v>
                </c:pt>
                <c:pt idx="281">
                  <c:v>30468</c:v>
                </c:pt>
                <c:pt idx="282">
                  <c:v>30498</c:v>
                </c:pt>
                <c:pt idx="283">
                  <c:v>30529</c:v>
                </c:pt>
                <c:pt idx="284">
                  <c:v>30560</c:v>
                </c:pt>
                <c:pt idx="285">
                  <c:v>30590</c:v>
                </c:pt>
                <c:pt idx="286">
                  <c:v>30621</c:v>
                </c:pt>
                <c:pt idx="287">
                  <c:v>30651</c:v>
                </c:pt>
                <c:pt idx="288">
                  <c:v>30682</c:v>
                </c:pt>
                <c:pt idx="289">
                  <c:v>30713</c:v>
                </c:pt>
                <c:pt idx="290">
                  <c:v>30742</c:v>
                </c:pt>
                <c:pt idx="291">
                  <c:v>30773</c:v>
                </c:pt>
                <c:pt idx="292">
                  <c:v>30803</c:v>
                </c:pt>
                <c:pt idx="293">
                  <c:v>30834</c:v>
                </c:pt>
                <c:pt idx="294">
                  <c:v>30864</c:v>
                </c:pt>
                <c:pt idx="295">
                  <c:v>30895</c:v>
                </c:pt>
                <c:pt idx="296">
                  <c:v>30926</c:v>
                </c:pt>
                <c:pt idx="297">
                  <c:v>30956</c:v>
                </c:pt>
                <c:pt idx="298">
                  <c:v>30987</c:v>
                </c:pt>
                <c:pt idx="299">
                  <c:v>31017</c:v>
                </c:pt>
                <c:pt idx="300">
                  <c:v>31048</c:v>
                </c:pt>
                <c:pt idx="301">
                  <c:v>31079</c:v>
                </c:pt>
                <c:pt idx="302">
                  <c:v>31107</c:v>
                </c:pt>
                <c:pt idx="303">
                  <c:v>31138</c:v>
                </c:pt>
                <c:pt idx="304">
                  <c:v>31168</c:v>
                </c:pt>
                <c:pt idx="305">
                  <c:v>31199</c:v>
                </c:pt>
                <c:pt idx="306">
                  <c:v>31229</c:v>
                </c:pt>
                <c:pt idx="307">
                  <c:v>31260</c:v>
                </c:pt>
                <c:pt idx="308">
                  <c:v>31291</c:v>
                </c:pt>
                <c:pt idx="309">
                  <c:v>31321</c:v>
                </c:pt>
                <c:pt idx="310">
                  <c:v>31352</c:v>
                </c:pt>
                <c:pt idx="311">
                  <c:v>31382</c:v>
                </c:pt>
                <c:pt idx="312">
                  <c:v>31413</c:v>
                </c:pt>
                <c:pt idx="313">
                  <c:v>31444</c:v>
                </c:pt>
                <c:pt idx="314">
                  <c:v>31472</c:v>
                </c:pt>
                <c:pt idx="315">
                  <c:v>31503</c:v>
                </c:pt>
                <c:pt idx="316">
                  <c:v>31533</c:v>
                </c:pt>
                <c:pt idx="317">
                  <c:v>31564</c:v>
                </c:pt>
                <c:pt idx="318">
                  <c:v>31594</c:v>
                </c:pt>
                <c:pt idx="319">
                  <c:v>31625</c:v>
                </c:pt>
                <c:pt idx="320">
                  <c:v>31656</c:v>
                </c:pt>
                <c:pt idx="321">
                  <c:v>31686</c:v>
                </c:pt>
                <c:pt idx="322">
                  <c:v>31717</c:v>
                </c:pt>
                <c:pt idx="323">
                  <c:v>31747</c:v>
                </c:pt>
                <c:pt idx="324">
                  <c:v>31778</c:v>
                </c:pt>
                <c:pt idx="325">
                  <c:v>31809</c:v>
                </c:pt>
                <c:pt idx="326">
                  <c:v>31837</c:v>
                </c:pt>
                <c:pt idx="327">
                  <c:v>31868</c:v>
                </c:pt>
                <c:pt idx="328">
                  <c:v>31898</c:v>
                </c:pt>
                <c:pt idx="329">
                  <c:v>31929</c:v>
                </c:pt>
                <c:pt idx="330">
                  <c:v>31959</c:v>
                </c:pt>
                <c:pt idx="331">
                  <c:v>31990</c:v>
                </c:pt>
                <c:pt idx="332">
                  <c:v>32021</c:v>
                </c:pt>
                <c:pt idx="333">
                  <c:v>32051</c:v>
                </c:pt>
                <c:pt idx="334">
                  <c:v>32082</c:v>
                </c:pt>
                <c:pt idx="335">
                  <c:v>32112</c:v>
                </c:pt>
                <c:pt idx="336">
                  <c:v>32143</c:v>
                </c:pt>
                <c:pt idx="337">
                  <c:v>32174</c:v>
                </c:pt>
                <c:pt idx="338">
                  <c:v>32203</c:v>
                </c:pt>
                <c:pt idx="339">
                  <c:v>32234</c:v>
                </c:pt>
                <c:pt idx="340">
                  <c:v>32264</c:v>
                </c:pt>
                <c:pt idx="341">
                  <c:v>32295</c:v>
                </c:pt>
                <c:pt idx="342">
                  <c:v>32325</c:v>
                </c:pt>
                <c:pt idx="343">
                  <c:v>32356</c:v>
                </c:pt>
                <c:pt idx="344">
                  <c:v>32387</c:v>
                </c:pt>
                <c:pt idx="345">
                  <c:v>32417</c:v>
                </c:pt>
                <c:pt idx="346">
                  <c:v>32448</c:v>
                </c:pt>
                <c:pt idx="347">
                  <c:v>32478</c:v>
                </c:pt>
                <c:pt idx="348">
                  <c:v>32509</c:v>
                </c:pt>
                <c:pt idx="349">
                  <c:v>32540</c:v>
                </c:pt>
                <c:pt idx="350">
                  <c:v>32568</c:v>
                </c:pt>
                <c:pt idx="351">
                  <c:v>32599</c:v>
                </c:pt>
                <c:pt idx="352">
                  <c:v>32629</c:v>
                </c:pt>
                <c:pt idx="353">
                  <c:v>32660</c:v>
                </c:pt>
                <c:pt idx="354">
                  <c:v>32690</c:v>
                </c:pt>
                <c:pt idx="355">
                  <c:v>32721</c:v>
                </c:pt>
                <c:pt idx="356">
                  <c:v>32752</c:v>
                </c:pt>
                <c:pt idx="357">
                  <c:v>32782</c:v>
                </c:pt>
                <c:pt idx="358">
                  <c:v>32813</c:v>
                </c:pt>
                <c:pt idx="359">
                  <c:v>32843</c:v>
                </c:pt>
                <c:pt idx="360">
                  <c:v>32874</c:v>
                </c:pt>
                <c:pt idx="361">
                  <c:v>32905</c:v>
                </c:pt>
                <c:pt idx="362">
                  <c:v>32933</c:v>
                </c:pt>
                <c:pt idx="363">
                  <c:v>32964</c:v>
                </c:pt>
                <c:pt idx="364">
                  <c:v>32994</c:v>
                </c:pt>
                <c:pt idx="365">
                  <c:v>33025</c:v>
                </c:pt>
                <c:pt idx="366">
                  <c:v>33055</c:v>
                </c:pt>
                <c:pt idx="367">
                  <c:v>33086</c:v>
                </c:pt>
                <c:pt idx="368">
                  <c:v>33117</c:v>
                </c:pt>
                <c:pt idx="369">
                  <c:v>33147</c:v>
                </c:pt>
                <c:pt idx="370">
                  <c:v>33178</c:v>
                </c:pt>
                <c:pt idx="371">
                  <c:v>33208</c:v>
                </c:pt>
                <c:pt idx="372">
                  <c:v>33239</c:v>
                </c:pt>
                <c:pt idx="373">
                  <c:v>33270</c:v>
                </c:pt>
                <c:pt idx="374">
                  <c:v>33298</c:v>
                </c:pt>
                <c:pt idx="375">
                  <c:v>33329</c:v>
                </c:pt>
                <c:pt idx="376">
                  <c:v>33359</c:v>
                </c:pt>
                <c:pt idx="377">
                  <c:v>33390</c:v>
                </c:pt>
                <c:pt idx="378">
                  <c:v>33420</c:v>
                </c:pt>
                <c:pt idx="379">
                  <c:v>33451</c:v>
                </c:pt>
                <c:pt idx="380">
                  <c:v>33482</c:v>
                </c:pt>
                <c:pt idx="381">
                  <c:v>33512</c:v>
                </c:pt>
                <c:pt idx="382">
                  <c:v>33543</c:v>
                </c:pt>
                <c:pt idx="383">
                  <c:v>33573</c:v>
                </c:pt>
                <c:pt idx="384">
                  <c:v>33604</c:v>
                </c:pt>
                <c:pt idx="385">
                  <c:v>33635</c:v>
                </c:pt>
                <c:pt idx="386">
                  <c:v>33664</c:v>
                </c:pt>
                <c:pt idx="387">
                  <c:v>33695</c:v>
                </c:pt>
                <c:pt idx="388">
                  <c:v>33725</c:v>
                </c:pt>
                <c:pt idx="389">
                  <c:v>33756</c:v>
                </c:pt>
                <c:pt idx="390">
                  <c:v>33786</c:v>
                </c:pt>
                <c:pt idx="391">
                  <c:v>33817</c:v>
                </c:pt>
                <c:pt idx="392">
                  <c:v>33848</c:v>
                </c:pt>
                <c:pt idx="393">
                  <c:v>33878</c:v>
                </c:pt>
                <c:pt idx="394">
                  <c:v>33909</c:v>
                </c:pt>
                <c:pt idx="395">
                  <c:v>33939</c:v>
                </c:pt>
                <c:pt idx="396">
                  <c:v>33970</c:v>
                </c:pt>
                <c:pt idx="397">
                  <c:v>34001</c:v>
                </c:pt>
                <c:pt idx="398">
                  <c:v>34029</c:v>
                </c:pt>
                <c:pt idx="399">
                  <c:v>34060</c:v>
                </c:pt>
                <c:pt idx="400">
                  <c:v>34090</c:v>
                </c:pt>
                <c:pt idx="401">
                  <c:v>34121</c:v>
                </c:pt>
                <c:pt idx="402">
                  <c:v>34151</c:v>
                </c:pt>
                <c:pt idx="403">
                  <c:v>34182</c:v>
                </c:pt>
                <c:pt idx="404">
                  <c:v>34213</c:v>
                </c:pt>
                <c:pt idx="405">
                  <c:v>34243</c:v>
                </c:pt>
                <c:pt idx="406">
                  <c:v>34274</c:v>
                </c:pt>
                <c:pt idx="407">
                  <c:v>34304</c:v>
                </c:pt>
                <c:pt idx="408">
                  <c:v>34335</c:v>
                </c:pt>
                <c:pt idx="409">
                  <c:v>34366</c:v>
                </c:pt>
                <c:pt idx="410">
                  <c:v>34394</c:v>
                </c:pt>
                <c:pt idx="411">
                  <c:v>34425</c:v>
                </c:pt>
                <c:pt idx="412">
                  <c:v>34455</c:v>
                </c:pt>
                <c:pt idx="413">
                  <c:v>34486</c:v>
                </c:pt>
                <c:pt idx="414">
                  <c:v>34516</c:v>
                </c:pt>
                <c:pt idx="415">
                  <c:v>34547</c:v>
                </c:pt>
                <c:pt idx="416">
                  <c:v>34578</c:v>
                </c:pt>
                <c:pt idx="417">
                  <c:v>34608</c:v>
                </c:pt>
                <c:pt idx="418">
                  <c:v>34639</c:v>
                </c:pt>
                <c:pt idx="419">
                  <c:v>34669</c:v>
                </c:pt>
                <c:pt idx="420">
                  <c:v>34700</c:v>
                </c:pt>
                <c:pt idx="421">
                  <c:v>34731</c:v>
                </c:pt>
                <c:pt idx="422">
                  <c:v>34759</c:v>
                </c:pt>
                <c:pt idx="423">
                  <c:v>34790</c:v>
                </c:pt>
                <c:pt idx="424">
                  <c:v>34820</c:v>
                </c:pt>
                <c:pt idx="425">
                  <c:v>34851</c:v>
                </c:pt>
                <c:pt idx="426">
                  <c:v>34881</c:v>
                </c:pt>
                <c:pt idx="427">
                  <c:v>34912</c:v>
                </c:pt>
                <c:pt idx="428">
                  <c:v>34943</c:v>
                </c:pt>
                <c:pt idx="429">
                  <c:v>34973</c:v>
                </c:pt>
                <c:pt idx="430">
                  <c:v>35004</c:v>
                </c:pt>
                <c:pt idx="431">
                  <c:v>35034</c:v>
                </c:pt>
                <c:pt idx="432">
                  <c:v>35065</c:v>
                </c:pt>
                <c:pt idx="433">
                  <c:v>35096</c:v>
                </c:pt>
                <c:pt idx="434">
                  <c:v>35125</c:v>
                </c:pt>
                <c:pt idx="435">
                  <c:v>35156</c:v>
                </c:pt>
                <c:pt idx="436">
                  <c:v>35186</c:v>
                </c:pt>
                <c:pt idx="437">
                  <c:v>35217</c:v>
                </c:pt>
                <c:pt idx="438">
                  <c:v>35247</c:v>
                </c:pt>
                <c:pt idx="439">
                  <c:v>35278</c:v>
                </c:pt>
                <c:pt idx="440">
                  <c:v>35309</c:v>
                </c:pt>
                <c:pt idx="441">
                  <c:v>35339</c:v>
                </c:pt>
                <c:pt idx="442">
                  <c:v>35370</c:v>
                </c:pt>
                <c:pt idx="443">
                  <c:v>35400</c:v>
                </c:pt>
                <c:pt idx="444">
                  <c:v>35431</c:v>
                </c:pt>
                <c:pt idx="445">
                  <c:v>35462</c:v>
                </c:pt>
                <c:pt idx="446">
                  <c:v>35490</c:v>
                </c:pt>
                <c:pt idx="447">
                  <c:v>35521</c:v>
                </c:pt>
                <c:pt idx="448">
                  <c:v>35551</c:v>
                </c:pt>
                <c:pt idx="449">
                  <c:v>35582</c:v>
                </c:pt>
                <c:pt idx="450">
                  <c:v>35612</c:v>
                </c:pt>
                <c:pt idx="451">
                  <c:v>35643</c:v>
                </c:pt>
                <c:pt idx="452">
                  <c:v>35674</c:v>
                </c:pt>
                <c:pt idx="453">
                  <c:v>35704</c:v>
                </c:pt>
                <c:pt idx="454">
                  <c:v>35735</c:v>
                </c:pt>
                <c:pt idx="455">
                  <c:v>35765</c:v>
                </c:pt>
                <c:pt idx="456">
                  <c:v>35796</c:v>
                </c:pt>
                <c:pt idx="457">
                  <c:v>35827</c:v>
                </c:pt>
                <c:pt idx="458">
                  <c:v>35855</c:v>
                </c:pt>
                <c:pt idx="459">
                  <c:v>35886</c:v>
                </c:pt>
                <c:pt idx="460">
                  <c:v>35916</c:v>
                </c:pt>
                <c:pt idx="461">
                  <c:v>35947</c:v>
                </c:pt>
                <c:pt idx="462">
                  <c:v>35977</c:v>
                </c:pt>
                <c:pt idx="463">
                  <c:v>36008</c:v>
                </c:pt>
                <c:pt idx="464">
                  <c:v>36039</c:v>
                </c:pt>
                <c:pt idx="465">
                  <c:v>36069</c:v>
                </c:pt>
                <c:pt idx="466">
                  <c:v>36100</c:v>
                </c:pt>
                <c:pt idx="467">
                  <c:v>36130</c:v>
                </c:pt>
                <c:pt idx="468">
                  <c:v>36161</c:v>
                </c:pt>
                <c:pt idx="469">
                  <c:v>36192</c:v>
                </c:pt>
                <c:pt idx="470">
                  <c:v>36220</c:v>
                </c:pt>
                <c:pt idx="471">
                  <c:v>36251</c:v>
                </c:pt>
                <c:pt idx="472">
                  <c:v>36281</c:v>
                </c:pt>
                <c:pt idx="473">
                  <c:v>36312</c:v>
                </c:pt>
                <c:pt idx="474">
                  <c:v>36342</c:v>
                </c:pt>
                <c:pt idx="475">
                  <c:v>36373</c:v>
                </c:pt>
                <c:pt idx="476">
                  <c:v>36404</c:v>
                </c:pt>
                <c:pt idx="477">
                  <c:v>36434</c:v>
                </c:pt>
                <c:pt idx="478">
                  <c:v>36465</c:v>
                </c:pt>
                <c:pt idx="479">
                  <c:v>36495</c:v>
                </c:pt>
                <c:pt idx="480">
                  <c:v>36526</c:v>
                </c:pt>
                <c:pt idx="481">
                  <c:v>36557</c:v>
                </c:pt>
                <c:pt idx="482">
                  <c:v>36586</c:v>
                </c:pt>
                <c:pt idx="483">
                  <c:v>36617</c:v>
                </c:pt>
                <c:pt idx="484">
                  <c:v>36647</c:v>
                </c:pt>
                <c:pt idx="485">
                  <c:v>36678</c:v>
                </c:pt>
                <c:pt idx="486">
                  <c:v>36708</c:v>
                </c:pt>
                <c:pt idx="487">
                  <c:v>36739</c:v>
                </c:pt>
                <c:pt idx="488">
                  <c:v>36770</c:v>
                </c:pt>
                <c:pt idx="489">
                  <c:v>36800</c:v>
                </c:pt>
                <c:pt idx="490">
                  <c:v>36831</c:v>
                </c:pt>
                <c:pt idx="491">
                  <c:v>36861</c:v>
                </c:pt>
                <c:pt idx="492">
                  <c:v>36892</c:v>
                </c:pt>
                <c:pt idx="493">
                  <c:v>36923</c:v>
                </c:pt>
                <c:pt idx="494">
                  <c:v>36951</c:v>
                </c:pt>
                <c:pt idx="495">
                  <c:v>36982</c:v>
                </c:pt>
                <c:pt idx="496">
                  <c:v>37012</c:v>
                </c:pt>
                <c:pt idx="497">
                  <c:v>37043</c:v>
                </c:pt>
                <c:pt idx="498">
                  <c:v>37073</c:v>
                </c:pt>
                <c:pt idx="499">
                  <c:v>37104</c:v>
                </c:pt>
                <c:pt idx="500">
                  <c:v>37135</c:v>
                </c:pt>
                <c:pt idx="501">
                  <c:v>37165</c:v>
                </c:pt>
                <c:pt idx="502">
                  <c:v>37196</c:v>
                </c:pt>
                <c:pt idx="503">
                  <c:v>37226</c:v>
                </c:pt>
                <c:pt idx="504">
                  <c:v>37257</c:v>
                </c:pt>
                <c:pt idx="505">
                  <c:v>37288</c:v>
                </c:pt>
                <c:pt idx="506">
                  <c:v>37316</c:v>
                </c:pt>
                <c:pt idx="507">
                  <c:v>37347</c:v>
                </c:pt>
                <c:pt idx="508">
                  <c:v>37377</c:v>
                </c:pt>
                <c:pt idx="509">
                  <c:v>37408</c:v>
                </c:pt>
                <c:pt idx="510">
                  <c:v>37438</c:v>
                </c:pt>
                <c:pt idx="511">
                  <c:v>37469</c:v>
                </c:pt>
                <c:pt idx="512">
                  <c:v>37500</c:v>
                </c:pt>
                <c:pt idx="513">
                  <c:v>37530</c:v>
                </c:pt>
                <c:pt idx="514">
                  <c:v>37561</c:v>
                </c:pt>
                <c:pt idx="515">
                  <c:v>37591</c:v>
                </c:pt>
                <c:pt idx="516">
                  <c:v>37622</c:v>
                </c:pt>
                <c:pt idx="517">
                  <c:v>37653</c:v>
                </c:pt>
                <c:pt idx="518">
                  <c:v>37681</c:v>
                </c:pt>
                <c:pt idx="519">
                  <c:v>37712</c:v>
                </c:pt>
                <c:pt idx="520">
                  <c:v>37742</c:v>
                </c:pt>
                <c:pt idx="521">
                  <c:v>37773</c:v>
                </c:pt>
                <c:pt idx="522">
                  <c:v>37803</c:v>
                </c:pt>
                <c:pt idx="523">
                  <c:v>37834</c:v>
                </c:pt>
                <c:pt idx="524">
                  <c:v>37865</c:v>
                </c:pt>
                <c:pt idx="525">
                  <c:v>37895</c:v>
                </c:pt>
                <c:pt idx="526">
                  <c:v>37926</c:v>
                </c:pt>
                <c:pt idx="527">
                  <c:v>37956</c:v>
                </c:pt>
                <c:pt idx="528">
                  <c:v>37987</c:v>
                </c:pt>
                <c:pt idx="529">
                  <c:v>38018</c:v>
                </c:pt>
                <c:pt idx="530">
                  <c:v>38047</c:v>
                </c:pt>
                <c:pt idx="531">
                  <c:v>38078</c:v>
                </c:pt>
                <c:pt idx="532">
                  <c:v>38108</c:v>
                </c:pt>
                <c:pt idx="533">
                  <c:v>38139</c:v>
                </c:pt>
                <c:pt idx="534">
                  <c:v>38169</c:v>
                </c:pt>
                <c:pt idx="535">
                  <c:v>38200</c:v>
                </c:pt>
                <c:pt idx="536">
                  <c:v>38231</c:v>
                </c:pt>
                <c:pt idx="537">
                  <c:v>38261</c:v>
                </c:pt>
                <c:pt idx="538">
                  <c:v>38292</c:v>
                </c:pt>
                <c:pt idx="539">
                  <c:v>38322</c:v>
                </c:pt>
                <c:pt idx="540">
                  <c:v>38353</c:v>
                </c:pt>
                <c:pt idx="541">
                  <c:v>38384</c:v>
                </c:pt>
                <c:pt idx="542">
                  <c:v>38412</c:v>
                </c:pt>
                <c:pt idx="543">
                  <c:v>38443</c:v>
                </c:pt>
                <c:pt idx="544">
                  <c:v>38473</c:v>
                </c:pt>
                <c:pt idx="545">
                  <c:v>38504</c:v>
                </c:pt>
                <c:pt idx="546">
                  <c:v>38534</c:v>
                </c:pt>
                <c:pt idx="547">
                  <c:v>38565</c:v>
                </c:pt>
                <c:pt idx="548">
                  <c:v>38596</c:v>
                </c:pt>
                <c:pt idx="549">
                  <c:v>38626</c:v>
                </c:pt>
                <c:pt idx="550">
                  <c:v>38657</c:v>
                </c:pt>
                <c:pt idx="551">
                  <c:v>38687</c:v>
                </c:pt>
                <c:pt idx="552">
                  <c:v>38718</c:v>
                </c:pt>
                <c:pt idx="553">
                  <c:v>38749</c:v>
                </c:pt>
                <c:pt idx="554">
                  <c:v>38777</c:v>
                </c:pt>
                <c:pt idx="555">
                  <c:v>38808</c:v>
                </c:pt>
                <c:pt idx="556">
                  <c:v>38838</c:v>
                </c:pt>
                <c:pt idx="557">
                  <c:v>38869</c:v>
                </c:pt>
                <c:pt idx="558">
                  <c:v>38899</c:v>
                </c:pt>
                <c:pt idx="559">
                  <c:v>38930</c:v>
                </c:pt>
                <c:pt idx="560">
                  <c:v>38961</c:v>
                </c:pt>
                <c:pt idx="561">
                  <c:v>38991</c:v>
                </c:pt>
                <c:pt idx="562">
                  <c:v>39022</c:v>
                </c:pt>
                <c:pt idx="563">
                  <c:v>39052</c:v>
                </c:pt>
                <c:pt idx="564">
                  <c:v>39083</c:v>
                </c:pt>
                <c:pt idx="565">
                  <c:v>39114</c:v>
                </c:pt>
                <c:pt idx="566">
                  <c:v>39142</c:v>
                </c:pt>
                <c:pt idx="567">
                  <c:v>39173</c:v>
                </c:pt>
                <c:pt idx="568">
                  <c:v>39203</c:v>
                </c:pt>
                <c:pt idx="569">
                  <c:v>39234</c:v>
                </c:pt>
                <c:pt idx="570">
                  <c:v>39264</c:v>
                </c:pt>
                <c:pt idx="571">
                  <c:v>39295</c:v>
                </c:pt>
                <c:pt idx="572">
                  <c:v>39326</c:v>
                </c:pt>
                <c:pt idx="573">
                  <c:v>39356</c:v>
                </c:pt>
                <c:pt idx="574">
                  <c:v>39387</c:v>
                </c:pt>
                <c:pt idx="575">
                  <c:v>39417</c:v>
                </c:pt>
                <c:pt idx="576">
                  <c:v>39448</c:v>
                </c:pt>
                <c:pt idx="577">
                  <c:v>39479</c:v>
                </c:pt>
                <c:pt idx="578">
                  <c:v>39508</c:v>
                </c:pt>
                <c:pt idx="579">
                  <c:v>39539</c:v>
                </c:pt>
                <c:pt idx="580">
                  <c:v>39569</c:v>
                </c:pt>
                <c:pt idx="581">
                  <c:v>39600</c:v>
                </c:pt>
                <c:pt idx="582">
                  <c:v>39630</c:v>
                </c:pt>
                <c:pt idx="583">
                  <c:v>39661</c:v>
                </c:pt>
                <c:pt idx="584">
                  <c:v>39692</c:v>
                </c:pt>
                <c:pt idx="585">
                  <c:v>39722</c:v>
                </c:pt>
                <c:pt idx="586">
                  <c:v>39753</c:v>
                </c:pt>
                <c:pt idx="587">
                  <c:v>39783</c:v>
                </c:pt>
                <c:pt idx="588">
                  <c:v>39814</c:v>
                </c:pt>
                <c:pt idx="589">
                  <c:v>39845</c:v>
                </c:pt>
                <c:pt idx="590">
                  <c:v>39873</c:v>
                </c:pt>
                <c:pt idx="591">
                  <c:v>39904</c:v>
                </c:pt>
                <c:pt idx="592">
                  <c:v>39934</c:v>
                </c:pt>
                <c:pt idx="593">
                  <c:v>39965</c:v>
                </c:pt>
                <c:pt idx="594">
                  <c:v>39995</c:v>
                </c:pt>
                <c:pt idx="595">
                  <c:v>40026</c:v>
                </c:pt>
                <c:pt idx="596">
                  <c:v>40057</c:v>
                </c:pt>
                <c:pt idx="597">
                  <c:v>40087</c:v>
                </c:pt>
                <c:pt idx="598">
                  <c:v>40118</c:v>
                </c:pt>
                <c:pt idx="599">
                  <c:v>40148</c:v>
                </c:pt>
                <c:pt idx="600">
                  <c:v>40179</c:v>
                </c:pt>
                <c:pt idx="601">
                  <c:v>40210</c:v>
                </c:pt>
                <c:pt idx="602">
                  <c:v>40238</c:v>
                </c:pt>
                <c:pt idx="603">
                  <c:v>40269</c:v>
                </c:pt>
                <c:pt idx="604">
                  <c:v>40299</c:v>
                </c:pt>
                <c:pt idx="605">
                  <c:v>40330</c:v>
                </c:pt>
                <c:pt idx="606">
                  <c:v>40360</c:v>
                </c:pt>
                <c:pt idx="607">
                  <c:v>40391</c:v>
                </c:pt>
                <c:pt idx="608">
                  <c:v>40422</c:v>
                </c:pt>
                <c:pt idx="609">
                  <c:v>40452</c:v>
                </c:pt>
                <c:pt idx="610">
                  <c:v>40483</c:v>
                </c:pt>
                <c:pt idx="611">
                  <c:v>40513</c:v>
                </c:pt>
                <c:pt idx="612">
                  <c:v>40544</c:v>
                </c:pt>
                <c:pt idx="613">
                  <c:v>40575</c:v>
                </c:pt>
                <c:pt idx="614">
                  <c:v>40603</c:v>
                </c:pt>
                <c:pt idx="615">
                  <c:v>40634</c:v>
                </c:pt>
                <c:pt idx="616">
                  <c:v>40664</c:v>
                </c:pt>
                <c:pt idx="617">
                  <c:v>40695</c:v>
                </c:pt>
                <c:pt idx="618">
                  <c:v>40725</c:v>
                </c:pt>
                <c:pt idx="619">
                  <c:v>40756</c:v>
                </c:pt>
                <c:pt idx="620">
                  <c:v>40787</c:v>
                </c:pt>
                <c:pt idx="621">
                  <c:v>40817</c:v>
                </c:pt>
                <c:pt idx="622">
                  <c:v>40848</c:v>
                </c:pt>
                <c:pt idx="623">
                  <c:v>40878</c:v>
                </c:pt>
                <c:pt idx="624">
                  <c:v>40909</c:v>
                </c:pt>
                <c:pt idx="625">
                  <c:v>40940</c:v>
                </c:pt>
                <c:pt idx="626">
                  <c:v>40969</c:v>
                </c:pt>
                <c:pt idx="627">
                  <c:v>41000</c:v>
                </c:pt>
                <c:pt idx="628">
                  <c:v>41030</c:v>
                </c:pt>
                <c:pt idx="629">
                  <c:v>41061</c:v>
                </c:pt>
                <c:pt idx="630">
                  <c:v>41091</c:v>
                </c:pt>
                <c:pt idx="631">
                  <c:v>41122</c:v>
                </c:pt>
                <c:pt idx="632">
                  <c:v>41153</c:v>
                </c:pt>
                <c:pt idx="633">
                  <c:v>41183</c:v>
                </c:pt>
                <c:pt idx="634">
                  <c:v>41214</c:v>
                </c:pt>
                <c:pt idx="635">
                  <c:v>41244</c:v>
                </c:pt>
                <c:pt idx="636">
                  <c:v>41275</c:v>
                </c:pt>
                <c:pt idx="637">
                  <c:v>41306</c:v>
                </c:pt>
                <c:pt idx="638">
                  <c:v>41334</c:v>
                </c:pt>
                <c:pt idx="639">
                  <c:v>41365</c:v>
                </c:pt>
                <c:pt idx="640">
                  <c:v>41395</c:v>
                </c:pt>
                <c:pt idx="641">
                  <c:v>41426</c:v>
                </c:pt>
                <c:pt idx="642">
                  <c:v>41456</c:v>
                </c:pt>
                <c:pt idx="643">
                  <c:v>41487</c:v>
                </c:pt>
                <c:pt idx="644">
                  <c:v>41518</c:v>
                </c:pt>
                <c:pt idx="645">
                  <c:v>41548</c:v>
                </c:pt>
                <c:pt idx="646">
                  <c:v>41579</c:v>
                </c:pt>
                <c:pt idx="647">
                  <c:v>41609</c:v>
                </c:pt>
                <c:pt idx="648">
                  <c:v>41640</c:v>
                </c:pt>
                <c:pt idx="649">
                  <c:v>41671</c:v>
                </c:pt>
                <c:pt idx="650">
                  <c:v>41699</c:v>
                </c:pt>
                <c:pt idx="651">
                  <c:v>41730</c:v>
                </c:pt>
                <c:pt idx="652">
                  <c:v>41760</c:v>
                </c:pt>
                <c:pt idx="653">
                  <c:v>41791</c:v>
                </c:pt>
                <c:pt idx="654">
                  <c:v>41821</c:v>
                </c:pt>
                <c:pt idx="655">
                  <c:v>41852</c:v>
                </c:pt>
                <c:pt idx="656">
                  <c:v>41883</c:v>
                </c:pt>
                <c:pt idx="657">
                  <c:v>41913</c:v>
                </c:pt>
                <c:pt idx="658">
                  <c:v>41944</c:v>
                </c:pt>
                <c:pt idx="659">
                  <c:v>41974</c:v>
                </c:pt>
                <c:pt idx="660">
                  <c:v>42005</c:v>
                </c:pt>
                <c:pt idx="661">
                  <c:v>42036</c:v>
                </c:pt>
                <c:pt idx="662">
                  <c:v>42064</c:v>
                </c:pt>
                <c:pt idx="663">
                  <c:v>42095</c:v>
                </c:pt>
                <c:pt idx="664">
                  <c:v>42125</c:v>
                </c:pt>
                <c:pt idx="665">
                  <c:v>42156</c:v>
                </c:pt>
                <c:pt idx="666">
                  <c:v>42186</c:v>
                </c:pt>
                <c:pt idx="667">
                  <c:v>42217</c:v>
                </c:pt>
                <c:pt idx="668">
                  <c:v>42248</c:v>
                </c:pt>
                <c:pt idx="669">
                  <c:v>42278</c:v>
                </c:pt>
                <c:pt idx="670">
                  <c:v>42309</c:v>
                </c:pt>
                <c:pt idx="671">
                  <c:v>42339</c:v>
                </c:pt>
                <c:pt idx="672">
                  <c:v>42339</c:v>
                </c:pt>
                <c:pt idx="673">
                  <c:v>42370</c:v>
                </c:pt>
                <c:pt idx="674">
                  <c:v>42401</c:v>
                </c:pt>
                <c:pt idx="675">
                  <c:v>42430</c:v>
                </c:pt>
                <c:pt idx="676">
                  <c:v>42461</c:v>
                </c:pt>
                <c:pt idx="677">
                  <c:v>42491</c:v>
                </c:pt>
                <c:pt idx="678">
                  <c:v>42522</c:v>
                </c:pt>
                <c:pt idx="679">
                  <c:v>42552</c:v>
                </c:pt>
                <c:pt idx="680">
                  <c:v>42583</c:v>
                </c:pt>
                <c:pt idx="681">
                  <c:v>42614</c:v>
                </c:pt>
                <c:pt idx="682">
                  <c:v>42644</c:v>
                </c:pt>
                <c:pt idx="683">
                  <c:v>42675</c:v>
                </c:pt>
                <c:pt idx="684">
                  <c:v>42705</c:v>
                </c:pt>
                <c:pt idx="685">
                  <c:v>42705</c:v>
                </c:pt>
                <c:pt idx="686">
                  <c:v>42736</c:v>
                </c:pt>
                <c:pt idx="687">
                  <c:v>42767</c:v>
                </c:pt>
                <c:pt idx="688">
                  <c:v>42795</c:v>
                </c:pt>
                <c:pt idx="689">
                  <c:v>42795</c:v>
                </c:pt>
                <c:pt idx="690">
                  <c:v>42826</c:v>
                </c:pt>
                <c:pt idx="691">
                  <c:v>42856</c:v>
                </c:pt>
                <c:pt idx="692">
                  <c:v>42887</c:v>
                </c:pt>
                <c:pt idx="693">
                  <c:v>42887</c:v>
                </c:pt>
                <c:pt idx="694">
                  <c:v>42917</c:v>
                </c:pt>
                <c:pt idx="695">
                  <c:v>42948</c:v>
                </c:pt>
                <c:pt idx="696">
                  <c:v>42979</c:v>
                </c:pt>
                <c:pt idx="697">
                  <c:v>43009</c:v>
                </c:pt>
                <c:pt idx="698">
                  <c:v>43040</c:v>
                </c:pt>
                <c:pt idx="699">
                  <c:v>43070</c:v>
                </c:pt>
                <c:pt idx="700">
                  <c:v>43070</c:v>
                </c:pt>
                <c:pt idx="701">
                  <c:v>43101</c:v>
                </c:pt>
                <c:pt idx="702">
                  <c:v>43132</c:v>
                </c:pt>
                <c:pt idx="703">
                  <c:v>43160</c:v>
                </c:pt>
                <c:pt idx="704">
                  <c:v>43160</c:v>
                </c:pt>
                <c:pt idx="705">
                  <c:v>43191</c:v>
                </c:pt>
                <c:pt idx="706">
                  <c:v>43221</c:v>
                </c:pt>
                <c:pt idx="707">
                  <c:v>43252</c:v>
                </c:pt>
                <c:pt idx="708">
                  <c:v>43252</c:v>
                </c:pt>
                <c:pt idx="709">
                  <c:v>43282</c:v>
                </c:pt>
                <c:pt idx="710">
                  <c:v>43313</c:v>
                </c:pt>
                <c:pt idx="711">
                  <c:v>43344</c:v>
                </c:pt>
                <c:pt idx="712">
                  <c:v>43344</c:v>
                </c:pt>
                <c:pt idx="713">
                  <c:v>43374</c:v>
                </c:pt>
                <c:pt idx="714">
                  <c:v>43405</c:v>
                </c:pt>
                <c:pt idx="715">
                  <c:v>43435</c:v>
                </c:pt>
                <c:pt idx="716">
                  <c:v>43435</c:v>
                </c:pt>
                <c:pt idx="717">
                  <c:v>43466</c:v>
                </c:pt>
                <c:pt idx="718">
                  <c:v>43497</c:v>
                </c:pt>
                <c:pt idx="719">
                  <c:v>43525</c:v>
                </c:pt>
                <c:pt idx="720">
                  <c:v>43556</c:v>
                </c:pt>
                <c:pt idx="721">
                  <c:v>43586</c:v>
                </c:pt>
                <c:pt idx="722">
                  <c:v>43617</c:v>
                </c:pt>
                <c:pt idx="723">
                  <c:v>43647</c:v>
                </c:pt>
                <c:pt idx="724">
                  <c:v>43678</c:v>
                </c:pt>
                <c:pt idx="725">
                  <c:v>43678</c:v>
                </c:pt>
                <c:pt idx="726">
                  <c:v>43709</c:v>
                </c:pt>
                <c:pt idx="727">
                  <c:v>43709</c:v>
                </c:pt>
                <c:pt idx="728">
                  <c:v>43739</c:v>
                </c:pt>
                <c:pt idx="729">
                  <c:v>43739</c:v>
                </c:pt>
                <c:pt idx="730">
                  <c:v>43770</c:v>
                </c:pt>
                <c:pt idx="731">
                  <c:v>43800</c:v>
                </c:pt>
                <c:pt idx="732">
                  <c:v>43831</c:v>
                </c:pt>
                <c:pt idx="733">
                  <c:v>43862</c:v>
                </c:pt>
                <c:pt idx="734">
                  <c:v>43891</c:v>
                </c:pt>
                <c:pt idx="735">
                  <c:v>43922</c:v>
                </c:pt>
                <c:pt idx="736">
                  <c:v>43952</c:v>
                </c:pt>
                <c:pt idx="737">
                  <c:v>43983</c:v>
                </c:pt>
                <c:pt idx="738">
                  <c:v>44013</c:v>
                </c:pt>
                <c:pt idx="739">
                  <c:v>44044</c:v>
                </c:pt>
                <c:pt idx="740">
                  <c:v>44075</c:v>
                </c:pt>
                <c:pt idx="741">
                  <c:v>44105</c:v>
                </c:pt>
                <c:pt idx="742">
                  <c:v>44136</c:v>
                </c:pt>
                <c:pt idx="743">
                  <c:v>44166</c:v>
                </c:pt>
                <c:pt idx="744">
                  <c:v>44197</c:v>
                </c:pt>
                <c:pt idx="745">
                  <c:v>44228</c:v>
                </c:pt>
                <c:pt idx="746">
                  <c:v>44256</c:v>
                </c:pt>
                <c:pt idx="747">
                  <c:v>44287</c:v>
                </c:pt>
                <c:pt idx="748">
                  <c:v>44317</c:v>
                </c:pt>
                <c:pt idx="749">
                  <c:v>44348</c:v>
                </c:pt>
                <c:pt idx="750">
                  <c:v>44378</c:v>
                </c:pt>
                <c:pt idx="751">
                  <c:v>44409</c:v>
                </c:pt>
                <c:pt idx="752">
                  <c:v>44440</c:v>
                </c:pt>
                <c:pt idx="753">
                  <c:v>44470</c:v>
                </c:pt>
                <c:pt idx="754">
                  <c:v>44501</c:v>
                </c:pt>
                <c:pt idx="755">
                  <c:v>44531</c:v>
                </c:pt>
                <c:pt idx="756">
                  <c:v>44562</c:v>
                </c:pt>
                <c:pt idx="757">
                  <c:v>44593</c:v>
                </c:pt>
                <c:pt idx="758">
                  <c:v>44621</c:v>
                </c:pt>
                <c:pt idx="759">
                  <c:v>44652</c:v>
                </c:pt>
                <c:pt idx="760">
                  <c:v>44682</c:v>
                </c:pt>
                <c:pt idx="761">
                  <c:v>44713</c:v>
                </c:pt>
                <c:pt idx="762">
                  <c:v>44743</c:v>
                </c:pt>
                <c:pt idx="763">
                  <c:v>44774</c:v>
                </c:pt>
                <c:pt idx="764">
                  <c:v>44805</c:v>
                </c:pt>
                <c:pt idx="765">
                  <c:v>44835</c:v>
                </c:pt>
                <c:pt idx="766">
                  <c:v>44866</c:v>
                </c:pt>
                <c:pt idx="767">
                  <c:v>44896</c:v>
                </c:pt>
                <c:pt idx="768">
                  <c:v>44927</c:v>
                </c:pt>
                <c:pt idx="769">
                  <c:v>44958</c:v>
                </c:pt>
                <c:pt idx="770">
                  <c:v>44986</c:v>
                </c:pt>
                <c:pt idx="771">
                  <c:v>45017</c:v>
                </c:pt>
                <c:pt idx="772">
                  <c:v>45047</c:v>
                </c:pt>
                <c:pt idx="773">
                  <c:v>45078</c:v>
                </c:pt>
                <c:pt idx="774">
                  <c:v>45108</c:v>
                </c:pt>
                <c:pt idx="775">
                  <c:v>45139</c:v>
                </c:pt>
                <c:pt idx="776">
                  <c:v>45170</c:v>
                </c:pt>
                <c:pt idx="777">
                  <c:v>45200</c:v>
                </c:pt>
                <c:pt idx="778">
                  <c:v>45231</c:v>
                </c:pt>
                <c:pt idx="779">
                  <c:v>45261</c:v>
                </c:pt>
              </c:numCache>
            </c:numRef>
          </c:cat>
          <c:val>
            <c:numRef>
              <c:f>'FRED Graph'!$K$22:$K$801</c:f>
              <c:numCache>
                <c:formatCode>General</c:formatCode>
                <c:ptCount val="780"/>
                <c:pt idx="1">
                  <c:v>100</c:v>
                </c:pt>
                <c:pt idx="750" formatCode="0.00%">
                  <c:v>9.0000000000003413E-4</c:v>
                </c:pt>
                <c:pt idx="751" formatCode="0.00%">
                  <c:v>9.0000000000003413E-4</c:v>
                </c:pt>
                <c:pt idx="752" formatCode="0.00%">
                  <c:v>8.499999999999375E-4</c:v>
                </c:pt>
                <c:pt idx="753" formatCode="0.00%">
                  <c:v>8.499999999999375E-4</c:v>
                </c:pt>
                <c:pt idx="754" formatCode="0.00%">
                  <c:v>8.499999999999375E-4</c:v>
                </c:pt>
                <c:pt idx="755" formatCode="0.00%">
                  <c:v>8.499999999999375E-4</c:v>
                </c:pt>
                <c:pt idx="756" formatCode="0.00%">
                  <c:v>8.499999999999375E-4</c:v>
                </c:pt>
                <c:pt idx="757" formatCode="0.00%">
                  <c:v>9.0000000000003413E-4</c:v>
                </c:pt>
                <c:pt idx="758" formatCode="0.00%">
                  <c:v>9.0000000000003413E-4</c:v>
                </c:pt>
                <c:pt idx="759" formatCode="0.00%">
                  <c:v>9.4999999999998861E-4</c:v>
                </c:pt>
                <c:pt idx="760" formatCode="0.00%">
                  <c:v>1.0500000000000398E-3</c:v>
                </c:pt>
                <c:pt idx="761" formatCode="0.00%">
                  <c:v>1.1499999999999488E-3</c:v>
                </c:pt>
                <c:pt idx="762" formatCode="0.00%">
                  <c:v>1.25E-3</c:v>
                </c:pt>
                <c:pt idx="763" formatCode="0.00%">
                  <c:v>1.4000000000000056E-3</c:v>
                </c:pt>
                <c:pt idx="764" formatCode="0.00%">
                  <c:v>1.700000000000017E-3</c:v>
                </c:pt>
                <c:pt idx="765" formatCode="0.00%">
                  <c:v>1.8999999999999772E-3</c:v>
                </c:pt>
                <c:pt idx="766" formatCode="0.00%">
                  <c:v>2.249999999999943E-3</c:v>
                </c:pt>
                <c:pt idx="767" formatCode="0.00%">
                  <c:v>2.6000000000000511E-3</c:v>
                </c:pt>
                <c:pt idx="768" formatCode="0.00%">
                  <c:v>2.8000000000000112E-3</c:v>
                </c:pt>
                <c:pt idx="769" formatCode="0.00%">
                  <c:v>3.2500000000000285E-3</c:v>
                </c:pt>
                <c:pt idx="770" formatCode="0.00%">
                  <c:v>3.8500000000000513E-3</c:v>
                </c:pt>
                <c:pt idx="771" formatCode="0.00%">
                  <c:v>4.0999999999999657E-3</c:v>
                </c:pt>
                <c:pt idx="772" formatCode="0.00%">
                  <c:v>4.3999999999999768E-3</c:v>
                </c:pt>
                <c:pt idx="773" formatCode="0.00%">
                  <c:v>4.8000000000000395E-3</c:v>
                </c:pt>
                <c:pt idx="774" formatCode="0.00%">
                  <c:v>4.9500000000000455E-3</c:v>
                </c:pt>
                <c:pt idx="775" formatCode="0.00%">
                  <c:v>5.1000000000000515E-3</c:v>
                </c:pt>
                <c:pt idx="776" formatCode="0.00%">
                  <c:v>5.8499999999999377E-3</c:v>
                </c:pt>
                <c:pt idx="777" formatCode="0.00%">
                  <c:v>6.2999999999999549E-3</c:v>
                </c:pt>
                <c:pt idx="778" formatCode="0.00%">
                  <c:v>6.5500000000000115E-3</c:v>
                </c:pt>
                <c:pt idx="779" formatCode="0.00%">
                  <c:v>7.8499999999999664E-3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E1-48A9-A2AF-0457589F7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5626504"/>
        <c:axId val="535622896"/>
        <c:extLst>
          <c:ext xmlns:c15="http://schemas.microsoft.com/office/drawing/2012/chart" uri="{02D57815-91ED-43cb-92C2-25804820EDAC}">
            <c15:filteredLineSeries>
              <c15:ser>
                <c:idx val="0"/>
                <c:order val="5"/>
                <c:tx>
                  <c:strRef>
                    <c:extLst>
                      <c:ext uri="{02D57815-91ED-43cb-92C2-25804820EDAC}">
                        <c15:formulaRef>
                          <c15:sqref>'FRED Graph'!$H$21</c15:sqref>
                        </c15:formulaRef>
                      </c:ext>
                    </c:extLst>
                    <c:strCache>
                      <c:ptCount val="1"/>
                      <c:pt idx="0">
                        <c:v>Core PCE 1-yr MA (YoY)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'FRED Graph'!$A$22:$A$801</c15:sqref>
                        </c15:formulaRef>
                      </c:ext>
                    </c:extLst>
                    <c:numCache>
                      <c:formatCode>mmm\-yy</c:formatCode>
                      <c:ptCount val="780"/>
                      <c:pt idx="0">
                        <c:v>21916</c:v>
                      </c:pt>
                      <c:pt idx="1">
                        <c:v>21947</c:v>
                      </c:pt>
                      <c:pt idx="2">
                        <c:v>21976</c:v>
                      </c:pt>
                      <c:pt idx="3">
                        <c:v>22007</c:v>
                      </c:pt>
                      <c:pt idx="4">
                        <c:v>22037</c:v>
                      </c:pt>
                      <c:pt idx="5">
                        <c:v>22068</c:v>
                      </c:pt>
                      <c:pt idx="6">
                        <c:v>22098</c:v>
                      </c:pt>
                      <c:pt idx="7">
                        <c:v>22129</c:v>
                      </c:pt>
                      <c:pt idx="8">
                        <c:v>22160</c:v>
                      </c:pt>
                      <c:pt idx="9">
                        <c:v>22190</c:v>
                      </c:pt>
                      <c:pt idx="10">
                        <c:v>22221</c:v>
                      </c:pt>
                      <c:pt idx="11">
                        <c:v>22251</c:v>
                      </c:pt>
                      <c:pt idx="12">
                        <c:v>22282</c:v>
                      </c:pt>
                      <c:pt idx="13">
                        <c:v>22313</c:v>
                      </c:pt>
                      <c:pt idx="14">
                        <c:v>22341</c:v>
                      </c:pt>
                      <c:pt idx="15">
                        <c:v>22372</c:v>
                      </c:pt>
                      <c:pt idx="16">
                        <c:v>22402</c:v>
                      </c:pt>
                      <c:pt idx="17">
                        <c:v>22433</c:v>
                      </c:pt>
                      <c:pt idx="18">
                        <c:v>22463</c:v>
                      </c:pt>
                      <c:pt idx="19">
                        <c:v>22494</c:v>
                      </c:pt>
                      <c:pt idx="20">
                        <c:v>22525</c:v>
                      </c:pt>
                      <c:pt idx="21">
                        <c:v>22555</c:v>
                      </c:pt>
                      <c:pt idx="22">
                        <c:v>22586</c:v>
                      </c:pt>
                      <c:pt idx="23">
                        <c:v>22616</c:v>
                      </c:pt>
                      <c:pt idx="24">
                        <c:v>22647</c:v>
                      </c:pt>
                      <c:pt idx="25">
                        <c:v>22678</c:v>
                      </c:pt>
                      <c:pt idx="26">
                        <c:v>22706</c:v>
                      </c:pt>
                      <c:pt idx="27">
                        <c:v>22737</c:v>
                      </c:pt>
                      <c:pt idx="28">
                        <c:v>22767</c:v>
                      </c:pt>
                      <c:pt idx="29">
                        <c:v>22798</c:v>
                      </c:pt>
                      <c:pt idx="30">
                        <c:v>22828</c:v>
                      </c:pt>
                      <c:pt idx="31">
                        <c:v>22859</c:v>
                      </c:pt>
                      <c:pt idx="32">
                        <c:v>22890</c:v>
                      </c:pt>
                      <c:pt idx="33">
                        <c:v>22920</c:v>
                      </c:pt>
                      <c:pt idx="34">
                        <c:v>22951</c:v>
                      </c:pt>
                      <c:pt idx="35">
                        <c:v>22981</c:v>
                      </c:pt>
                      <c:pt idx="36">
                        <c:v>23012</c:v>
                      </c:pt>
                      <c:pt idx="37">
                        <c:v>23043</c:v>
                      </c:pt>
                      <c:pt idx="38">
                        <c:v>23071</c:v>
                      </c:pt>
                      <c:pt idx="39">
                        <c:v>23102</c:v>
                      </c:pt>
                      <c:pt idx="40">
                        <c:v>23132</c:v>
                      </c:pt>
                      <c:pt idx="41">
                        <c:v>23163</c:v>
                      </c:pt>
                      <c:pt idx="42">
                        <c:v>23193</c:v>
                      </c:pt>
                      <c:pt idx="43">
                        <c:v>23224</c:v>
                      </c:pt>
                      <c:pt idx="44">
                        <c:v>23255</c:v>
                      </c:pt>
                      <c:pt idx="45">
                        <c:v>23285</c:v>
                      </c:pt>
                      <c:pt idx="46">
                        <c:v>23316</c:v>
                      </c:pt>
                      <c:pt idx="47">
                        <c:v>23346</c:v>
                      </c:pt>
                      <c:pt idx="48">
                        <c:v>23377</c:v>
                      </c:pt>
                      <c:pt idx="49">
                        <c:v>23408</c:v>
                      </c:pt>
                      <c:pt idx="50">
                        <c:v>23437</c:v>
                      </c:pt>
                      <c:pt idx="51">
                        <c:v>23468</c:v>
                      </c:pt>
                      <c:pt idx="52">
                        <c:v>23498</c:v>
                      </c:pt>
                      <c:pt idx="53">
                        <c:v>23529</c:v>
                      </c:pt>
                      <c:pt idx="54">
                        <c:v>23559</c:v>
                      </c:pt>
                      <c:pt idx="55">
                        <c:v>23590</c:v>
                      </c:pt>
                      <c:pt idx="56">
                        <c:v>23621</c:v>
                      </c:pt>
                      <c:pt idx="57">
                        <c:v>23651</c:v>
                      </c:pt>
                      <c:pt idx="58">
                        <c:v>23682</c:v>
                      </c:pt>
                      <c:pt idx="59">
                        <c:v>23712</c:v>
                      </c:pt>
                      <c:pt idx="60">
                        <c:v>23743</c:v>
                      </c:pt>
                      <c:pt idx="61">
                        <c:v>23774</c:v>
                      </c:pt>
                      <c:pt idx="62">
                        <c:v>23802</c:v>
                      </c:pt>
                      <c:pt idx="63">
                        <c:v>23833</c:v>
                      </c:pt>
                      <c:pt idx="64">
                        <c:v>23863</c:v>
                      </c:pt>
                      <c:pt idx="65">
                        <c:v>23894</c:v>
                      </c:pt>
                      <c:pt idx="66">
                        <c:v>23924</c:v>
                      </c:pt>
                      <c:pt idx="67">
                        <c:v>23955</c:v>
                      </c:pt>
                      <c:pt idx="68">
                        <c:v>23986</c:v>
                      </c:pt>
                      <c:pt idx="69">
                        <c:v>24016</c:v>
                      </c:pt>
                      <c:pt idx="70">
                        <c:v>24047</c:v>
                      </c:pt>
                      <c:pt idx="71">
                        <c:v>24077</c:v>
                      </c:pt>
                      <c:pt idx="72">
                        <c:v>24108</c:v>
                      </c:pt>
                      <c:pt idx="73">
                        <c:v>24139</c:v>
                      </c:pt>
                      <c:pt idx="74">
                        <c:v>24167</c:v>
                      </c:pt>
                      <c:pt idx="75">
                        <c:v>24198</c:v>
                      </c:pt>
                      <c:pt idx="76">
                        <c:v>24228</c:v>
                      </c:pt>
                      <c:pt idx="77">
                        <c:v>24259</c:v>
                      </c:pt>
                      <c:pt idx="78">
                        <c:v>24289</c:v>
                      </c:pt>
                      <c:pt idx="79">
                        <c:v>24320</c:v>
                      </c:pt>
                      <c:pt idx="80">
                        <c:v>24351</c:v>
                      </c:pt>
                      <c:pt idx="81">
                        <c:v>24381</c:v>
                      </c:pt>
                      <c:pt idx="82">
                        <c:v>24412</c:v>
                      </c:pt>
                      <c:pt idx="83">
                        <c:v>24442</c:v>
                      </c:pt>
                      <c:pt idx="84">
                        <c:v>24473</c:v>
                      </c:pt>
                      <c:pt idx="85">
                        <c:v>24504</c:v>
                      </c:pt>
                      <c:pt idx="86">
                        <c:v>24532</c:v>
                      </c:pt>
                      <c:pt idx="87">
                        <c:v>24563</c:v>
                      </c:pt>
                      <c:pt idx="88">
                        <c:v>24593</c:v>
                      </c:pt>
                      <c:pt idx="89">
                        <c:v>24624</c:v>
                      </c:pt>
                      <c:pt idx="90">
                        <c:v>24654</c:v>
                      </c:pt>
                      <c:pt idx="91">
                        <c:v>24685</c:v>
                      </c:pt>
                      <c:pt idx="92">
                        <c:v>24716</c:v>
                      </c:pt>
                      <c:pt idx="93">
                        <c:v>24746</c:v>
                      </c:pt>
                      <c:pt idx="94">
                        <c:v>24777</c:v>
                      </c:pt>
                      <c:pt idx="95">
                        <c:v>24807</c:v>
                      </c:pt>
                      <c:pt idx="96">
                        <c:v>24838</c:v>
                      </c:pt>
                      <c:pt idx="97">
                        <c:v>24869</c:v>
                      </c:pt>
                      <c:pt idx="98">
                        <c:v>24898</c:v>
                      </c:pt>
                      <c:pt idx="99">
                        <c:v>24929</c:v>
                      </c:pt>
                      <c:pt idx="100">
                        <c:v>24959</c:v>
                      </c:pt>
                      <c:pt idx="101">
                        <c:v>24990</c:v>
                      </c:pt>
                      <c:pt idx="102">
                        <c:v>25020</c:v>
                      </c:pt>
                      <c:pt idx="103">
                        <c:v>25051</c:v>
                      </c:pt>
                      <c:pt idx="104">
                        <c:v>25082</c:v>
                      </c:pt>
                      <c:pt idx="105">
                        <c:v>25112</c:v>
                      </c:pt>
                      <c:pt idx="106">
                        <c:v>25143</c:v>
                      </c:pt>
                      <c:pt idx="107">
                        <c:v>25173</c:v>
                      </c:pt>
                      <c:pt idx="108">
                        <c:v>25204</c:v>
                      </c:pt>
                      <c:pt idx="109">
                        <c:v>25235</c:v>
                      </c:pt>
                      <c:pt idx="110">
                        <c:v>25263</c:v>
                      </c:pt>
                      <c:pt idx="111">
                        <c:v>25294</c:v>
                      </c:pt>
                      <c:pt idx="112">
                        <c:v>25324</c:v>
                      </c:pt>
                      <c:pt idx="113">
                        <c:v>25355</c:v>
                      </c:pt>
                      <c:pt idx="114">
                        <c:v>25385</c:v>
                      </c:pt>
                      <c:pt idx="115">
                        <c:v>25416</c:v>
                      </c:pt>
                      <c:pt idx="116">
                        <c:v>25447</c:v>
                      </c:pt>
                      <c:pt idx="117">
                        <c:v>25477</c:v>
                      </c:pt>
                      <c:pt idx="118">
                        <c:v>25508</c:v>
                      </c:pt>
                      <c:pt idx="119">
                        <c:v>25538</c:v>
                      </c:pt>
                      <c:pt idx="120">
                        <c:v>25569</c:v>
                      </c:pt>
                      <c:pt idx="121">
                        <c:v>25600</c:v>
                      </c:pt>
                      <c:pt idx="122">
                        <c:v>25628</c:v>
                      </c:pt>
                      <c:pt idx="123">
                        <c:v>25659</c:v>
                      </c:pt>
                      <c:pt idx="124">
                        <c:v>25689</c:v>
                      </c:pt>
                      <c:pt idx="125">
                        <c:v>25720</c:v>
                      </c:pt>
                      <c:pt idx="126">
                        <c:v>25750</c:v>
                      </c:pt>
                      <c:pt idx="127">
                        <c:v>25781</c:v>
                      </c:pt>
                      <c:pt idx="128">
                        <c:v>25812</c:v>
                      </c:pt>
                      <c:pt idx="129">
                        <c:v>25842</c:v>
                      </c:pt>
                      <c:pt idx="130">
                        <c:v>25873</c:v>
                      </c:pt>
                      <c:pt idx="131">
                        <c:v>25903</c:v>
                      </c:pt>
                      <c:pt idx="132">
                        <c:v>25934</c:v>
                      </c:pt>
                      <c:pt idx="133">
                        <c:v>25965</c:v>
                      </c:pt>
                      <c:pt idx="134">
                        <c:v>25993</c:v>
                      </c:pt>
                      <c:pt idx="135">
                        <c:v>26024</c:v>
                      </c:pt>
                      <c:pt idx="136">
                        <c:v>26054</c:v>
                      </c:pt>
                      <c:pt idx="137">
                        <c:v>26085</c:v>
                      </c:pt>
                      <c:pt idx="138">
                        <c:v>26115</c:v>
                      </c:pt>
                      <c:pt idx="139">
                        <c:v>26146</c:v>
                      </c:pt>
                      <c:pt idx="140">
                        <c:v>26177</c:v>
                      </c:pt>
                      <c:pt idx="141">
                        <c:v>26207</c:v>
                      </c:pt>
                      <c:pt idx="142">
                        <c:v>26238</c:v>
                      </c:pt>
                      <c:pt idx="143">
                        <c:v>26268</c:v>
                      </c:pt>
                      <c:pt idx="144">
                        <c:v>26299</c:v>
                      </c:pt>
                      <c:pt idx="145">
                        <c:v>26330</c:v>
                      </c:pt>
                      <c:pt idx="146">
                        <c:v>26359</c:v>
                      </c:pt>
                      <c:pt idx="147">
                        <c:v>26390</c:v>
                      </c:pt>
                      <c:pt idx="148">
                        <c:v>26420</c:v>
                      </c:pt>
                      <c:pt idx="149">
                        <c:v>26451</c:v>
                      </c:pt>
                      <c:pt idx="150">
                        <c:v>26481</c:v>
                      </c:pt>
                      <c:pt idx="151">
                        <c:v>26512</c:v>
                      </c:pt>
                      <c:pt idx="152">
                        <c:v>26543</c:v>
                      </c:pt>
                      <c:pt idx="153">
                        <c:v>26573</c:v>
                      </c:pt>
                      <c:pt idx="154">
                        <c:v>26604</c:v>
                      </c:pt>
                      <c:pt idx="155">
                        <c:v>26634</c:v>
                      </c:pt>
                      <c:pt idx="156">
                        <c:v>26665</c:v>
                      </c:pt>
                      <c:pt idx="157">
                        <c:v>26696</c:v>
                      </c:pt>
                      <c:pt idx="158">
                        <c:v>26724</c:v>
                      </c:pt>
                      <c:pt idx="159">
                        <c:v>26755</c:v>
                      </c:pt>
                      <c:pt idx="160">
                        <c:v>26785</c:v>
                      </c:pt>
                      <c:pt idx="161">
                        <c:v>26816</c:v>
                      </c:pt>
                      <c:pt idx="162">
                        <c:v>26846</c:v>
                      </c:pt>
                      <c:pt idx="163">
                        <c:v>26877</c:v>
                      </c:pt>
                      <c:pt idx="164">
                        <c:v>26908</c:v>
                      </c:pt>
                      <c:pt idx="165">
                        <c:v>26938</c:v>
                      </c:pt>
                      <c:pt idx="166">
                        <c:v>26969</c:v>
                      </c:pt>
                      <c:pt idx="167">
                        <c:v>26999</c:v>
                      </c:pt>
                      <c:pt idx="168">
                        <c:v>27030</c:v>
                      </c:pt>
                      <c:pt idx="169">
                        <c:v>27061</c:v>
                      </c:pt>
                      <c:pt idx="170">
                        <c:v>27089</c:v>
                      </c:pt>
                      <c:pt idx="171">
                        <c:v>27120</c:v>
                      </c:pt>
                      <c:pt idx="172">
                        <c:v>27150</c:v>
                      </c:pt>
                      <c:pt idx="173">
                        <c:v>27181</c:v>
                      </c:pt>
                      <c:pt idx="174">
                        <c:v>27211</c:v>
                      </c:pt>
                      <c:pt idx="175">
                        <c:v>27242</c:v>
                      </c:pt>
                      <c:pt idx="176">
                        <c:v>27273</c:v>
                      </c:pt>
                      <c:pt idx="177">
                        <c:v>27303</c:v>
                      </c:pt>
                      <c:pt idx="178">
                        <c:v>27334</c:v>
                      </c:pt>
                      <c:pt idx="179">
                        <c:v>27364</c:v>
                      </c:pt>
                      <c:pt idx="180">
                        <c:v>27395</c:v>
                      </c:pt>
                      <c:pt idx="181">
                        <c:v>27426</c:v>
                      </c:pt>
                      <c:pt idx="182">
                        <c:v>27454</c:v>
                      </c:pt>
                      <c:pt idx="183">
                        <c:v>27485</c:v>
                      </c:pt>
                      <c:pt idx="184">
                        <c:v>27515</c:v>
                      </c:pt>
                      <c:pt idx="185">
                        <c:v>27546</c:v>
                      </c:pt>
                      <c:pt idx="186">
                        <c:v>27576</c:v>
                      </c:pt>
                      <c:pt idx="187">
                        <c:v>27607</c:v>
                      </c:pt>
                      <c:pt idx="188">
                        <c:v>27638</c:v>
                      </c:pt>
                      <c:pt idx="189">
                        <c:v>27668</c:v>
                      </c:pt>
                      <c:pt idx="190">
                        <c:v>27699</c:v>
                      </c:pt>
                      <c:pt idx="191">
                        <c:v>27729</c:v>
                      </c:pt>
                      <c:pt idx="192">
                        <c:v>27760</c:v>
                      </c:pt>
                      <c:pt idx="193">
                        <c:v>27791</c:v>
                      </c:pt>
                      <c:pt idx="194">
                        <c:v>27820</c:v>
                      </c:pt>
                      <c:pt idx="195">
                        <c:v>27851</c:v>
                      </c:pt>
                      <c:pt idx="196">
                        <c:v>27881</c:v>
                      </c:pt>
                      <c:pt idx="197">
                        <c:v>27912</c:v>
                      </c:pt>
                      <c:pt idx="198">
                        <c:v>27942</c:v>
                      </c:pt>
                      <c:pt idx="199">
                        <c:v>27973</c:v>
                      </c:pt>
                      <c:pt idx="200">
                        <c:v>28004</c:v>
                      </c:pt>
                      <c:pt idx="201">
                        <c:v>28034</c:v>
                      </c:pt>
                      <c:pt idx="202">
                        <c:v>28065</c:v>
                      </c:pt>
                      <c:pt idx="203">
                        <c:v>28095</c:v>
                      </c:pt>
                      <c:pt idx="204">
                        <c:v>28126</c:v>
                      </c:pt>
                      <c:pt idx="205">
                        <c:v>28157</c:v>
                      </c:pt>
                      <c:pt idx="206">
                        <c:v>28185</c:v>
                      </c:pt>
                      <c:pt idx="207">
                        <c:v>28216</c:v>
                      </c:pt>
                      <c:pt idx="208">
                        <c:v>28246</c:v>
                      </c:pt>
                      <c:pt idx="209">
                        <c:v>28277</c:v>
                      </c:pt>
                      <c:pt idx="210">
                        <c:v>28307</c:v>
                      </c:pt>
                      <c:pt idx="211">
                        <c:v>28338</c:v>
                      </c:pt>
                      <c:pt idx="212">
                        <c:v>28369</c:v>
                      </c:pt>
                      <c:pt idx="213">
                        <c:v>28399</c:v>
                      </c:pt>
                      <c:pt idx="214">
                        <c:v>28430</c:v>
                      </c:pt>
                      <c:pt idx="215">
                        <c:v>28460</c:v>
                      </c:pt>
                      <c:pt idx="216">
                        <c:v>28491</c:v>
                      </c:pt>
                      <c:pt idx="217">
                        <c:v>28522</c:v>
                      </c:pt>
                      <c:pt idx="218">
                        <c:v>28550</c:v>
                      </c:pt>
                      <c:pt idx="219">
                        <c:v>28581</c:v>
                      </c:pt>
                      <c:pt idx="220">
                        <c:v>28611</c:v>
                      </c:pt>
                      <c:pt idx="221">
                        <c:v>28642</c:v>
                      </c:pt>
                      <c:pt idx="222">
                        <c:v>28672</c:v>
                      </c:pt>
                      <c:pt idx="223">
                        <c:v>28703</c:v>
                      </c:pt>
                      <c:pt idx="224">
                        <c:v>28734</c:v>
                      </c:pt>
                      <c:pt idx="225">
                        <c:v>28764</c:v>
                      </c:pt>
                      <c:pt idx="226">
                        <c:v>28795</c:v>
                      </c:pt>
                      <c:pt idx="227">
                        <c:v>28825</c:v>
                      </c:pt>
                      <c:pt idx="228">
                        <c:v>28856</c:v>
                      </c:pt>
                      <c:pt idx="229">
                        <c:v>28887</c:v>
                      </c:pt>
                      <c:pt idx="230">
                        <c:v>28915</c:v>
                      </c:pt>
                      <c:pt idx="231">
                        <c:v>28946</c:v>
                      </c:pt>
                      <c:pt idx="232">
                        <c:v>28976</c:v>
                      </c:pt>
                      <c:pt idx="233">
                        <c:v>29007</c:v>
                      </c:pt>
                      <c:pt idx="234">
                        <c:v>29037</c:v>
                      </c:pt>
                      <c:pt idx="235">
                        <c:v>29068</c:v>
                      </c:pt>
                      <c:pt idx="236">
                        <c:v>29099</c:v>
                      </c:pt>
                      <c:pt idx="237">
                        <c:v>29129</c:v>
                      </c:pt>
                      <c:pt idx="238">
                        <c:v>29160</c:v>
                      </c:pt>
                      <c:pt idx="239">
                        <c:v>29190</c:v>
                      </c:pt>
                      <c:pt idx="240">
                        <c:v>29221</c:v>
                      </c:pt>
                      <c:pt idx="241">
                        <c:v>29252</c:v>
                      </c:pt>
                      <c:pt idx="242">
                        <c:v>29281</c:v>
                      </c:pt>
                      <c:pt idx="243">
                        <c:v>29312</c:v>
                      </c:pt>
                      <c:pt idx="244">
                        <c:v>29342</c:v>
                      </c:pt>
                      <c:pt idx="245">
                        <c:v>29373</c:v>
                      </c:pt>
                      <c:pt idx="246">
                        <c:v>29403</c:v>
                      </c:pt>
                      <c:pt idx="247">
                        <c:v>29434</c:v>
                      </c:pt>
                      <c:pt idx="248">
                        <c:v>29465</c:v>
                      </c:pt>
                      <c:pt idx="249">
                        <c:v>29495</c:v>
                      </c:pt>
                      <c:pt idx="250">
                        <c:v>29526</c:v>
                      </c:pt>
                      <c:pt idx="251">
                        <c:v>29556</c:v>
                      </c:pt>
                      <c:pt idx="252">
                        <c:v>29587</c:v>
                      </c:pt>
                      <c:pt idx="253">
                        <c:v>29618</c:v>
                      </c:pt>
                      <c:pt idx="254">
                        <c:v>29646</c:v>
                      </c:pt>
                      <c:pt idx="255">
                        <c:v>29677</c:v>
                      </c:pt>
                      <c:pt idx="256">
                        <c:v>29707</c:v>
                      </c:pt>
                      <c:pt idx="257">
                        <c:v>29738</c:v>
                      </c:pt>
                      <c:pt idx="258">
                        <c:v>29768</c:v>
                      </c:pt>
                      <c:pt idx="259">
                        <c:v>29799</c:v>
                      </c:pt>
                      <c:pt idx="260">
                        <c:v>29830</c:v>
                      </c:pt>
                      <c:pt idx="261">
                        <c:v>29860</c:v>
                      </c:pt>
                      <c:pt idx="262">
                        <c:v>29891</c:v>
                      </c:pt>
                      <c:pt idx="263">
                        <c:v>29921</c:v>
                      </c:pt>
                      <c:pt idx="264">
                        <c:v>29952</c:v>
                      </c:pt>
                      <c:pt idx="265">
                        <c:v>29983</c:v>
                      </c:pt>
                      <c:pt idx="266">
                        <c:v>30011</c:v>
                      </c:pt>
                      <c:pt idx="267">
                        <c:v>30042</c:v>
                      </c:pt>
                      <c:pt idx="268">
                        <c:v>30072</c:v>
                      </c:pt>
                      <c:pt idx="269">
                        <c:v>30103</c:v>
                      </c:pt>
                      <c:pt idx="270">
                        <c:v>30133</c:v>
                      </c:pt>
                      <c:pt idx="271">
                        <c:v>30164</c:v>
                      </c:pt>
                      <c:pt idx="272">
                        <c:v>30195</c:v>
                      </c:pt>
                      <c:pt idx="273">
                        <c:v>30225</c:v>
                      </c:pt>
                      <c:pt idx="274">
                        <c:v>30256</c:v>
                      </c:pt>
                      <c:pt idx="275">
                        <c:v>30286</c:v>
                      </c:pt>
                      <c:pt idx="276">
                        <c:v>30317</c:v>
                      </c:pt>
                      <c:pt idx="277">
                        <c:v>30348</c:v>
                      </c:pt>
                      <c:pt idx="278">
                        <c:v>30376</c:v>
                      </c:pt>
                      <c:pt idx="279">
                        <c:v>30407</c:v>
                      </c:pt>
                      <c:pt idx="280">
                        <c:v>30437</c:v>
                      </c:pt>
                      <c:pt idx="281">
                        <c:v>30468</c:v>
                      </c:pt>
                      <c:pt idx="282">
                        <c:v>30498</c:v>
                      </c:pt>
                      <c:pt idx="283">
                        <c:v>30529</c:v>
                      </c:pt>
                      <c:pt idx="284">
                        <c:v>30560</c:v>
                      </c:pt>
                      <c:pt idx="285">
                        <c:v>30590</c:v>
                      </c:pt>
                      <c:pt idx="286">
                        <c:v>30621</c:v>
                      </c:pt>
                      <c:pt idx="287">
                        <c:v>30651</c:v>
                      </c:pt>
                      <c:pt idx="288">
                        <c:v>30682</c:v>
                      </c:pt>
                      <c:pt idx="289">
                        <c:v>30713</c:v>
                      </c:pt>
                      <c:pt idx="290">
                        <c:v>30742</c:v>
                      </c:pt>
                      <c:pt idx="291">
                        <c:v>30773</c:v>
                      </c:pt>
                      <c:pt idx="292">
                        <c:v>30803</c:v>
                      </c:pt>
                      <c:pt idx="293">
                        <c:v>30834</c:v>
                      </c:pt>
                      <c:pt idx="294">
                        <c:v>30864</c:v>
                      </c:pt>
                      <c:pt idx="295">
                        <c:v>30895</c:v>
                      </c:pt>
                      <c:pt idx="296">
                        <c:v>30926</c:v>
                      </c:pt>
                      <c:pt idx="297">
                        <c:v>30956</c:v>
                      </c:pt>
                      <c:pt idx="298">
                        <c:v>30987</c:v>
                      </c:pt>
                      <c:pt idx="299">
                        <c:v>31017</c:v>
                      </c:pt>
                      <c:pt idx="300">
                        <c:v>31048</c:v>
                      </c:pt>
                      <c:pt idx="301">
                        <c:v>31079</c:v>
                      </c:pt>
                      <c:pt idx="302">
                        <c:v>31107</c:v>
                      </c:pt>
                      <c:pt idx="303">
                        <c:v>31138</c:v>
                      </c:pt>
                      <c:pt idx="304">
                        <c:v>31168</c:v>
                      </c:pt>
                      <c:pt idx="305">
                        <c:v>31199</c:v>
                      </c:pt>
                      <c:pt idx="306">
                        <c:v>31229</c:v>
                      </c:pt>
                      <c:pt idx="307">
                        <c:v>31260</c:v>
                      </c:pt>
                      <c:pt idx="308">
                        <c:v>31291</c:v>
                      </c:pt>
                      <c:pt idx="309">
                        <c:v>31321</c:v>
                      </c:pt>
                      <c:pt idx="310">
                        <c:v>31352</c:v>
                      </c:pt>
                      <c:pt idx="311">
                        <c:v>31382</c:v>
                      </c:pt>
                      <c:pt idx="312">
                        <c:v>31413</c:v>
                      </c:pt>
                      <c:pt idx="313">
                        <c:v>31444</c:v>
                      </c:pt>
                      <c:pt idx="314">
                        <c:v>31472</c:v>
                      </c:pt>
                      <c:pt idx="315">
                        <c:v>31503</c:v>
                      </c:pt>
                      <c:pt idx="316">
                        <c:v>31533</c:v>
                      </c:pt>
                      <c:pt idx="317">
                        <c:v>31564</c:v>
                      </c:pt>
                      <c:pt idx="318">
                        <c:v>31594</c:v>
                      </c:pt>
                      <c:pt idx="319">
                        <c:v>31625</c:v>
                      </c:pt>
                      <c:pt idx="320">
                        <c:v>31656</c:v>
                      </c:pt>
                      <c:pt idx="321">
                        <c:v>31686</c:v>
                      </c:pt>
                      <c:pt idx="322">
                        <c:v>31717</c:v>
                      </c:pt>
                      <c:pt idx="323">
                        <c:v>31747</c:v>
                      </c:pt>
                      <c:pt idx="324">
                        <c:v>31778</c:v>
                      </c:pt>
                      <c:pt idx="325">
                        <c:v>31809</c:v>
                      </c:pt>
                      <c:pt idx="326">
                        <c:v>31837</c:v>
                      </c:pt>
                      <c:pt idx="327">
                        <c:v>31868</c:v>
                      </c:pt>
                      <c:pt idx="328">
                        <c:v>31898</c:v>
                      </c:pt>
                      <c:pt idx="329">
                        <c:v>31929</c:v>
                      </c:pt>
                      <c:pt idx="330">
                        <c:v>31959</c:v>
                      </c:pt>
                      <c:pt idx="331">
                        <c:v>31990</c:v>
                      </c:pt>
                      <c:pt idx="332">
                        <c:v>32021</c:v>
                      </c:pt>
                      <c:pt idx="333">
                        <c:v>32051</c:v>
                      </c:pt>
                      <c:pt idx="334">
                        <c:v>32082</c:v>
                      </c:pt>
                      <c:pt idx="335">
                        <c:v>32112</c:v>
                      </c:pt>
                      <c:pt idx="336">
                        <c:v>32143</c:v>
                      </c:pt>
                      <c:pt idx="337">
                        <c:v>32174</c:v>
                      </c:pt>
                      <c:pt idx="338">
                        <c:v>32203</c:v>
                      </c:pt>
                      <c:pt idx="339">
                        <c:v>32234</c:v>
                      </c:pt>
                      <c:pt idx="340">
                        <c:v>32264</c:v>
                      </c:pt>
                      <c:pt idx="341">
                        <c:v>32295</c:v>
                      </c:pt>
                      <c:pt idx="342">
                        <c:v>32325</c:v>
                      </c:pt>
                      <c:pt idx="343">
                        <c:v>32356</c:v>
                      </c:pt>
                      <c:pt idx="344">
                        <c:v>32387</c:v>
                      </c:pt>
                      <c:pt idx="345">
                        <c:v>32417</c:v>
                      </c:pt>
                      <c:pt idx="346">
                        <c:v>32448</c:v>
                      </c:pt>
                      <c:pt idx="347">
                        <c:v>32478</c:v>
                      </c:pt>
                      <c:pt idx="348">
                        <c:v>32509</c:v>
                      </c:pt>
                      <c:pt idx="349">
                        <c:v>32540</c:v>
                      </c:pt>
                      <c:pt idx="350">
                        <c:v>32568</c:v>
                      </c:pt>
                      <c:pt idx="351">
                        <c:v>32599</c:v>
                      </c:pt>
                      <c:pt idx="352">
                        <c:v>32629</c:v>
                      </c:pt>
                      <c:pt idx="353">
                        <c:v>32660</c:v>
                      </c:pt>
                      <c:pt idx="354">
                        <c:v>32690</c:v>
                      </c:pt>
                      <c:pt idx="355">
                        <c:v>32721</c:v>
                      </c:pt>
                      <c:pt idx="356">
                        <c:v>32752</c:v>
                      </c:pt>
                      <c:pt idx="357">
                        <c:v>32782</c:v>
                      </c:pt>
                      <c:pt idx="358">
                        <c:v>32813</c:v>
                      </c:pt>
                      <c:pt idx="359">
                        <c:v>32843</c:v>
                      </c:pt>
                      <c:pt idx="360">
                        <c:v>32874</c:v>
                      </c:pt>
                      <c:pt idx="361">
                        <c:v>32905</c:v>
                      </c:pt>
                      <c:pt idx="362">
                        <c:v>32933</c:v>
                      </c:pt>
                      <c:pt idx="363">
                        <c:v>32964</c:v>
                      </c:pt>
                      <c:pt idx="364">
                        <c:v>32994</c:v>
                      </c:pt>
                      <c:pt idx="365">
                        <c:v>33025</c:v>
                      </c:pt>
                      <c:pt idx="366">
                        <c:v>33055</c:v>
                      </c:pt>
                      <c:pt idx="367">
                        <c:v>33086</c:v>
                      </c:pt>
                      <c:pt idx="368">
                        <c:v>33117</c:v>
                      </c:pt>
                      <c:pt idx="369">
                        <c:v>33147</c:v>
                      </c:pt>
                      <c:pt idx="370">
                        <c:v>33178</c:v>
                      </c:pt>
                      <c:pt idx="371">
                        <c:v>33208</c:v>
                      </c:pt>
                      <c:pt idx="372">
                        <c:v>33239</c:v>
                      </c:pt>
                      <c:pt idx="373">
                        <c:v>33270</c:v>
                      </c:pt>
                      <c:pt idx="374">
                        <c:v>33298</c:v>
                      </c:pt>
                      <c:pt idx="375">
                        <c:v>33329</c:v>
                      </c:pt>
                      <c:pt idx="376">
                        <c:v>33359</c:v>
                      </c:pt>
                      <c:pt idx="377">
                        <c:v>33390</c:v>
                      </c:pt>
                      <c:pt idx="378">
                        <c:v>33420</c:v>
                      </c:pt>
                      <c:pt idx="379">
                        <c:v>33451</c:v>
                      </c:pt>
                      <c:pt idx="380">
                        <c:v>33482</c:v>
                      </c:pt>
                      <c:pt idx="381">
                        <c:v>33512</c:v>
                      </c:pt>
                      <c:pt idx="382">
                        <c:v>33543</c:v>
                      </c:pt>
                      <c:pt idx="383">
                        <c:v>33573</c:v>
                      </c:pt>
                      <c:pt idx="384">
                        <c:v>33604</c:v>
                      </c:pt>
                      <c:pt idx="385">
                        <c:v>33635</c:v>
                      </c:pt>
                      <c:pt idx="386">
                        <c:v>33664</c:v>
                      </c:pt>
                      <c:pt idx="387">
                        <c:v>33695</c:v>
                      </c:pt>
                      <c:pt idx="388">
                        <c:v>33725</c:v>
                      </c:pt>
                      <c:pt idx="389">
                        <c:v>33756</c:v>
                      </c:pt>
                      <c:pt idx="390">
                        <c:v>33786</c:v>
                      </c:pt>
                      <c:pt idx="391">
                        <c:v>33817</c:v>
                      </c:pt>
                      <c:pt idx="392">
                        <c:v>33848</c:v>
                      </c:pt>
                      <c:pt idx="393">
                        <c:v>33878</c:v>
                      </c:pt>
                      <c:pt idx="394">
                        <c:v>33909</c:v>
                      </c:pt>
                      <c:pt idx="395">
                        <c:v>33939</c:v>
                      </c:pt>
                      <c:pt idx="396">
                        <c:v>33970</c:v>
                      </c:pt>
                      <c:pt idx="397">
                        <c:v>34001</c:v>
                      </c:pt>
                      <c:pt idx="398">
                        <c:v>34029</c:v>
                      </c:pt>
                      <c:pt idx="399">
                        <c:v>34060</c:v>
                      </c:pt>
                      <c:pt idx="400">
                        <c:v>34090</c:v>
                      </c:pt>
                      <c:pt idx="401">
                        <c:v>34121</c:v>
                      </c:pt>
                      <c:pt idx="402">
                        <c:v>34151</c:v>
                      </c:pt>
                      <c:pt idx="403">
                        <c:v>34182</c:v>
                      </c:pt>
                      <c:pt idx="404">
                        <c:v>34213</c:v>
                      </c:pt>
                      <c:pt idx="405">
                        <c:v>34243</c:v>
                      </c:pt>
                      <c:pt idx="406">
                        <c:v>34274</c:v>
                      </c:pt>
                      <c:pt idx="407">
                        <c:v>34304</c:v>
                      </c:pt>
                      <c:pt idx="408">
                        <c:v>34335</c:v>
                      </c:pt>
                      <c:pt idx="409">
                        <c:v>34366</c:v>
                      </c:pt>
                      <c:pt idx="410">
                        <c:v>34394</c:v>
                      </c:pt>
                      <c:pt idx="411">
                        <c:v>34425</c:v>
                      </c:pt>
                      <c:pt idx="412">
                        <c:v>34455</c:v>
                      </c:pt>
                      <c:pt idx="413">
                        <c:v>34486</c:v>
                      </c:pt>
                      <c:pt idx="414">
                        <c:v>34516</c:v>
                      </c:pt>
                      <c:pt idx="415">
                        <c:v>34547</c:v>
                      </c:pt>
                      <c:pt idx="416">
                        <c:v>34578</c:v>
                      </c:pt>
                      <c:pt idx="417">
                        <c:v>34608</c:v>
                      </c:pt>
                      <c:pt idx="418">
                        <c:v>34639</c:v>
                      </c:pt>
                      <c:pt idx="419">
                        <c:v>34669</c:v>
                      </c:pt>
                      <c:pt idx="420">
                        <c:v>34700</c:v>
                      </c:pt>
                      <c:pt idx="421">
                        <c:v>34731</c:v>
                      </c:pt>
                      <c:pt idx="422">
                        <c:v>34759</c:v>
                      </c:pt>
                      <c:pt idx="423">
                        <c:v>34790</c:v>
                      </c:pt>
                      <c:pt idx="424">
                        <c:v>34820</c:v>
                      </c:pt>
                      <c:pt idx="425">
                        <c:v>34851</c:v>
                      </c:pt>
                      <c:pt idx="426">
                        <c:v>34881</c:v>
                      </c:pt>
                      <c:pt idx="427">
                        <c:v>34912</c:v>
                      </c:pt>
                      <c:pt idx="428">
                        <c:v>34943</c:v>
                      </c:pt>
                      <c:pt idx="429">
                        <c:v>34973</c:v>
                      </c:pt>
                      <c:pt idx="430">
                        <c:v>35004</c:v>
                      </c:pt>
                      <c:pt idx="431">
                        <c:v>35034</c:v>
                      </c:pt>
                      <c:pt idx="432">
                        <c:v>35065</c:v>
                      </c:pt>
                      <c:pt idx="433">
                        <c:v>35096</c:v>
                      </c:pt>
                      <c:pt idx="434">
                        <c:v>35125</c:v>
                      </c:pt>
                      <c:pt idx="435">
                        <c:v>35156</c:v>
                      </c:pt>
                      <c:pt idx="436">
                        <c:v>35186</c:v>
                      </c:pt>
                      <c:pt idx="437">
                        <c:v>35217</c:v>
                      </c:pt>
                      <c:pt idx="438">
                        <c:v>35247</c:v>
                      </c:pt>
                      <c:pt idx="439">
                        <c:v>35278</c:v>
                      </c:pt>
                      <c:pt idx="440">
                        <c:v>35309</c:v>
                      </c:pt>
                      <c:pt idx="441">
                        <c:v>35339</c:v>
                      </c:pt>
                      <c:pt idx="442">
                        <c:v>35370</c:v>
                      </c:pt>
                      <c:pt idx="443">
                        <c:v>35400</c:v>
                      </c:pt>
                      <c:pt idx="444">
                        <c:v>35431</c:v>
                      </c:pt>
                      <c:pt idx="445">
                        <c:v>35462</c:v>
                      </c:pt>
                      <c:pt idx="446">
                        <c:v>35490</c:v>
                      </c:pt>
                      <c:pt idx="447">
                        <c:v>35521</c:v>
                      </c:pt>
                      <c:pt idx="448">
                        <c:v>35551</c:v>
                      </c:pt>
                      <c:pt idx="449">
                        <c:v>35582</c:v>
                      </c:pt>
                      <c:pt idx="450">
                        <c:v>35612</c:v>
                      </c:pt>
                      <c:pt idx="451">
                        <c:v>35643</c:v>
                      </c:pt>
                      <c:pt idx="452">
                        <c:v>35674</c:v>
                      </c:pt>
                      <c:pt idx="453">
                        <c:v>35704</c:v>
                      </c:pt>
                      <c:pt idx="454">
                        <c:v>35735</c:v>
                      </c:pt>
                      <c:pt idx="455">
                        <c:v>35765</c:v>
                      </c:pt>
                      <c:pt idx="456">
                        <c:v>35796</c:v>
                      </c:pt>
                      <c:pt idx="457">
                        <c:v>35827</c:v>
                      </c:pt>
                      <c:pt idx="458">
                        <c:v>35855</c:v>
                      </c:pt>
                      <c:pt idx="459">
                        <c:v>35886</c:v>
                      </c:pt>
                      <c:pt idx="460">
                        <c:v>35916</c:v>
                      </c:pt>
                      <c:pt idx="461">
                        <c:v>35947</c:v>
                      </c:pt>
                      <c:pt idx="462">
                        <c:v>35977</c:v>
                      </c:pt>
                      <c:pt idx="463">
                        <c:v>36008</c:v>
                      </c:pt>
                      <c:pt idx="464">
                        <c:v>36039</c:v>
                      </c:pt>
                      <c:pt idx="465">
                        <c:v>36069</c:v>
                      </c:pt>
                      <c:pt idx="466">
                        <c:v>36100</c:v>
                      </c:pt>
                      <c:pt idx="467">
                        <c:v>36130</c:v>
                      </c:pt>
                      <c:pt idx="468">
                        <c:v>36161</c:v>
                      </c:pt>
                      <c:pt idx="469">
                        <c:v>36192</c:v>
                      </c:pt>
                      <c:pt idx="470">
                        <c:v>36220</c:v>
                      </c:pt>
                      <c:pt idx="471">
                        <c:v>36251</c:v>
                      </c:pt>
                      <c:pt idx="472">
                        <c:v>36281</c:v>
                      </c:pt>
                      <c:pt idx="473">
                        <c:v>36312</c:v>
                      </c:pt>
                      <c:pt idx="474">
                        <c:v>36342</c:v>
                      </c:pt>
                      <c:pt idx="475">
                        <c:v>36373</c:v>
                      </c:pt>
                      <c:pt idx="476">
                        <c:v>36404</c:v>
                      </c:pt>
                      <c:pt idx="477">
                        <c:v>36434</c:v>
                      </c:pt>
                      <c:pt idx="478">
                        <c:v>36465</c:v>
                      </c:pt>
                      <c:pt idx="479">
                        <c:v>36495</c:v>
                      </c:pt>
                      <c:pt idx="480">
                        <c:v>36526</c:v>
                      </c:pt>
                      <c:pt idx="481">
                        <c:v>36557</c:v>
                      </c:pt>
                      <c:pt idx="482">
                        <c:v>36586</c:v>
                      </c:pt>
                      <c:pt idx="483">
                        <c:v>36617</c:v>
                      </c:pt>
                      <c:pt idx="484">
                        <c:v>36647</c:v>
                      </c:pt>
                      <c:pt idx="485">
                        <c:v>36678</c:v>
                      </c:pt>
                      <c:pt idx="486">
                        <c:v>36708</c:v>
                      </c:pt>
                      <c:pt idx="487">
                        <c:v>36739</c:v>
                      </c:pt>
                      <c:pt idx="488">
                        <c:v>36770</c:v>
                      </c:pt>
                      <c:pt idx="489">
                        <c:v>36800</c:v>
                      </c:pt>
                      <c:pt idx="490">
                        <c:v>36831</c:v>
                      </c:pt>
                      <c:pt idx="491">
                        <c:v>36861</c:v>
                      </c:pt>
                      <c:pt idx="492">
                        <c:v>36892</c:v>
                      </c:pt>
                      <c:pt idx="493">
                        <c:v>36923</c:v>
                      </c:pt>
                      <c:pt idx="494">
                        <c:v>36951</c:v>
                      </c:pt>
                      <c:pt idx="495">
                        <c:v>36982</c:v>
                      </c:pt>
                      <c:pt idx="496">
                        <c:v>37012</c:v>
                      </c:pt>
                      <c:pt idx="497">
                        <c:v>37043</c:v>
                      </c:pt>
                      <c:pt idx="498">
                        <c:v>37073</c:v>
                      </c:pt>
                      <c:pt idx="499">
                        <c:v>37104</c:v>
                      </c:pt>
                      <c:pt idx="500">
                        <c:v>37135</c:v>
                      </c:pt>
                      <c:pt idx="501">
                        <c:v>37165</c:v>
                      </c:pt>
                      <c:pt idx="502">
                        <c:v>37196</c:v>
                      </c:pt>
                      <c:pt idx="503">
                        <c:v>37226</c:v>
                      </c:pt>
                      <c:pt idx="504">
                        <c:v>37257</c:v>
                      </c:pt>
                      <c:pt idx="505">
                        <c:v>37288</c:v>
                      </c:pt>
                      <c:pt idx="506">
                        <c:v>37316</c:v>
                      </c:pt>
                      <c:pt idx="507">
                        <c:v>37347</c:v>
                      </c:pt>
                      <c:pt idx="508">
                        <c:v>37377</c:v>
                      </c:pt>
                      <c:pt idx="509">
                        <c:v>37408</c:v>
                      </c:pt>
                      <c:pt idx="510">
                        <c:v>37438</c:v>
                      </c:pt>
                      <c:pt idx="511">
                        <c:v>37469</c:v>
                      </c:pt>
                      <c:pt idx="512">
                        <c:v>37500</c:v>
                      </c:pt>
                      <c:pt idx="513">
                        <c:v>37530</c:v>
                      </c:pt>
                      <c:pt idx="514">
                        <c:v>37561</c:v>
                      </c:pt>
                      <c:pt idx="515">
                        <c:v>37591</c:v>
                      </c:pt>
                      <c:pt idx="516">
                        <c:v>37622</c:v>
                      </c:pt>
                      <c:pt idx="517">
                        <c:v>37653</c:v>
                      </c:pt>
                      <c:pt idx="518">
                        <c:v>37681</c:v>
                      </c:pt>
                      <c:pt idx="519">
                        <c:v>37712</c:v>
                      </c:pt>
                      <c:pt idx="520">
                        <c:v>37742</c:v>
                      </c:pt>
                      <c:pt idx="521">
                        <c:v>37773</c:v>
                      </c:pt>
                      <c:pt idx="522">
                        <c:v>37803</c:v>
                      </c:pt>
                      <c:pt idx="523">
                        <c:v>37834</c:v>
                      </c:pt>
                      <c:pt idx="524">
                        <c:v>37865</c:v>
                      </c:pt>
                      <c:pt idx="525">
                        <c:v>37895</c:v>
                      </c:pt>
                      <c:pt idx="526">
                        <c:v>37926</c:v>
                      </c:pt>
                      <c:pt idx="527">
                        <c:v>37956</c:v>
                      </c:pt>
                      <c:pt idx="528">
                        <c:v>37987</c:v>
                      </c:pt>
                      <c:pt idx="529">
                        <c:v>38018</c:v>
                      </c:pt>
                      <c:pt idx="530">
                        <c:v>38047</c:v>
                      </c:pt>
                      <c:pt idx="531">
                        <c:v>38078</c:v>
                      </c:pt>
                      <c:pt idx="532">
                        <c:v>38108</c:v>
                      </c:pt>
                      <c:pt idx="533">
                        <c:v>38139</c:v>
                      </c:pt>
                      <c:pt idx="534">
                        <c:v>38169</c:v>
                      </c:pt>
                      <c:pt idx="535">
                        <c:v>38200</c:v>
                      </c:pt>
                      <c:pt idx="536">
                        <c:v>38231</c:v>
                      </c:pt>
                      <c:pt idx="537">
                        <c:v>38261</c:v>
                      </c:pt>
                      <c:pt idx="538">
                        <c:v>38292</c:v>
                      </c:pt>
                      <c:pt idx="539">
                        <c:v>38322</c:v>
                      </c:pt>
                      <c:pt idx="540">
                        <c:v>38353</c:v>
                      </c:pt>
                      <c:pt idx="541">
                        <c:v>38384</c:v>
                      </c:pt>
                      <c:pt idx="542">
                        <c:v>38412</c:v>
                      </c:pt>
                      <c:pt idx="543">
                        <c:v>38443</c:v>
                      </c:pt>
                      <c:pt idx="544">
                        <c:v>38473</c:v>
                      </c:pt>
                      <c:pt idx="545">
                        <c:v>38504</c:v>
                      </c:pt>
                      <c:pt idx="546">
                        <c:v>38534</c:v>
                      </c:pt>
                      <c:pt idx="547">
                        <c:v>38565</c:v>
                      </c:pt>
                      <c:pt idx="548">
                        <c:v>38596</c:v>
                      </c:pt>
                      <c:pt idx="549">
                        <c:v>38626</c:v>
                      </c:pt>
                      <c:pt idx="550">
                        <c:v>38657</c:v>
                      </c:pt>
                      <c:pt idx="551">
                        <c:v>38687</c:v>
                      </c:pt>
                      <c:pt idx="552">
                        <c:v>38718</c:v>
                      </c:pt>
                      <c:pt idx="553">
                        <c:v>38749</c:v>
                      </c:pt>
                      <c:pt idx="554">
                        <c:v>38777</c:v>
                      </c:pt>
                      <c:pt idx="555">
                        <c:v>38808</c:v>
                      </c:pt>
                      <c:pt idx="556">
                        <c:v>38838</c:v>
                      </c:pt>
                      <c:pt idx="557">
                        <c:v>38869</c:v>
                      </c:pt>
                      <c:pt idx="558">
                        <c:v>38899</c:v>
                      </c:pt>
                      <c:pt idx="559">
                        <c:v>38930</c:v>
                      </c:pt>
                      <c:pt idx="560">
                        <c:v>38961</c:v>
                      </c:pt>
                      <c:pt idx="561">
                        <c:v>38991</c:v>
                      </c:pt>
                      <c:pt idx="562">
                        <c:v>39022</c:v>
                      </c:pt>
                      <c:pt idx="563">
                        <c:v>39052</c:v>
                      </c:pt>
                      <c:pt idx="564">
                        <c:v>39083</c:v>
                      </c:pt>
                      <c:pt idx="565">
                        <c:v>39114</c:v>
                      </c:pt>
                      <c:pt idx="566">
                        <c:v>39142</c:v>
                      </c:pt>
                      <c:pt idx="567">
                        <c:v>39173</c:v>
                      </c:pt>
                      <c:pt idx="568">
                        <c:v>39203</c:v>
                      </c:pt>
                      <c:pt idx="569">
                        <c:v>39234</c:v>
                      </c:pt>
                      <c:pt idx="570">
                        <c:v>39264</c:v>
                      </c:pt>
                      <c:pt idx="571">
                        <c:v>39295</c:v>
                      </c:pt>
                      <c:pt idx="572">
                        <c:v>39326</c:v>
                      </c:pt>
                      <c:pt idx="573">
                        <c:v>39356</c:v>
                      </c:pt>
                      <c:pt idx="574">
                        <c:v>39387</c:v>
                      </c:pt>
                      <c:pt idx="575">
                        <c:v>39417</c:v>
                      </c:pt>
                      <c:pt idx="576">
                        <c:v>39448</c:v>
                      </c:pt>
                      <c:pt idx="577">
                        <c:v>39479</c:v>
                      </c:pt>
                      <c:pt idx="578">
                        <c:v>39508</c:v>
                      </c:pt>
                      <c:pt idx="579">
                        <c:v>39539</c:v>
                      </c:pt>
                      <c:pt idx="580">
                        <c:v>39569</c:v>
                      </c:pt>
                      <c:pt idx="581">
                        <c:v>39600</c:v>
                      </c:pt>
                      <c:pt idx="582">
                        <c:v>39630</c:v>
                      </c:pt>
                      <c:pt idx="583">
                        <c:v>39661</c:v>
                      </c:pt>
                      <c:pt idx="584">
                        <c:v>39692</c:v>
                      </c:pt>
                      <c:pt idx="585">
                        <c:v>39722</c:v>
                      </c:pt>
                      <c:pt idx="586">
                        <c:v>39753</c:v>
                      </c:pt>
                      <c:pt idx="587">
                        <c:v>39783</c:v>
                      </c:pt>
                      <c:pt idx="588">
                        <c:v>39814</c:v>
                      </c:pt>
                      <c:pt idx="589">
                        <c:v>39845</c:v>
                      </c:pt>
                      <c:pt idx="590">
                        <c:v>39873</c:v>
                      </c:pt>
                      <c:pt idx="591">
                        <c:v>39904</c:v>
                      </c:pt>
                      <c:pt idx="592">
                        <c:v>39934</c:v>
                      </c:pt>
                      <c:pt idx="593">
                        <c:v>39965</c:v>
                      </c:pt>
                      <c:pt idx="594">
                        <c:v>39995</c:v>
                      </c:pt>
                      <c:pt idx="595">
                        <c:v>40026</c:v>
                      </c:pt>
                      <c:pt idx="596">
                        <c:v>40057</c:v>
                      </c:pt>
                      <c:pt idx="597">
                        <c:v>40087</c:v>
                      </c:pt>
                      <c:pt idx="598">
                        <c:v>40118</c:v>
                      </c:pt>
                      <c:pt idx="599">
                        <c:v>40148</c:v>
                      </c:pt>
                      <c:pt idx="600">
                        <c:v>40179</c:v>
                      </c:pt>
                      <c:pt idx="601">
                        <c:v>40210</c:v>
                      </c:pt>
                      <c:pt idx="602">
                        <c:v>40238</c:v>
                      </c:pt>
                      <c:pt idx="603">
                        <c:v>40269</c:v>
                      </c:pt>
                      <c:pt idx="604">
                        <c:v>40299</c:v>
                      </c:pt>
                      <c:pt idx="605">
                        <c:v>40330</c:v>
                      </c:pt>
                      <c:pt idx="606">
                        <c:v>40360</c:v>
                      </c:pt>
                      <c:pt idx="607">
                        <c:v>40391</c:v>
                      </c:pt>
                      <c:pt idx="608">
                        <c:v>40422</c:v>
                      </c:pt>
                      <c:pt idx="609">
                        <c:v>40452</c:v>
                      </c:pt>
                      <c:pt idx="610">
                        <c:v>40483</c:v>
                      </c:pt>
                      <c:pt idx="611">
                        <c:v>40513</c:v>
                      </c:pt>
                      <c:pt idx="612">
                        <c:v>40544</c:v>
                      </c:pt>
                      <c:pt idx="613">
                        <c:v>40575</c:v>
                      </c:pt>
                      <c:pt idx="614">
                        <c:v>40603</c:v>
                      </c:pt>
                      <c:pt idx="615">
                        <c:v>40634</c:v>
                      </c:pt>
                      <c:pt idx="616">
                        <c:v>40664</c:v>
                      </c:pt>
                      <c:pt idx="617">
                        <c:v>40695</c:v>
                      </c:pt>
                      <c:pt idx="618">
                        <c:v>40725</c:v>
                      </c:pt>
                      <c:pt idx="619">
                        <c:v>40756</c:v>
                      </c:pt>
                      <c:pt idx="620">
                        <c:v>40787</c:v>
                      </c:pt>
                      <c:pt idx="621">
                        <c:v>40817</c:v>
                      </c:pt>
                      <c:pt idx="622">
                        <c:v>40848</c:v>
                      </c:pt>
                      <c:pt idx="623">
                        <c:v>40878</c:v>
                      </c:pt>
                      <c:pt idx="624">
                        <c:v>40909</c:v>
                      </c:pt>
                      <c:pt idx="625">
                        <c:v>40940</c:v>
                      </c:pt>
                      <c:pt idx="626">
                        <c:v>40969</c:v>
                      </c:pt>
                      <c:pt idx="627">
                        <c:v>41000</c:v>
                      </c:pt>
                      <c:pt idx="628">
                        <c:v>41030</c:v>
                      </c:pt>
                      <c:pt idx="629">
                        <c:v>41061</c:v>
                      </c:pt>
                      <c:pt idx="630">
                        <c:v>41091</c:v>
                      </c:pt>
                      <c:pt idx="631">
                        <c:v>41122</c:v>
                      </c:pt>
                      <c:pt idx="632">
                        <c:v>41153</c:v>
                      </c:pt>
                      <c:pt idx="633">
                        <c:v>41183</c:v>
                      </c:pt>
                      <c:pt idx="634">
                        <c:v>41214</c:v>
                      </c:pt>
                      <c:pt idx="635">
                        <c:v>41244</c:v>
                      </c:pt>
                      <c:pt idx="636">
                        <c:v>41275</c:v>
                      </c:pt>
                      <c:pt idx="637">
                        <c:v>41306</c:v>
                      </c:pt>
                      <c:pt idx="638">
                        <c:v>41334</c:v>
                      </c:pt>
                      <c:pt idx="639">
                        <c:v>41365</c:v>
                      </c:pt>
                      <c:pt idx="640">
                        <c:v>41395</c:v>
                      </c:pt>
                      <c:pt idx="641">
                        <c:v>41426</c:v>
                      </c:pt>
                      <c:pt idx="642">
                        <c:v>41456</c:v>
                      </c:pt>
                      <c:pt idx="643">
                        <c:v>41487</c:v>
                      </c:pt>
                      <c:pt idx="644">
                        <c:v>41518</c:v>
                      </c:pt>
                      <c:pt idx="645">
                        <c:v>41548</c:v>
                      </c:pt>
                      <c:pt idx="646">
                        <c:v>41579</c:v>
                      </c:pt>
                      <c:pt idx="647">
                        <c:v>41609</c:v>
                      </c:pt>
                      <c:pt idx="648">
                        <c:v>41640</c:v>
                      </c:pt>
                      <c:pt idx="649">
                        <c:v>41671</c:v>
                      </c:pt>
                      <c:pt idx="650">
                        <c:v>41699</c:v>
                      </c:pt>
                      <c:pt idx="651">
                        <c:v>41730</c:v>
                      </c:pt>
                      <c:pt idx="652">
                        <c:v>41760</c:v>
                      </c:pt>
                      <c:pt idx="653">
                        <c:v>41791</c:v>
                      </c:pt>
                      <c:pt idx="654">
                        <c:v>41821</c:v>
                      </c:pt>
                      <c:pt idx="655">
                        <c:v>41852</c:v>
                      </c:pt>
                      <c:pt idx="656">
                        <c:v>41883</c:v>
                      </c:pt>
                      <c:pt idx="657">
                        <c:v>41913</c:v>
                      </c:pt>
                      <c:pt idx="658">
                        <c:v>41944</c:v>
                      </c:pt>
                      <c:pt idx="659">
                        <c:v>41974</c:v>
                      </c:pt>
                      <c:pt idx="660">
                        <c:v>42005</c:v>
                      </c:pt>
                      <c:pt idx="661">
                        <c:v>42036</c:v>
                      </c:pt>
                      <c:pt idx="662">
                        <c:v>42064</c:v>
                      </c:pt>
                      <c:pt idx="663">
                        <c:v>42095</c:v>
                      </c:pt>
                      <c:pt idx="664">
                        <c:v>42125</c:v>
                      </c:pt>
                      <c:pt idx="665">
                        <c:v>42156</c:v>
                      </c:pt>
                      <c:pt idx="666">
                        <c:v>42186</c:v>
                      </c:pt>
                      <c:pt idx="667">
                        <c:v>42217</c:v>
                      </c:pt>
                      <c:pt idx="668">
                        <c:v>42248</c:v>
                      </c:pt>
                      <c:pt idx="669">
                        <c:v>42278</c:v>
                      </c:pt>
                      <c:pt idx="670">
                        <c:v>42309</c:v>
                      </c:pt>
                      <c:pt idx="671">
                        <c:v>42339</c:v>
                      </c:pt>
                      <c:pt idx="672">
                        <c:v>42339</c:v>
                      </c:pt>
                      <c:pt idx="673">
                        <c:v>42370</c:v>
                      </c:pt>
                      <c:pt idx="674">
                        <c:v>42401</c:v>
                      </c:pt>
                      <c:pt idx="675">
                        <c:v>42430</c:v>
                      </c:pt>
                      <c:pt idx="676">
                        <c:v>42461</c:v>
                      </c:pt>
                      <c:pt idx="677">
                        <c:v>42491</c:v>
                      </c:pt>
                      <c:pt idx="678">
                        <c:v>42522</c:v>
                      </c:pt>
                      <c:pt idx="679">
                        <c:v>42552</c:v>
                      </c:pt>
                      <c:pt idx="680">
                        <c:v>42583</c:v>
                      </c:pt>
                      <c:pt idx="681">
                        <c:v>42614</c:v>
                      </c:pt>
                      <c:pt idx="682">
                        <c:v>42644</c:v>
                      </c:pt>
                      <c:pt idx="683">
                        <c:v>42675</c:v>
                      </c:pt>
                      <c:pt idx="684">
                        <c:v>42705</c:v>
                      </c:pt>
                      <c:pt idx="685">
                        <c:v>42705</c:v>
                      </c:pt>
                      <c:pt idx="686">
                        <c:v>42736</c:v>
                      </c:pt>
                      <c:pt idx="687">
                        <c:v>42767</c:v>
                      </c:pt>
                      <c:pt idx="688">
                        <c:v>42795</c:v>
                      </c:pt>
                      <c:pt idx="689">
                        <c:v>42795</c:v>
                      </c:pt>
                      <c:pt idx="690">
                        <c:v>42826</c:v>
                      </c:pt>
                      <c:pt idx="691">
                        <c:v>42856</c:v>
                      </c:pt>
                      <c:pt idx="692">
                        <c:v>42887</c:v>
                      </c:pt>
                      <c:pt idx="693">
                        <c:v>42887</c:v>
                      </c:pt>
                      <c:pt idx="694">
                        <c:v>42917</c:v>
                      </c:pt>
                      <c:pt idx="695">
                        <c:v>42948</c:v>
                      </c:pt>
                      <c:pt idx="696">
                        <c:v>42979</c:v>
                      </c:pt>
                      <c:pt idx="697">
                        <c:v>43009</c:v>
                      </c:pt>
                      <c:pt idx="698">
                        <c:v>43040</c:v>
                      </c:pt>
                      <c:pt idx="699">
                        <c:v>43070</c:v>
                      </c:pt>
                      <c:pt idx="700">
                        <c:v>43070</c:v>
                      </c:pt>
                      <c:pt idx="701">
                        <c:v>43101</c:v>
                      </c:pt>
                      <c:pt idx="702">
                        <c:v>43132</c:v>
                      </c:pt>
                      <c:pt idx="703">
                        <c:v>43160</c:v>
                      </c:pt>
                      <c:pt idx="704">
                        <c:v>43160</c:v>
                      </c:pt>
                      <c:pt idx="705">
                        <c:v>43191</c:v>
                      </c:pt>
                      <c:pt idx="706">
                        <c:v>43221</c:v>
                      </c:pt>
                      <c:pt idx="707">
                        <c:v>43252</c:v>
                      </c:pt>
                      <c:pt idx="708">
                        <c:v>43252</c:v>
                      </c:pt>
                      <c:pt idx="709">
                        <c:v>43282</c:v>
                      </c:pt>
                      <c:pt idx="710">
                        <c:v>43313</c:v>
                      </c:pt>
                      <c:pt idx="711">
                        <c:v>43344</c:v>
                      </c:pt>
                      <c:pt idx="712">
                        <c:v>43344</c:v>
                      </c:pt>
                      <c:pt idx="713">
                        <c:v>43374</c:v>
                      </c:pt>
                      <c:pt idx="714">
                        <c:v>43405</c:v>
                      </c:pt>
                      <c:pt idx="715">
                        <c:v>43435</c:v>
                      </c:pt>
                      <c:pt idx="716">
                        <c:v>43435</c:v>
                      </c:pt>
                      <c:pt idx="717">
                        <c:v>43466</c:v>
                      </c:pt>
                      <c:pt idx="718">
                        <c:v>43497</c:v>
                      </c:pt>
                      <c:pt idx="719">
                        <c:v>43525</c:v>
                      </c:pt>
                      <c:pt idx="720">
                        <c:v>43556</c:v>
                      </c:pt>
                      <c:pt idx="721">
                        <c:v>43586</c:v>
                      </c:pt>
                      <c:pt idx="722">
                        <c:v>43617</c:v>
                      </c:pt>
                      <c:pt idx="723">
                        <c:v>43647</c:v>
                      </c:pt>
                      <c:pt idx="724">
                        <c:v>43678</c:v>
                      </c:pt>
                      <c:pt idx="725">
                        <c:v>43678</c:v>
                      </c:pt>
                      <c:pt idx="726">
                        <c:v>43709</c:v>
                      </c:pt>
                      <c:pt idx="727">
                        <c:v>43709</c:v>
                      </c:pt>
                      <c:pt idx="728">
                        <c:v>43739</c:v>
                      </c:pt>
                      <c:pt idx="729">
                        <c:v>43739</c:v>
                      </c:pt>
                      <c:pt idx="730">
                        <c:v>43770</c:v>
                      </c:pt>
                      <c:pt idx="731">
                        <c:v>43800</c:v>
                      </c:pt>
                      <c:pt idx="732">
                        <c:v>43831</c:v>
                      </c:pt>
                      <c:pt idx="733">
                        <c:v>43862</c:v>
                      </c:pt>
                      <c:pt idx="734">
                        <c:v>43891</c:v>
                      </c:pt>
                      <c:pt idx="735">
                        <c:v>43922</c:v>
                      </c:pt>
                      <c:pt idx="736">
                        <c:v>43952</c:v>
                      </c:pt>
                      <c:pt idx="737">
                        <c:v>43983</c:v>
                      </c:pt>
                      <c:pt idx="738">
                        <c:v>44013</c:v>
                      </c:pt>
                      <c:pt idx="739">
                        <c:v>44044</c:v>
                      </c:pt>
                      <c:pt idx="740">
                        <c:v>44075</c:v>
                      </c:pt>
                      <c:pt idx="741">
                        <c:v>44105</c:v>
                      </c:pt>
                      <c:pt idx="742">
                        <c:v>44136</c:v>
                      </c:pt>
                      <c:pt idx="743">
                        <c:v>44166</c:v>
                      </c:pt>
                      <c:pt idx="744">
                        <c:v>44197</c:v>
                      </c:pt>
                      <c:pt idx="745">
                        <c:v>44228</c:v>
                      </c:pt>
                      <c:pt idx="746">
                        <c:v>44256</c:v>
                      </c:pt>
                      <c:pt idx="747">
                        <c:v>44287</c:v>
                      </c:pt>
                      <c:pt idx="748">
                        <c:v>44317</c:v>
                      </c:pt>
                      <c:pt idx="749">
                        <c:v>44348</c:v>
                      </c:pt>
                      <c:pt idx="750">
                        <c:v>44378</c:v>
                      </c:pt>
                      <c:pt idx="751">
                        <c:v>44409</c:v>
                      </c:pt>
                      <c:pt idx="752">
                        <c:v>44440</c:v>
                      </c:pt>
                      <c:pt idx="753">
                        <c:v>44470</c:v>
                      </c:pt>
                      <c:pt idx="754">
                        <c:v>44501</c:v>
                      </c:pt>
                      <c:pt idx="755">
                        <c:v>44531</c:v>
                      </c:pt>
                      <c:pt idx="756">
                        <c:v>44562</c:v>
                      </c:pt>
                      <c:pt idx="757">
                        <c:v>44593</c:v>
                      </c:pt>
                      <c:pt idx="758">
                        <c:v>44621</c:v>
                      </c:pt>
                      <c:pt idx="759">
                        <c:v>44652</c:v>
                      </c:pt>
                      <c:pt idx="760">
                        <c:v>44682</c:v>
                      </c:pt>
                      <c:pt idx="761">
                        <c:v>44713</c:v>
                      </c:pt>
                      <c:pt idx="762">
                        <c:v>44743</c:v>
                      </c:pt>
                      <c:pt idx="763">
                        <c:v>44774</c:v>
                      </c:pt>
                      <c:pt idx="764">
                        <c:v>44805</c:v>
                      </c:pt>
                      <c:pt idx="765">
                        <c:v>44835</c:v>
                      </c:pt>
                      <c:pt idx="766">
                        <c:v>44866</c:v>
                      </c:pt>
                      <c:pt idx="767">
                        <c:v>44896</c:v>
                      </c:pt>
                      <c:pt idx="768">
                        <c:v>44927</c:v>
                      </c:pt>
                      <c:pt idx="769">
                        <c:v>44958</c:v>
                      </c:pt>
                      <c:pt idx="770">
                        <c:v>44986</c:v>
                      </c:pt>
                      <c:pt idx="771">
                        <c:v>45017</c:v>
                      </c:pt>
                      <c:pt idx="772">
                        <c:v>45047</c:v>
                      </c:pt>
                      <c:pt idx="773">
                        <c:v>45078</c:v>
                      </c:pt>
                      <c:pt idx="774">
                        <c:v>45108</c:v>
                      </c:pt>
                      <c:pt idx="775">
                        <c:v>45139</c:v>
                      </c:pt>
                      <c:pt idx="776">
                        <c:v>45170</c:v>
                      </c:pt>
                      <c:pt idx="777">
                        <c:v>45200</c:v>
                      </c:pt>
                      <c:pt idx="778">
                        <c:v>45231</c:v>
                      </c:pt>
                      <c:pt idx="779">
                        <c:v>45261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'FRED Graph'!$H$22:$H$801</c15:sqref>
                        </c15:formulaRef>
                      </c:ext>
                    </c:extLst>
                    <c:numCache>
                      <c:formatCode>General</c:formatCode>
                      <c:ptCount val="780"/>
                      <c:pt idx="11" formatCode="0.0%">
                        <c:v>1.7884491666666665E-2</c:v>
                      </c:pt>
                      <c:pt idx="12" formatCode="0.0%">
                        <c:v>1.7268716666666666E-2</c:v>
                      </c:pt>
                      <c:pt idx="13" formatCode="0.0%">
                        <c:v>1.6484541666666665E-2</c:v>
                      </c:pt>
                      <c:pt idx="14" formatCode="0.0%">
                        <c:v>1.5801458333333334E-2</c:v>
                      </c:pt>
                      <c:pt idx="15" formatCode="0.0%">
                        <c:v>1.5141333333333333E-2</c:v>
                      </c:pt>
                      <c:pt idx="16" formatCode="0.0%">
                        <c:v>1.4422691666666666E-2</c:v>
                      </c:pt>
                      <c:pt idx="17" formatCode="0.0%">
                        <c:v>1.3978683333333334E-2</c:v>
                      </c:pt>
                      <c:pt idx="18" formatCode="0.0%">
                        <c:v>1.3571141666666666E-2</c:v>
                      </c:pt>
                      <c:pt idx="19" formatCode="0.0%">
                        <c:v>1.3140383333333333E-2</c:v>
                      </c:pt>
                      <c:pt idx="20" formatCode="0.0%">
                        <c:v>1.2976025E-2</c:v>
                      </c:pt>
                      <c:pt idx="21" formatCode="0.0%">
                        <c:v>1.2877166666666667E-2</c:v>
                      </c:pt>
                      <c:pt idx="22" formatCode="0.0%">
                        <c:v>1.2492283333333333E-2</c:v>
                      </c:pt>
                      <c:pt idx="23" formatCode="0.0%">
                        <c:v>1.2371858333333333E-2</c:v>
                      </c:pt>
                      <c:pt idx="24" formatCode="0.0%">
                        <c:v>1.2318791666666669E-2</c:v>
                      </c:pt>
                      <c:pt idx="25" formatCode="0.0%">
                        <c:v>1.2397583333333332E-2</c:v>
                      </c:pt>
                      <c:pt idx="26" formatCode="0.0%">
                        <c:v>1.2634741666666666E-2</c:v>
                      </c:pt>
                      <c:pt idx="27" formatCode="0.0%">
                        <c:v>1.2809974999999999E-2</c:v>
                      </c:pt>
                      <c:pt idx="28" formatCode="0.0%">
                        <c:v>1.3014358333333332E-2</c:v>
                      </c:pt>
                      <c:pt idx="29" formatCode="0.0%">
                        <c:v>1.3168658333333333E-2</c:v>
                      </c:pt>
                      <c:pt idx="30" formatCode="0.0%">
                        <c:v>1.328005E-2</c:v>
                      </c:pt>
                      <c:pt idx="31" formatCode="0.0%">
                        <c:v>1.3353949999999998E-2</c:v>
                      </c:pt>
                      <c:pt idx="32" formatCode="0.0%">
                        <c:v>1.3320116666666666E-2</c:v>
                      </c:pt>
                      <c:pt idx="33" formatCode="0.0%">
                        <c:v>1.32774E-2</c:v>
                      </c:pt>
                      <c:pt idx="34" formatCode="0.0%">
                        <c:v>1.3497066666666663E-2</c:v>
                      </c:pt>
                      <c:pt idx="35" formatCode="0.0%">
                        <c:v>1.3557041666666665E-2</c:v>
                      </c:pt>
                      <c:pt idx="36" formatCode="0.0%">
                        <c:v>1.3615200000000001E-2</c:v>
                      </c:pt>
                      <c:pt idx="37" formatCode="0.0%">
                        <c:v>1.3572075000000001E-2</c:v>
                      </c:pt>
                      <c:pt idx="38" formatCode="0.0%">
                        <c:v>1.3206716666666667E-2</c:v>
                      </c:pt>
                      <c:pt idx="39" formatCode="0.0%">
                        <c:v>1.3024266666666668E-2</c:v>
                      </c:pt>
                      <c:pt idx="40" formatCode="0.0%">
                        <c:v>1.2875066666666669E-2</c:v>
                      </c:pt>
                      <c:pt idx="41" formatCode="0.0%">
                        <c:v>1.2692291666666666E-2</c:v>
                      </c:pt>
                      <c:pt idx="42" formatCode="0.0%">
                        <c:v>1.2572641666666667E-2</c:v>
                      </c:pt>
                      <c:pt idx="43" formatCode="0.0%">
                        <c:v>1.2586999999999999E-2</c:v>
                      </c:pt>
                      <c:pt idx="44" formatCode="0.0%">
                        <c:v>1.2587241666666665E-2</c:v>
                      </c:pt>
                      <c:pt idx="45" formatCode="0.0%">
                        <c:v>1.2814308333333335E-2</c:v>
                      </c:pt>
                      <c:pt idx="46" formatCode="0.0%">
                        <c:v>1.301649166666667E-2</c:v>
                      </c:pt>
                      <c:pt idx="47" formatCode="0.0%">
                        <c:v>1.3365758333333337E-2</c:v>
                      </c:pt>
                      <c:pt idx="48" formatCode="0.0%">
                        <c:v>1.3595183333333335E-2</c:v>
                      </c:pt>
                      <c:pt idx="49" formatCode="0.0%">
                        <c:v>1.3938000000000001E-2</c:v>
                      </c:pt>
                      <c:pt idx="50" formatCode="0.0%">
                        <c:v>1.4457508333333332E-2</c:v>
                      </c:pt>
                      <c:pt idx="51" formatCode="0.0%">
                        <c:v>1.4866783333333335E-2</c:v>
                      </c:pt>
                      <c:pt idx="52" formatCode="0.0%">
                        <c:v>1.5162300000000002E-2</c:v>
                      </c:pt>
                      <c:pt idx="53" formatCode="0.0%">
                        <c:v>1.5378158333333334E-2</c:v>
                      </c:pt>
                      <c:pt idx="54" formatCode="0.0%">
                        <c:v>1.5598374999999999E-2</c:v>
                      </c:pt>
                      <c:pt idx="55" formatCode="0.0%">
                        <c:v>1.5788916666666666E-2</c:v>
                      </c:pt>
                      <c:pt idx="56" formatCode="0.0%">
                        <c:v>1.5881916666666669E-2</c:v>
                      </c:pt>
                      <c:pt idx="57" formatCode="0.0%">
                        <c:v>1.56262E-2</c:v>
                      </c:pt>
                      <c:pt idx="58" formatCode="0.0%">
                        <c:v>1.5388550000000001E-2</c:v>
                      </c:pt>
                      <c:pt idx="59" formatCode="0.0%">
                        <c:v>1.506035E-2</c:v>
                      </c:pt>
                      <c:pt idx="60" formatCode="0.0%">
                        <c:v>1.4775741666666667E-2</c:v>
                      </c:pt>
                      <c:pt idx="61" formatCode="0.0%">
                        <c:v>1.4364941666666665E-2</c:v>
                      </c:pt>
                      <c:pt idx="62" formatCode="0.0%">
                        <c:v>1.3898291666666666E-2</c:v>
                      </c:pt>
                      <c:pt idx="63" formatCode="0.0%">
                        <c:v>1.3478925000000001E-2</c:v>
                      </c:pt>
                      <c:pt idx="64" formatCode="0.0%">
                        <c:v>1.3218733333333335E-2</c:v>
                      </c:pt>
                      <c:pt idx="65" formatCode="0.0%">
                        <c:v>1.2961325000000001E-2</c:v>
                      </c:pt>
                      <c:pt idx="66" formatCode="0.0%">
                        <c:v>1.2694733333333333E-2</c:v>
                      </c:pt>
                      <c:pt idx="67" formatCode="0.0%">
                        <c:v>1.2450433333333335E-2</c:v>
                      </c:pt>
                      <c:pt idx="68" formatCode="0.0%">
                        <c:v>1.2383666666666668E-2</c:v>
                      </c:pt>
                      <c:pt idx="69" formatCode="0.0%">
                        <c:v>1.2407975E-2</c:v>
                      </c:pt>
                      <c:pt idx="70" formatCode="0.0%">
                        <c:v>1.2431233333333333E-2</c:v>
                      </c:pt>
                      <c:pt idx="71" formatCode="0.0%">
                        <c:v>1.2586825000000003E-2</c:v>
                      </c:pt>
                      <c:pt idx="72" formatCode="0.0%">
                        <c:v>1.2660241666666667E-2</c:v>
                      </c:pt>
                      <c:pt idx="73" formatCode="0.0%">
                        <c:v>1.2894391666666664E-2</c:v>
                      </c:pt>
                      <c:pt idx="74" formatCode="0.0%">
                        <c:v>1.3215591666666667E-2</c:v>
                      </c:pt>
                      <c:pt idx="75" formatCode="0.0%">
                        <c:v>1.3713250000000001E-2</c:v>
                      </c:pt>
                      <c:pt idx="76" formatCode="0.0%">
                        <c:v>1.4198883333333334E-2</c:v>
                      </c:pt>
                      <c:pt idx="77" formatCode="0.0%">
                        <c:v>1.5068125E-2</c:v>
                      </c:pt>
                      <c:pt idx="78" formatCode="0.0%">
                        <c:v>1.6104374999999997E-2</c:v>
                      </c:pt>
                      <c:pt idx="79" formatCode="0.0%">
                        <c:v>1.7083008333333333E-2</c:v>
                      </c:pt>
                      <c:pt idx="80" formatCode="0.0%">
                        <c:v>1.8153808333333334E-2</c:v>
                      </c:pt>
                      <c:pt idx="81" formatCode="0.0%">
                        <c:v>1.9602150000000002E-2</c:v>
                      </c:pt>
                      <c:pt idx="82" formatCode="0.0%">
                        <c:v>2.1064791666666666E-2</c:v>
                      </c:pt>
                      <c:pt idx="83" formatCode="0.0%">
                        <c:v>2.239325E-2</c:v>
                      </c:pt>
                      <c:pt idx="84" formatCode="0.0%">
                        <c:v>2.3867799999999995E-2</c:v>
                      </c:pt>
                      <c:pt idx="85" formatCode="0.0%">
                        <c:v>2.5178658333333336E-2</c:v>
                      </c:pt>
                      <c:pt idx="86" formatCode="0.0%">
                        <c:v>2.645474166666667E-2</c:v>
                      </c:pt>
                      <c:pt idx="87" formatCode="0.0%">
                        <c:v>2.7465091666666663E-2</c:v>
                      </c:pt>
                      <c:pt idx="88" formatCode="0.0%">
                        <c:v>2.8363233333333335E-2</c:v>
                      </c:pt>
                      <c:pt idx="89" formatCode="0.0%">
                        <c:v>2.8899958333333337E-2</c:v>
                      </c:pt>
                      <c:pt idx="90" formatCode="0.0%">
                        <c:v>2.9312358333333333E-2</c:v>
                      </c:pt>
                      <c:pt idx="91" formatCode="0.0%">
                        <c:v>2.9830175E-2</c:v>
                      </c:pt>
                      <c:pt idx="92" formatCode="0.0%">
                        <c:v>3.0237349999999996E-2</c:v>
                      </c:pt>
                      <c:pt idx="93" formatCode="0.0%">
                        <c:v>3.0371408333333332E-2</c:v>
                      </c:pt>
                      <c:pt idx="94" formatCode="0.0%">
                        <c:v>3.0506199999999997E-2</c:v>
                      </c:pt>
                      <c:pt idx="95" formatCode="0.0%">
                        <c:v>3.0587858333333329E-2</c:v>
                      </c:pt>
                      <c:pt idx="96" formatCode="0.0%">
                        <c:v>3.0910341666666664E-2</c:v>
                      </c:pt>
                      <c:pt idx="97" formatCode="0.0%">
                        <c:v>3.1514483333333329E-2</c:v>
                      </c:pt>
                      <c:pt idx="98" formatCode="0.0%">
                        <c:v>3.2307599999999999E-2</c:v>
                      </c:pt>
                      <c:pt idx="99" formatCode="0.0%">
                        <c:v>3.3245366666666665E-2</c:v>
                      </c:pt>
                      <c:pt idx="100" formatCode="0.0%">
                        <c:v>3.4365133333333332E-2</c:v>
                      </c:pt>
                      <c:pt idx="101" formatCode="0.0%">
                        <c:v>3.566230833333333E-2</c:v>
                      </c:pt>
                      <c:pt idx="102" formatCode="0.0%">
                        <c:v>3.6909491666666669E-2</c:v>
                      </c:pt>
                      <c:pt idx="103" formatCode="0.0%">
                        <c:v>3.8129716666666667E-2</c:v>
                      </c:pt>
                      <c:pt idx="104" formatCode="0.0%">
                        <c:v>3.9351241666666668E-2</c:v>
                      </c:pt>
                      <c:pt idx="105" formatCode="0.0%">
                        <c:v>4.0557016666666668E-2</c:v>
                      </c:pt>
                      <c:pt idx="106" formatCode="0.0%">
                        <c:v>4.1759658333333338E-2</c:v>
                      </c:pt>
                      <c:pt idx="107" formatCode="0.0%">
                        <c:v>4.3068175000000007E-2</c:v>
                      </c:pt>
                      <c:pt idx="108" formatCode="0.0%">
                        <c:v>4.4022766666666664E-2</c:v>
                      </c:pt>
                      <c:pt idx="109" formatCode="0.0%">
                        <c:v>4.4672041666666662E-2</c:v>
                      </c:pt>
                      <c:pt idx="110" formatCode="0.0%">
                        <c:v>4.5168800000000002E-2</c:v>
                      </c:pt>
                      <c:pt idx="111" formatCode="0.0%">
                        <c:v>4.5607324999999997E-2</c:v>
                      </c:pt>
                      <c:pt idx="112" formatCode="0.0%">
                        <c:v>4.5920558333333333E-2</c:v>
                      </c:pt>
                      <c:pt idx="113" formatCode="0.0%">
                        <c:v>4.608194999999999E-2</c:v>
                      </c:pt>
                      <c:pt idx="114" formatCode="0.0%">
                        <c:v>4.6366583333333343E-2</c:v>
                      </c:pt>
                      <c:pt idx="115" formatCode="0.0%">
                        <c:v>4.6483183333333337E-2</c:v>
                      </c:pt>
                      <c:pt idx="116" formatCode="0.0%">
                        <c:v>4.6545641666666665E-2</c:v>
                      </c:pt>
                      <c:pt idx="117" formatCode="0.0%">
                        <c:v>4.6605116666666661E-2</c:v>
                      </c:pt>
                      <c:pt idx="118" formatCode="0.0%">
                        <c:v>4.6618708333333335E-2</c:v>
                      </c:pt>
                      <c:pt idx="119" formatCode="0.0%">
                        <c:v>4.6635083333333334E-2</c:v>
                      </c:pt>
                      <c:pt idx="120" formatCode="0.0%">
                        <c:v>4.6667649999999998E-2</c:v>
                      </c:pt>
                      <c:pt idx="121" formatCode="0.0%">
                        <c:v>4.6823200000000009E-2</c:v>
                      </c:pt>
                      <c:pt idx="122" formatCode="0.0%">
                        <c:v>4.683620833333333E-2</c:v>
                      </c:pt>
                      <c:pt idx="123" formatCode="0.0%">
                        <c:v>4.6834900000000006E-2</c:v>
                      </c:pt>
                      <c:pt idx="124" formatCode="0.0%">
                        <c:v>4.6780124999999999E-2</c:v>
                      </c:pt>
                      <c:pt idx="125" formatCode="0.0%">
                        <c:v>4.677544166666666E-2</c:v>
                      </c:pt>
                      <c:pt idx="126" formatCode="0.0%">
                        <c:v>4.6579000000000002E-2</c:v>
                      </c:pt>
                      <c:pt idx="127" formatCode="0.0%">
                        <c:v>4.6531999999999997E-2</c:v>
                      </c:pt>
                      <c:pt idx="128" formatCode="0.0%">
                        <c:v>4.650859999999999E-2</c:v>
                      </c:pt>
                      <c:pt idx="129" formatCode="0.0%">
                        <c:v>4.6521625000000004E-2</c:v>
                      </c:pt>
                      <c:pt idx="130" formatCode="0.0%">
                        <c:v>4.6641941666666666E-2</c:v>
                      </c:pt>
                      <c:pt idx="131" formatCode="0.0%">
                        <c:v>4.6821791666666668E-2</c:v>
                      </c:pt>
                      <c:pt idx="132" formatCode="0.0%">
                        <c:v>4.7092391666666657E-2</c:v>
                      </c:pt>
                      <c:pt idx="133" formatCode="0.0%">
                        <c:v>4.7323349999999993E-2</c:v>
                      </c:pt>
                      <c:pt idx="134" formatCode="0.0%">
                        <c:v>4.7590558333333331E-2</c:v>
                      </c:pt>
                      <c:pt idx="135" formatCode="0.0%">
                        <c:v>4.783278333333333E-2</c:v>
                      </c:pt>
                      <c:pt idx="136" formatCode="0.0%">
                        <c:v>4.8190650000000002E-2</c:v>
                      </c:pt>
                      <c:pt idx="137" formatCode="0.0%">
                        <c:v>4.8560483333333328E-2</c:v>
                      </c:pt>
                      <c:pt idx="138" formatCode="0.0%">
                        <c:v>4.9013875000000005E-2</c:v>
                      </c:pt>
                      <c:pt idx="139" formatCode="0.0%">
                        <c:v>4.9227883333333333E-2</c:v>
                      </c:pt>
                      <c:pt idx="140" formatCode="0.0%">
                        <c:v>4.9207433333333335E-2</c:v>
                      </c:pt>
                      <c:pt idx="141" formatCode="0.0%">
                        <c:v>4.8839424999999999E-2</c:v>
                      </c:pt>
                      <c:pt idx="142" formatCode="0.0%">
                        <c:v>4.8107516666666662E-2</c:v>
                      </c:pt>
                      <c:pt idx="143" formatCode="0.0%">
                        <c:v>4.7095600000000008E-2</c:v>
                      </c:pt>
                      <c:pt idx="144" formatCode="0.0%">
                        <c:v>4.60601E-2</c:v>
                      </c:pt>
                      <c:pt idx="145" formatCode="0.0%">
                        <c:v>4.4929308333333334E-2</c:v>
                      </c:pt>
                      <c:pt idx="146" formatCode="0.0%">
                        <c:v>4.3736641666666666E-2</c:v>
                      </c:pt>
                      <c:pt idx="147" formatCode="0.0%">
                        <c:v>4.24444E-2</c:v>
                      </c:pt>
                      <c:pt idx="148" formatCode="0.0%">
                        <c:v>4.0900866666666667E-2</c:v>
                      </c:pt>
                      <c:pt idx="149" formatCode="0.0%">
                        <c:v>3.9162433333333337E-2</c:v>
                      </c:pt>
                      <c:pt idx="150" formatCode="0.0%">
                        <c:v>3.7336141666666676E-2</c:v>
                      </c:pt>
                      <c:pt idx="151" formatCode="0.0%">
                        <c:v>3.5754291666666667E-2</c:v>
                      </c:pt>
                      <c:pt idx="152" formatCode="0.0%">
                        <c:v>3.453673333333334E-2</c:v>
                      </c:pt>
                      <c:pt idx="153" formatCode="0.0%">
                        <c:v>3.3519500000000001E-2</c:v>
                      </c:pt>
                      <c:pt idx="154" formatCode="0.0%">
                        <c:v>3.2790266666666665E-2</c:v>
                      </c:pt>
                      <c:pt idx="155" formatCode="0.0%">
                        <c:v>3.2213091666666673E-2</c:v>
                      </c:pt>
                      <c:pt idx="156" formatCode="0.0%">
                        <c:v>3.1297000000000005E-2</c:v>
                      </c:pt>
                      <c:pt idx="157" formatCode="0.0%">
                        <c:v>3.0513050000000003E-2</c:v>
                      </c:pt>
                      <c:pt idx="158" formatCode="0.0%">
                        <c:v>3.0015366666666665E-2</c:v>
                      </c:pt>
                      <c:pt idx="159" formatCode="0.0%">
                        <c:v>2.9936633333333334E-2</c:v>
                      </c:pt>
                      <c:pt idx="160" formatCode="0.0%">
                        <c:v>3.0162583333333336E-2</c:v>
                      </c:pt>
                      <c:pt idx="161" formatCode="0.0%">
                        <c:v>3.0757366666666671E-2</c:v>
                      </c:pt>
                      <c:pt idx="162" formatCode="0.0%">
                        <c:v>3.1553158333333331E-2</c:v>
                      </c:pt>
                      <c:pt idx="163" formatCode="0.0%">
                        <c:v>3.2510441666666667E-2</c:v>
                      </c:pt>
                      <c:pt idx="164" formatCode="0.0%">
                        <c:v>3.3466166666666665E-2</c:v>
                      </c:pt>
                      <c:pt idx="165" formatCode="0.0%">
                        <c:v>3.4800241666666669E-2</c:v>
                      </c:pt>
                      <c:pt idx="166" formatCode="0.0%">
                        <c:v>3.6287141666666668E-2</c:v>
                      </c:pt>
                      <c:pt idx="167" formatCode="0.0%">
                        <c:v>3.8003925000000001E-2</c:v>
                      </c:pt>
                      <c:pt idx="168" formatCode="0.0%">
                        <c:v>4.0407066666666665E-2</c:v>
                      </c:pt>
                      <c:pt idx="169" formatCode="0.0%">
                        <c:v>4.3061099999999998E-2</c:v>
                      </c:pt>
                      <c:pt idx="170" formatCode="0.0%">
                        <c:v>4.5865216666666674E-2</c:v>
                      </c:pt>
                      <c:pt idx="171" formatCode="0.0%">
                        <c:v>4.8516108333333335E-2</c:v>
                      </c:pt>
                      <c:pt idx="172" formatCode="0.0%">
                        <c:v>5.1543616666666674E-2</c:v>
                      </c:pt>
                      <c:pt idx="173" formatCode="0.0%">
                        <c:v>5.4904341666666669E-2</c:v>
                      </c:pt>
                      <c:pt idx="174" formatCode="0.0%">
                        <c:v>5.8553433333333342E-2</c:v>
                      </c:pt>
                      <c:pt idx="175" formatCode="0.0%">
                        <c:v>6.2425233333333337E-2</c:v>
                      </c:pt>
                      <c:pt idx="176" formatCode="0.0%">
                        <c:v>6.6507858333333336E-2</c:v>
                      </c:pt>
                      <c:pt idx="177" formatCode="0.0%">
                        <c:v>7.0659249999999993E-2</c:v>
                      </c:pt>
                      <c:pt idx="178" formatCode="0.0%">
                        <c:v>7.4845425000000007E-2</c:v>
                      </c:pt>
                      <c:pt idx="179" formatCode="0.0%">
                        <c:v>7.8951325000000003E-2</c:v>
                      </c:pt>
                      <c:pt idx="180" formatCode="0.0%">
                        <c:v>8.2767825000000003E-2</c:v>
                      </c:pt>
                      <c:pt idx="181" formatCode="0.0%">
                        <c:v>8.6356658333333336E-2</c:v>
                      </c:pt>
                      <c:pt idx="182" formatCode="0.0%">
                        <c:v>8.9387733333333344E-2</c:v>
                      </c:pt>
                      <c:pt idx="183" formatCode="0.0%">
                        <c:v>9.2032775000000011E-2</c:v>
                      </c:pt>
                      <c:pt idx="184" formatCode="0.0%">
                        <c:v>9.3687550000000008E-2</c:v>
                      </c:pt>
                      <c:pt idx="185" formatCode="0.0%">
                        <c:v>9.4319283333333351E-2</c:v>
                      </c:pt>
                      <c:pt idx="186" formatCode="0.0%">
                        <c:v>9.4304183333333347E-2</c:v>
                      </c:pt>
                      <c:pt idx="187" formatCode="0.0%">
                        <c:v>9.3290916666666682E-2</c:v>
                      </c:pt>
                      <c:pt idx="188" formatCode="0.0%">
                        <c:v>9.1608233333333344E-2</c:v>
                      </c:pt>
                      <c:pt idx="189" formatCode="0.0%">
                        <c:v>8.9316758333333343E-2</c:v>
                      </c:pt>
                      <c:pt idx="190" formatCode="0.0%">
                        <c:v>8.6741141666666674E-2</c:v>
                      </c:pt>
                      <c:pt idx="191" formatCode="0.0%">
                        <c:v>8.3940366666666669E-2</c:v>
                      </c:pt>
                      <c:pt idx="192" formatCode="0.0%">
                        <c:v>8.0988549999999992E-2</c:v>
                      </c:pt>
                      <c:pt idx="193" formatCode="0.0%">
                        <c:v>7.7706791666666664E-2</c:v>
                      </c:pt>
                      <c:pt idx="194" formatCode="0.0%">
                        <c:v>7.4483974999999994E-2</c:v>
                      </c:pt>
                      <c:pt idx="195" formatCode="0.0%">
                        <c:v>7.1418608333333342E-2</c:v>
                      </c:pt>
                      <c:pt idx="196" formatCode="0.0%">
                        <c:v>6.8876641666666669E-2</c:v>
                      </c:pt>
                      <c:pt idx="197" formatCode="0.0%">
                        <c:v>6.6753866666666661E-2</c:v>
                      </c:pt>
                      <c:pt idx="198" formatCode="0.0%">
                        <c:v>6.4810608333333325E-2</c:v>
                      </c:pt>
                      <c:pt idx="199" formatCode="0.0%">
                        <c:v>6.3623166666666661E-2</c:v>
                      </c:pt>
                      <c:pt idx="200" formatCode="0.0%">
                        <c:v>6.2787749999999989E-2</c:v>
                      </c:pt>
                      <c:pt idx="201" formatCode="0.0%">
                        <c:v>6.2198074999999999E-2</c:v>
                      </c:pt>
                      <c:pt idx="202" formatCode="0.0%">
                        <c:v>6.1485400000000016E-2</c:v>
                      </c:pt>
                      <c:pt idx="203" formatCode="0.0%">
                        <c:v>6.0802233333333344E-2</c:v>
                      </c:pt>
                      <c:pt idx="204" formatCode="0.0%">
                        <c:v>6.0270058333333341E-2</c:v>
                      </c:pt>
                      <c:pt idx="205" formatCode="0.0%">
                        <c:v>6.0195816666666672E-2</c:v>
                      </c:pt>
                      <c:pt idx="206" formatCode="0.0%">
                        <c:v>6.0374074999999999E-2</c:v>
                      </c:pt>
                      <c:pt idx="207" formatCode="0.0%">
                        <c:v>6.0729675000000004E-2</c:v>
                      </c:pt>
                      <c:pt idx="208" formatCode="0.0%">
                        <c:v>6.1080658333333343E-2</c:v>
                      </c:pt>
                      <c:pt idx="209" formatCode="0.0%">
                        <c:v>6.1667875000000004E-2</c:v>
                      </c:pt>
                      <c:pt idx="210" formatCode="0.0%">
                        <c:v>6.2375724999999993E-2</c:v>
                      </c:pt>
                      <c:pt idx="211" formatCode="0.0%">
                        <c:v>6.280568333333332E-2</c:v>
                      </c:pt>
                      <c:pt idx="212" formatCode="0.0%">
                        <c:v>6.3050783333333346E-2</c:v>
                      </c:pt>
                      <c:pt idx="213" formatCode="0.0%">
                        <c:v>6.3296525000000006E-2</c:v>
                      </c:pt>
                      <c:pt idx="214" formatCode="0.0%">
                        <c:v>6.3779749999999996E-2</c:v>
                      </c:pt>
                      <c:pt idx="215" formatCode="0.0%">
                        <c:v>6.4299366666666677E-2</c:v>
                      </c:pt>
                      <c:pt idx="216" formatCode="0.0%">
                        <c:v>6.4723708333333324E-2</c:v>
                      </c:pt>
                      <c:pt idx="217" formatCode="0.0%">
                        <c:v>6.475869166666666E-2</c:v>
                      </c:pt>
                      <c:pt idx="218" formatCode="0.0%">
                        <c:v>6.4813991666666668E-2</c:v>
                      </c:pt>
                      <c:pt idx="219" formatCode="0.0%">
                        <c:v>6.4908058333333338E-2</c:v>
                      </c:pt>
                      <c:pt idx="220" formatCode="0.0%">
                        <c:v>6.5034375000000005E-2</c:v>
                      </c:pt>
                      <c:pt idx="221" formatCode="0.0%">
                        <c:v>6.4964924999999993E-2</c:v>
                      </c:pt>
                      <c:pt idx="222" formatCode="0.0%">
                        <c:v>6.4802691666666676E-2</c:v>
                      </c:pt>
                      <c:pt idx="223" formatCode="0.0%">
                        <c:v>6.4759558333333314E-2</c:v>
                      </c:pt>
                      <c:pt idx="224" formatCode="0.0%">
                        <c:v>6.4998824999999996E-2</c:v>
                      </c:pt>
                      <c:pt idx="225" formatCode="0.0%">
                        <c:v>6.5463325000000003E-2</c:v>
                      </c:pt>
                      <c:pt idx="226" formatCode="0.0%">
                        <c:v>6.5889916666666673E-2</c:v>
                      </c:pt>
                      <c:pt idx="227" formatCode="0.0%">
                        <c:v>6.6226091666666653E-2</c:v>
                      </c:pt>
                      <c:pt idx="228" formatCode="0.0%">
                        <c:v>6.6495474999999998E-2</c:v>
                      </c:pt>
                      <c:pt idx="229" formatCode="0.0%">
                        <c:v>6.6915775000000011E-2</c:v>
                      </c:pt>
                      <c:pt idx="230" formatCode="0.0%">
                        <c:v>6.7264391666666659E-2</c:v>
                      </c:pt>
                      <c:pt idx="231" formatCode="0.0%">
                        <c:v>6.7721308333333327E-2</c:v>
                      </c:pt>
                      <c:pt idx="232" formatCode="0.0%">
                        <c:v>6.8360483333333319E-2</c:v>
                      </c:pt>
                      <c:pt idx="233" formatCode="0.0%">
                        <c:v>6.9031274999999989E-2</c:v>
                      </c:pt>
                      <c:pt idx="234" formatCode="0.0%">
                        <c:v>6.9657099999999986E-2</c:v>
                      </c:pt>
                      <c:pt idx="235" formatCode="0.0%">
                        <c:v>7.035059166666667E-2</c:v>
                      </c:pt>
                      <c:pt idx="236" formatCode="0.0%">
                        <c:v>7.1005383333333338E-2</c:v>
                      </c:pt>
                      <c:pt idx="237" formatCode="0.0%">
                        <c:v>7.1436266666666665E-2</c:v>
                      </c:pt>
                      <c:pt idx="238" formatCode="0.0%">
                        <c:v>7.1941925000000004E-2</c:v>
                      </c:pt>
                      <c:pt idx="239" formatCode="0.0%">
                        <c:v>7.28515E-2</c:v>
                      </c:pt>
                      <c:pt idx="240" formatCode="0.0%">
                        <c:v>7.4056291666666663E-2</c:v>
                      </c:pt>
                      <c:pt idx="241" formatCode="0.0%">
                        <c:v>7.5916150000000002E-2</c:v>
                      </c:pt>
                      <c:pt idx="242" formatCode="0.0%">
                        <c:v>7.8062983333333336E-2</c:v>
                      </c:pt>
                      <c:pt idx="243" formatCode="0.0%">
                        <c:v>7.9598316666666669E-2</c:v>
                      </c:pt>
                      <c:pt idx="244" formatCode="0.0%">
                        <c:v>8.0826941666666666E-2</c:v>
                      </c:pt>
                      <c:pt idx="245" formatCode="0.0%">
                        <c:v>8.2146399999999994E-2</c:v>
                      </c:pt>
                      <c:pt idx="246" formatCode="0.0%">
                        <c:v>8.3724441666666663E-2</c:v>
                      </c:pt>
                      <c:pt idx="247" formatCode="0.0%">
                        <c:v>8.524374166666665E-2</c:v>
                      </c:pt>
                      <c:pt idx="248" formatCode="0.0%">
                        <c:v>8.6901000000000006E-2</c:v>
                      </c:pt>
                      <c:pt idx="249" formatCode="0.0%">
                        <c:v>8.8647816666666657E-2</c:v>
                      </c:pt>
                      <c:pt idx="250" formatCode="0.0%">
                        <c:v>9.0435125000000005E-2</c:v>
                      </c:pt>
                      <c:pt idx="251" formatCode="0.0%">
                        <c:v>9.1825033333333347E-2</c:v>
                      </c:pt>
                      <c:pt idx="252" formatCode="0.0%">
                        <c:v>9.3092558333333339E-2</c:v>
                      </c:pt>
                      <c:pt idx="253" formatCode="0.0%">
                        <c:v>9.3515641666666663E-2</c:v>
                      </c:pt>
                      <c:pt idx="254" formatCode="0.0%">
                        <c:v>9.3283549999999993E-2</c:v>
                      </c:pt>
                      <c:pt idx="255" formatCode="0.0%">
                        <c:v>9.3536041666666667E-2</c:v>
                      </c:pt>
                      <c:pt idx="256" formatCode="0.0%">
                        <c:v>9.3739133333333335E-2</c:v>
                      </c:pt>
                      <c:pt idx="257" formatCode="0.0%">
                        <c:v>9.3701533333333323E-2</c:v>
                      </c:pt>
                      <c:pt idx="258" formatCode="0.0%">
                        <c:v>9.339120833333335E-2</c:v>
                      </c:pt>
                      <c:pt idx="259" formatCode="0.0%">
                        <c:v>9.2981216666666658E-2</c:v>
                      </c:pt>
                      <c:pt idx="260" formatCode="0.0%">
                        <c:v>9.2079041666666681E-2</c:v>
                      </c:pt>
                      <c:pt idx="261" formatCode="0.0%">
                        <c:v>9.0884899999999977E-2</c:v>
                      </c:pt>
                      <c:pt idx="262" formatCode="0.0%">
                        <c:v>8.9377341666666665E-2</c:v>
                      </c:pt>
                      <c:pt idx="263" formatCode="0.0%">
                        <c:v>8.7767183333333332E-2</c:v>
                      </c:pt>
                      <c:pt idx="264" formatCode="0.0%">
                        <c:v>8.5836475000000009E-2</c:v>
                      </c:pt>
                      <c:pt idx="265" formatCode="0.0%">
                        <c:v>8.3839474999999997E-2</c:v>
                      </c:pt>
                      <c:pt idx="266" formatCode="0.0%">
                        <c:v>8.207479166666666E-2</c:v>
                      </c:pt>
                      <c:pt idx="267" formatCode="0.0%">
                        <c:v>7.9977691666666642E-2</c:v>
                      </c:pt>
                      <c:pt idx="268" formatCode="0.0%">
                        <c:v>7.7864166666666665E-2</c:v>
                      </c:pt>
                      <c:pt idx="269" formatCode="0.0%">
                        <c:v>7.5899791666666674E-2</c:v>
                      </c:pt>
                      <c:pt idx="270" formatCode="0.0%">
                        <c:v>7.4065908333333333E-2</c:v>
                      </c:pt>
                      <c:pt idx="271" formatCode="0.0%">
                        <c:v>7.2091749999999996E-2</c:v>
                      </c:pt>
                      <c:pt idx="272" formatCode="0.0%">
                        <c:v>7.012521666666667E-2</c:v>
                      </c:pt>
                      <c:pt idx="273" formatCode="0.0%">
                        <c:v>6.8398933333333342E-2</c:v>
                      </c:pt>
                      <c:pt idx="274" formatCode="0.0%">
                        <c:v>6.6665666666666665E-2</c:v>
                      </c:pt>
                      <c:pt idx="275" formatCode="0.0%">
                        <c:v>6.5094883333333325E-2</c:v>
                      </c:pt>
                      <c:pt idx="276" formatCode="0.0%">
                        <c:v>6.3810124999999981E-2</c:v>
                      </c:pt>
                      <c:pt idx="277" formatCode="0.0%">
                        <c:v>6.2816666666666673E-2</c:v>
                      </c:pt>
                      <c:pt idx="278" formatCode="0.0%">
                        <c:v>6.165674166666666E-2</c:v>
                      </c:pt>
                      <c:pt idx="279" formatCode="0.0%">
                        <c:v>6.0633666666666662E-2</c:v>
                      </c:pt>
                      <c:pt idx="280" formatCode="0.0%">
                        <c:v>5.9381008333333339E-2</c:v>
                      </c:pt>
                      <c:pt idx="281" formatCode="0.0%">
                        <c:v>5.8097558333333327E-2</c:v>
                      </c:pt>
                      <c:pt idx="282" formatCode="0.0%">
                        <c:v>5.6796141666666661E-2</c:v>
                      </c:pt>
                      <c:pt idx="283" formatCode="0.0%">
                        <c:v>5.5730399999999992E-2</c:v>
                      </c:pt>
                      <c:pt idx="284" formatCode="0.0%">
                        <c:v>5.4944241666666664E-2</c:v>
                      </c:pt>
                      <c:pt idx="285" formatCode="0.0%">
                        <c:v>5.3725874999999985E-2</c:v>
                      </c:pt>
                      <c:pt idx="286" formatCode="0.0%">
                        <c:v>5.2576308333333321E-2</c:v>
                      </c:pt>
                      <c:pt idx="287" formatCode="0.0%">
                        <c:v>5.126125833333333E-2</c:v>
                      </c:pt>
                      <c:pt idx="288" formatCode="0.0%">
                        <c:v>4.958055833333333E-2</c:v>
                      </c:pt>
                      <c:pt idx="289" formatCode="0.0%">
                        <c:v>4.8139100000000011E-2</c:v>
                      </c:pt>
                      <c:pt idx="290" formatCode="0.0%">
                        <c:v>4.7188549999999996E-2</c:v>
                      </c:pt>
                      <c:pt idx="291" formatCode="0.0%">
                        <c:v>4.6464525E-2</c:v>
                      </c:pt>
                      <c:pt idx="292" formatCode="0.0%">
                        <c:v>4.6170183333333337E-2</c:v>
                      </c:pt>
                      <c:pt idx="293" formatCode="0.0%">
                        <c:v>4.570278333333333E-2</c:v>
                      </c:pt>
                      <c:pt idx="294" formatCode="0.0%">
                        <c:v>4.5004975000000003E-2</c:v>
                      </c:pt>
                      <c:pt idx="295" formatCode="0.0%">
                        <c:v>4.4097758333333341E-2</c:v>
                      </c:pt>
                      <c:pt idx="296" formatCode="0.0%">
                        <c:v>4.2944366666666671E-2</c:v>
                      </c:pt>
                      <c:pt idx="297" formatCode="0.0%">
                        <c:v>4.2229675000000001E-2</c:v>
                      </c:pt>
                      <c:pt idx="298" formatCode="0.0%">
                        <c:v>4.1615316666666666E-2</c:v>
                      </c:pt>
                      <c:pt idx="299" formatCode="0.0%">
                        <c:v>4.148888333333333E-2</c:v>
                      </c:pt>
                      <c:pt idx="300" formatCode="0.0%">
                        <c:v>4.1862558333333327E-2</c:v>
                      </c:pt>
                      <c:pt idx="301" formatCode="0.0%">
                        <c:v>4.1916500000000002E-2</c:v>
                      </c:pt>
                      <c:pt idx="302" formatCode="0.0%">
                        <c:v>4.1726524999999993E-2</c:v>
                      </c:pt>
                      <c:pt idx="303" formatCode="0.0%">
                        <c:v>4.108676666666667E-2</c:v>
                      </c:pt>
                      <c:pt idx="304" formatCode="0.0%">
                        <c:v>4.0467191666666666E-2</c:v>
                      </c:pt>
                      <c:pt idx="305" formatCode="0.0%">
                        <c:v>4.0132799999999996E-2</c:v>
                      </c:pt>
                      <c:pt idx="306" formatCode="0.0%">
                        <c:v>3.9886474999999998E-2</c:v>
                      </c:pt>
                      <c:pt idx="307" formatCode="0.0%">
                        <c:v>3.9938433333333329E-2</c:v>
                      </c:pt>
                      <c:pt idx="308" formatCode="0.0%">
                        <c:v>4.0254433333333332E-2</c:v>
                      </c:pt>
                      <c:pt idx="309" formatCode="0.0%">
                        <c:v>4.0474400000000001E-2</c:v>
                      </c:pt>
                      <c:pt idx="310" formatCode="0.0%">
                        <c:v>4.0742583333333339E-2</c:v>
                      </c:pt>
                      <c:pt idx="311" formatCode="0.0%">
                        <c:v>4.0626950000000002E-2</c:v>
                      </c:pt>
                      <c:pt idx="312" formatCode="0.0%">
                        <c:v>4.0296125000000002E-2</c:v>
                      </c:pt>
                      <c:pt idx="313" formatCode="0.0%">
                        <c:v>3.9837983333333334E-2</c:v>
                      </c:pt>
                      <c:pt idx="314" formatCode="0.0%">
                        <c:v>3.9364208333333338E-2</c:v>
                      </c:pt>
                      <c:pt idx="315" formatCode="0.0%">
                        <c:v>3.9246650000000001E-2</c:v>
                      </c:pt>
                      <c:pt idx="316" formatCode="0.0%">
                        <c:v>3.8881691666666662E-2</c:v>
                      </c:pt>
                      <c:pt idx="317" formatCode="0.0%">
                        <c:v>3.8409358333333331E-2</c:v>
                      </c:pt>
                      <c:pt idx="318" formatCode="0.0%">
                        <c:v>3.796089166666667E-2</c:v>
                      </c:pt>
                      <c:pt idx="319" formatCode="0.0%">
                        <c:v>3.7131183333333331E-2</c:v>
                      </c:pt>
                      <c:pt idx="320" formatCode="0.0%">
                        <c:v>3.6357391666666662E-2</c:v>
                      </c:pt>
                      <c:pt idx="321" formatCode="0.0%">
                        <c:v>3.5793533333333329E-2</c:v>
                      </c:pt>
                      <c:pt idx="322" formatCode="0.0%">
                        <c:v>3.5170591666666667E-2</c:v>
                      </c:pt>
                      <c:pt idx="323" formatCode="0.0%">
                        <c:v>3.4531241666666664E-2</c:v>
                      </c:pt>
                      <c:pt idx="324" formatCode="0.0%">
                        <c:v>3.3651199999999999E-2</c:v>
                      </c:pt>
                      <c:pt idx="325" formatCode="0.0%">
                        <c:v>3.2944433333333328E-2</c:v>
                      </c:pt>
                      <c:pt idx="326" formatCode="0.0%">
                        <c:v>3.2270824999999996E-2</c:v>
                      </c:pt>
                      <c:pt idx="327" formatCode="0.0%">
                        <c:v>3.1753608333333329E-2</c:v>
                      </c:pt>
                      <c:pt idx="328" formatCode="0.0%">
                        <c:v>3.1479441666666663E-2</c:v>
                      </c:pt>
                      <c:pt idx="329" formatCode="0.0%">
                        <c:v>3.1208949999999996E-2</c:v>
                      </c:pt>
                      <c:pt idx="330" formatCode="0.0%">
                        <c:v>3.1101508333333333E-2</c:v>
                      </c:pt>
                      <c:pt idx="331" formatCode="0.0%">
                        <c:v>3.1349608333333334E-2</c:v>
                      </c:pt>
                      <c:pt idx="332" formatCode="0.0%">
                        <c:v>3.1553416666666667E-2</c:v>
                      </c:pt>
                      <c:pt idx="333" formatCode="0.0%">
                        <c:v>3.1677149999999994E-2</c:v>
                      </c:pt>
                      <c:pt idx="334" formatCode="0.0%">
                        <c:v>3.1830333333333329E-2</c:v>
                      </c:pt>
                      <c:pt idx="335" formatCode="0.0%">
                        <c:v>3.2176383333333336E-2</c:v>
                      </c:pt>
                      <c:pt idx="336" formatCode="0.0%">
                        <c:v>3.2984491666666671E-2</c:v>
                      </c:pt>
                      <c:pt idx="337" formatCode="0.0%">
                        <c:v>3.3846341666666668E-2</c:v>
                      </c:pt>
                      <c:pt idx="338" formatCode="0.0%">
                        <c:v>3.4828624999999995E-2</c:v>
                      </c:pt>
                      <c:pt idx="339" formatCode="0.0%">
                        <c:v>3.5656458333333328E-2</c:v>
                      </c:pt>
                      <c:pt idx="340" formatCode="0.0%">
                        <c:v>3.6444299999999999E-2</c:v>
                      </c:pt>
                      <c:pt idx="341" formatCode="0.0%">
                        <c:v>3.7380125E-2</c:v>
                      </c:pt>
                      <c:pt idx="342" formatCode="0.0%">
                        <c:v>3.8378558333333333E-2</c:v>
                      </c:pt>
                      <c:pt idx="343" formatCode="0.0%">
                        <c:v>3.9187925000000005E-2</c:v>
                      </c:pt>
                      <c:pt idx="344" formatCode="0.0%">
                        <c:v>4.0060133333333331E-2</c:v>
                      </c:pt>
                      <c:pt idx="345" formatCode="0.0%">
                        <c:v>4.0817699999999998E-2</c:v>
                      </c:pt>
                      <c:pt idx="346" formatCode="0.0%">
                        <c:v>4.163044166666667E-2</c:v>
                      </c:pt>
                      <c:pt idx="347" formatCode="0.0%">
                        <c:v>4.2479175000000001E-2</c:v>
                      </c:pt>
                      <c:pt idx="348" formatCode="0.0%">
                        <c:v>4.3153500000000004E-2</c:v>
                      </c:pt>
                      <c:pt idx="349" formatCode="0.0%">
                        <c:v>4.3866858333333335E-2</c:v>
                      </c:pt>
                      <c:pt idx="350" formatCode="0.0%">
                        <c:v>4.4356050000000008E-2</c:v>
                      </c:pt>
                      <c:pt idx="351" formatCode="0.0%">
                        <c:v>4.4657700000000002E-2</c:v>
                      </c:pt>
                      <c:pt idx="352" formatCode="0.0%">
                        <c:v>4.4870166666666676E-2</c:v>
                      </c:pt>
                      <c:pt idx="353" formatCode="0.0%">
                        <c:v>4.4821316666666666E-2</c:v>
                      </c:pt>
                      <c:pt idx="354" formatCode="0.0%">
                        <c:v>4.4512666666666666E-2</c:v>
                      </c:pt>
                      <c:pt idx="355" formatCode="0.0%">
                        <c:v>4.4188666666666661E-2</c:v>
                      </c:pt>
                      <c:pt idx="356" formatCode="0.0%">
                        <c:v>4.3578449999999998E-2</c:v>
                      </c:pt>
                      <c:pt idx="357" formatCode="0.0%">
                        <c:v>4.2992416666666672E-2</c:v>
                      </c:pt>
                      <c:pt idx="358" formatCode="0.0%">
                        <c:v>4.234437500000001E-2</c:v>
                      </c:pt>
                      <c:pt idx="359" formatCode="0.0%">
                        <c:v>4.1550366666666672E-2</c:v>
                      </c:pt>
                      <c:pt idx="360" formatCode="0.0%">
                        <c:v>4.0624583333333346E-2</c:v>
                      </c:pt>
                      <c:pt idx="361" formatCode="0.0%">
                        <c:v>3.985466666666667E-2</c:v>
                      </c:pt>
                      <c:pt idx="362" formatCode="0.0%">
                        <c:v>3.9351491666666669E-2</c:v>
                      </c:pt>
                      <c:pt idx="363" formatCode="0.0%">
                        <c:v>3.8950400000000003E-2</c:v>
                      </c:pt>
                      <c:pt idx="364" formatCode="0.0%">
                        <c:v>3.8591750000000001E-2</c:v>
                      </c:pt>
                      <c:pt idx="365" formatCode="0.0%">
                        <c:v>3.8473608333333333E-2</c:v>
                      </c:pt>
                      <c:pt idx="366" formatCode="0.0%">
                        <c:v>3.848114166666667E-2</c:v>
                      </c:pt>
                      <c:pt idx="367" formatCode="0.0%">
                        <c:v>3.8820483333333329E-2</c:v>
                      </c:pt>
                      <c:pt idx="368" formatCode="0.0%">
                        <c:v>3.9326183333333327E-2</c:v>
                      </c:pt>
                      <c:pt idx="369" formatCode="0.0%">
                        <c:v>3.982815E-2</c:v>
                      </c:pt>
                      <c:pt idx="370" formatCode="0.0%">
                        <c:v>4.0210741666666668E-2</c:v>
                      </c:pt>
                      <c:pt idx="371" formatCode="0.0%">
                        <c:v>4.0508283333333332E-2</c:v>
                      </c:pt>
                      <c:pt idx="372" formatCode="0.0%">
                        <c:v>4.1007091666666662E-2</c:v>
                      </c:pt>
                      <c:pt idx="373" formatCode="0.0%">
                        <c:v>4.1125541666666668E-2</c:v>
                      </c:pt>
                      <c:pt idx="374" formatCode="0.0%">
                        <c:v>4.0854016666666666E-2</c:v>
                      </c:pt>
                      <c:pt idx="375" formatCode="0.0%">
                        <c:v>4.0528558333333332E-2</c:v>
                      </c:pt>
                      <c:pt idx="376" formatCode="0.0%">
                        <c:v>4.0277758333333337E-2</c:v>
                      </c:pt>
                      <c:pt idx="377" formatCode="0.0%">
                        <c:v>3.9772450000000001E-2</c:v>
                      </c:pt>
                      <c:pt idx="378" formatCode="0.0%">
                        <c:v>3.9316941666666674E-2</c:v>
                      </c:pt>
                      <c:pt idx="379" formatCode="0.0%">
                        <c:v>3.8500583333333338E-2</c:v>
                      </c:pt>
                      <c:pt idx="380" formatCode="0.0%">
                        <c:v>3.7725641666666671E-2</c:v>
                      </c:pt>
                      <c:pt idx="381" formatCode="0.0%">
                        <c:v>3.6868558333333329E-2</c:v>
                      </c:pt>
                      <c:pt idx="382" formatCode="0.0%">
                        <c:v>3.6195208333333333E-2</c:v>
                      </c:pt>
                      <c:pt idx="383" formatCode="0.0%">
                        <c:v>3.5738816666666659E-2</c:v>
                      </c:pt>
                      <c:pt idx="384" formatCode="0.0%">
                        <c:v>3.4988291666666664E-2</c:v>
                      </c:pt>
                      <c:pt idx="385" formatCode="0.0%">
                        <c:v>3.4416974999999995E-2</c:v>
                      </c:pt>
                      <c:pt idx="386" formatCode="0.0%">
                        <c:v>3.4115274999999994E-2</c:v>
                      </c:pt>
                      <c:pt idx="387" formatCode="0.0%">
                        <c:v>3.4008924999999995E-2</c:v>
                      </c:pt>
                      <c:pt idx="388" formatCode="0.0%">
                        <c:v>3.3599591666666671E-2</c:v>
                      </c:pt>
                      <c:pt idx="389" formatCode="0.0%">
                        <c:v>3.3220733333333335E-2</c:v>
                      </c:pt>
                      <c:pt idx="390" formatCode="0.0%">
                        <c:v>3.2859474999999999E-2</c:v>
                      </c:pt>
                      <c:pt idx="391" formatCode="0.0%">
                        <c:v>3.2462625000000002E-2</c:v>
                      </c:pt>
                      <c:pt idx="392" formatCode="0.0%">
                        <c:v>3.1819216666666671E-2</c:v>
                      </c:pt>
                      <c:pt idx="393" formatCode="0.0%">
                        <c:v>3.1418191666666671E-2</c:v>
                      </c:pt>
                      <c:pt idx="394" formatCode="0.0%">
                        <c:v>3.0987274999999998E-2</c:v>
                      </c:pt>
                      <c:pt idx="395" formatCode="0.0%">
                        <c:v>3.0411258333333333E-2</c:v>
                      </c:pt>
                      <c:pt idx="396" formatCode="0.0%">
                        <c:v>3.004934166666667E-2</c:v>
                      </c:pt>
                      <c:pt idx="397" formatCode="0.0%">
                        <c:v>2.9620558333333335E-2</c:v>
                      </c:pt>
                      <c:pt idx="398" formatCode="0.0%">
                        <c:v>2.9128841666666669E-2</c:v>
                      </c:pt>
                      <c:pt idx="399" formatCode="0.0%">
                        <c:v>2.8495424999999994E-2</c:v>
                      </c:pt>
                      <c:pt idx="400" formatCode="0.0%">
                        <c:v>2.8252791666666662E-2</c:v>
                      </c:pt>
                      <c:pt idx="401" formatCode="0.0%">
                        <c:v>2.8143333333333326E-2</c:v>
                      </c:pt>
                      <c:pt idx="402" formatCode="0.0%">
                        <c:v>2.7825799999999998E-2</c:v>
                      </c:pt>
                      <c:pt idx="403" formatCode="0.0%">
                        <c:v>2.7746949999999996E-2</c:v>
                      </c:pt>
                      <c:pt idx="404" formatCode="0.0%">
                        <c:v>2.786030833333333E-2</c:v>
                      </c:pt>
                      <c:pt idx="405" formatCode="0.0%">
                        <c:v>2.7645883333333333E-2</c:v>
                      </c:pt>
                      <c:pt idx="406" formatCode="0.0%">
                        <c:v>2.7437408333333333E-2</c:v>
                      </c:pt>
                      <c:pt idx="407" formatCode="0.0%">
                        <c:v>2.7162249999999999E-2</c:v>
                      </c:pt>
                      <c:pt idx="408" formatCode="0.0%">
                        <c:v>2.668844166666667E-2</c:v>
                      </c:pt>
                      <c:pt idx="409" formatCode="0.0%">
                        <c:v>2.6305099999999998E-2</c:v>
                      </c:pt>
                      <c:pt idx="410" formatCode="0.0%">
                        <c:v>2.605438333333333E-2</c:v>
                      </c:pt>
                      <c:pt idx="411" formatCode="0.0%">
                        <c:v>2.571558333333333E-2</c:v>
                      </c:pt>
                      <c:pt idx="412" formatCode="0.0%">
                        <c:v>2.5109450000000002E-2</c:v>
                      </c:pt>
                      <c:pt idx="413" formatCode="0.0%">
                        <c:v>2.4595200000000001E-2</c:v>
                      </c:pt>
                      <c:pt idx="414" formatCode="0.0%">
                        <c:v>2.4229433333333331E-2</c:v>
                      </c:pt>
                      <c:pt idx="415" formatCode="0.0%">
                        <c:v>2.3718091666666666E-2</c:v>
                      </c:pt>
                      <c:pt idx="416" formatCode="0.0%">
                        <c:v>2.3219616666666668E-2</c:v>
                      </c:pt>
                      <c:pt idx="417" formatCode="0.0%">
                        <c:v>2.2966749999999998E-2</c:v>
                      </c:pt>
                      <c:pt idx="418" formatCode="0.0%">
                        <c:v>2.261795833333333E-2</c:v>
                      </c:pt>
                      <c:pt idx="419" formatCode="0.0%">
                        <c:v>2.2380291666666666E-2</c:v>
                      </c:pt>
                      <c:pt idx="420" formatCode="0.0%">
                        <c:v>2.2467300000000006E-2</c:v>
                      </c:pt>
                      <c:pt idx="421" formatCode="0.0%">
                        <c:v>2.2488599999999997E-2</c:v>
                      </c:pt>
                      <c:pt idx="422" formatCode="0.0%">
                        <c:v>2.2323550000000001E-2</c:v>
                      </c:pt>
                      <c:pt idx="423" formatCode="0.0%">
                        <c:v>2.2347458333333334E-2</c:v>
                      </c:pt>
                      <c:pt idx="424" formatCode="0.0%">
                        <c:v>2.2425733333333336E-2</c:v>
                      </c:pt>
                      <c:pt idx="425" formatCode="0.0%">
                        <c:v>2.2282374999999997E-2</c:v>
                      </c:pt>
                      <c:pt idx="426" formatCode="0.0%">
                        <c:v>2.2091266666666668E-2</c:v>
                      </c:pt>
                      <c:pt idx="427" formatCode="0.0%">
                        <c:v>2.2072583333333336E-2</c:v>
                      </c:pt>
                      <c:pt idx="428" formatCode="0.0%">
                        <c:v>2.2035608333333335E-2</c:v>
                      </c:pt>
                      <c:pt idx="429" formatCode="0.0%">
                        <c:v>2.1947383333333334E-2</c:v>
                      </c:pt>
                      <c:pt idx="430" formatCode="0.0%">
                        <c:v>2.1820091666666666E-2</c:v>
                      </c:pt>
                      <c:pt idx="431" formatCode="0.0%">
                        <c:v>2.1792708333333338E-2</c:v>
                      </c:pt>
                      <c:pt idx="432" formatCode="0.0%">
                        <c:v>2.1506341666666665E-2</c:v>
                      </c:pt>
                      <c:pt idx="433" formatCode="0.0%">
                        <c:v>2.123588333333333E-2</c:v>
                      </c:pt>
                      <c:pt idx="434" formatCode="0.0%">
                        <c:v>2.1034658333333331E-2</c:v>
                      </c:pt>
                      <c:pt idx="435" formatCode="0.0%">
                        <c:v>2.0681741666666666E-2</c:v>
                      </c:pt>
                      <c:pt idx="436" formatCode="0.0%">
                        <c:v>2.0376041666666664E-2</c:v>
                      </c:pt>
                      <c:pt idx="437" formatCode="0.0%">
                        <c:v>2.0177091666666664E-2</c:v>
                      </c:pt>
                      <c:pt idx="438" formatCode="0.0%">
                        <c:v>2.0048274999999997E-2</c:v>
                      </c:pt>
                      <c:pt idx="439" formatCode="0.0%">
                        <c:v>1.9681441666666664E-2</c:v>
                      </c:pt>
                      <c:pt idx="440" formatCode="0.0%">
                        <c:v>1.9474733333333331E-2</c:v>
                      </c:pt>
                      <c:pt idx="441" formatCode="0.0%">
                        <c:v>1.9257050000000001E-2</c:v>
                      </c:pt>
                      <c:pt idx="442" formatCode="0.0%">
                        <c:v>1.9197699999999998E-2</c:v>
                      </c:pt>
                      <c:pt idx="443" formatCode="0.0%">
                        <c:v>1.8960908333333335E-2</c:v>
                      </c:pt>
                      <c:pt idx="444" formatCode="0.0%">
                        <c:v>1.8832900000000003E-2</c:v>
                      </c:pt>
                      <c:pt idx="445" formatCode="0.0%">
                        <c:v>1.8797775000000003E-2</c:v>
                      </c:pt>
                      <c:pt idx="446" formatCode="0.0%">
                        <c:v>1.8780741666666666E-2</c:v>
                      </c:pt>
                      <c:pt idx="447" formatCode="0.0%">
                        <c:v>1.8896574999999999E-2</c:v>
                      </c:pt>
                      <c:pt idx="448" formatCode="0.0%">
                        <c:v>1.8924183333333334E-2</c:v>
                      </c:pt>
                      <c:pt idx="449" formatCode="0.0%">
                        <c:v>1.9020083333333333E-2</c:v>
                      </c:pt>
                      <c:pt idx="450" formatCode="0.0%">
                        <c:v>1.8987750000000001E-2</c:v>
                      </c:pt>
                      <c:pt idx="451" formatCode="0.0%">
                        <c:v>1.8978591666666666E-2</c:v>
                      </c:pt>
                      <c:pt idx="452" formatCode="0.0%">
                        <c:v>1.8744983333333333E-2</c:v>
                      </c:pt>
                      <c:pt idx="453" formatCode="0.0%">
                        <c:v>1.8442324999999999E-2</c:v>
                      </c:pt>
                      <c:pt idx="454" formatCode="0.0%">
                        <c:v>1.7998741666666662E-2</c:v>
                      </c:pt>
                      <c:pt idx="455" formatCode="0.0%">
                        <c:v>1.7656333333333329E-2</c:v>
                      </c:pt>
                      <c:pt idx="456" formatCode="0.0%">
                        <c:v>1.7361166666666664E-2</c:v>
                      </c:pt>
                      <c:pt idx="457" formatCode="0.0%">
                        <c:v>1.6899516666666663E-2</c:v>
                      </c:pt>
                      <c:pt idx="458" formatCode="0.0%">
                        <c:v>1.6319774999999998E-2</c:v>
                      </c:pt>
                      <c:pt idx="459" formatCode="0.0%">
                        <c:v>1.5680908333333337E-2</c:v>
                      </c:pt>
                      <c:pt idx="460" formatCode="0.0%">
                        <c:v>1.5147041666666666E-2</c:v>
                      </c:pt>
                      <c:pt idx="461" formatCode="0.0%">
                        <c:v>1.4322133333333332E-2</c:v>
                      </c:pt>
                      <c:pt idx="462" formatCode="0.0%">
                        <c:v>1.3781216666666665E-2</c:v>
                      </c:pt>
                      <c:pt idx="463" formatCode="0.0%">
                        <c:v>1.3543991666666663E-2</c:v>
                      </c:pt>
                      <c:pt idx="464" formatCode="0.0%">
                        <c:v>1.3199233333333331E-2</c:v>
                      </c:pt>
                      <c:pt idx="465" formatCode="0.0%">
                        <c:v>1.2963358333333329E-2</c:v>
                      </c:pt>
                      <c:pt idx="466" formatCode="0.0%">
                        <c:v>1.2799658333333333E-2</c:v>
                      </c:pt>
                      <c:pt idx="467" formatCode="0.0%">
                        <c:v>1.2719183333333335E-2</c:v>
                      </c:pt>
                      <c:pt idx="468" formatCode="0.0%">
                        <c:v>1.2629066666666668E-2</c:v>
                      </c:pt>
                      <c:pt idx="469" formatCode="0.0%">
                        <c:v>1.2570741666666668E-2</c:v>
                      </c:pt>
                      <c:pt idx="470" formatCode="0.0%">
                        <c:v>1.2563375E-2</c:v>
                      </c:pt>
                      <c:pt idx="471" formatCode="0.0%">
                        <c:v>1.2605216666666667E-2</c:v>
                      </c:pt>
                      <c:pt idx="472" formatCode="0.0%">
                        <c:v>1.2611391666666666E-2</c:v>
                      </c:pt>
                      <c:pt idx="473" formatCode="0.0%">
                        <c:v>1.2991458333333332E-2</c:v>
                      </c:pt>
                      <c:pt idx="474" formatCode="0.0%">
                        <c:v>1.3100833333333332E-2</c:v>
                      </c:pt>
                      <c:pt idx="475" formatCode="0.0%">
                        <c:v>1.2884533333333332E-2</c:v>
                      </c:pt>
                      <c:pt idx="476" formatCode="0.0%">
                        <c:v>1.308578333333333E-2</c:v>
                      </c:pt>
                      <c:pt idx="477" formatCode="0.0%">
                        <c:v>1.3220099999999999E-2</c:v>
                      </c:pt>
                      <c:pt idx="478" formatCode="0.0%">
                        <c:v>1.3431974999999999E-2</c:v>
                      </c:pt>
                      <c:pt idx="479" formatCode="0.0%">
                        <c:v>1.3514150000000001E-2</c:v>
                      </c:pt>
                      <c:pt idx="480" formatCode="0.0%">
                        <c:v>1.3618491666666668E-2</c:v>
                      </c:pt>
                      <c:pt idx="481" formatCode="0.0%">
                        <c:v>1.3924066666666667E-2</c:v>
                      </c:pt>
                      <c:pt idx="482" formatCode="0.0%">
                        <c:v>1.4432466666666669E-2</c:v>
                      </c:pt>
                      <c:pt idx="483" formatCode="0.0%">
                        <c:v>1.4744025000000003E-2</c:v>
                      </c:pt>
                      <c:pt idx="484" formatCode="0.0%">
                        <c:v>1.5084108333333334E-2</c:v>
                      </c:pt>
                      <c:pt idx="485" formatCode="0.0%">
                        <c:v>1.5297308333333334E-2</c:v>
                      </c:pt>
                      <c:pt idx="486" formatCode="0.0%">
                        <c:v>1.563525E-2</c:v>
                      </c:pt>
                      <c:pt idx="487" formatCode="0.0%">
                        <c:v>1.6168058333333329E-2</c:v>
                      </c:pt>
                      <c:pt idx="488" formatCode="0.0%">
                        <c:v>1.6459333333333333E-2</c:v>
                      </c:pt>
                      <c:pt idx="489" formatCode="0.0%">
                        <c:v>1.6770816666666664E-2</c:v>
                      </c:pt>
                      <c:pt idx="490" formatCode="0.0%">
                        <c:v>1.7075966666666668E-2</c:v>
                      </c:pt>
                      <c:pt idx="491" formatCode="0.0%">
                        <c:v>1.7358674999999997E-2</c:v>
                      </c:pt>
                      <c:pt idx="492" formatCode="0.0%">
                        <c:v>1.7655691666666664E-2</c:v>
                      </c:pt>
                      <c:pt idx="493" formatCode="0.0%">
                        <c:v>1.7823641666666667E-2</c:v>
                      </c:pt>
                      <c:pt idx="494" formatCode="0.0%">
                        <c:v>1.7763725000000001E-2</c:v>
                      </c:pt>
                      <c:pt idx="495" formatCode="0.0%">
                        <c:v>1.7958566666666665E-2</c:v>
                      </c:pt>
                      <c:pt idx="496" formatCode="0.0%">
                        <c:v>1.8085591666666668E-2</c:v>
                      </c:pt>
                      <c:pt idx="497" formatCode="0.0%">
                        <c:v>1.8335983333333333E-2</c:v>
                      </c:pt>
                      <c:pt idx="498" formatCode="0.0%">
                        <c:v>1.8584608333333336E-2</c:v>
                      </c:pt>
                      <c:pt idx="499" formatCode="0.0%">
                        <c:v>1.8711149999999999E-2</c:v>
                      </c:pt>
                      <c:pt idx="500" formatCode="0.0%">
                        <c:v>1.8170999999999996E-2</c:v>
                      </c:pt>
                      <c:pt idx="501" formatCode="0.0%">
                        <c:v>1.8122333333333327E-2</c:v>
                      </c:pt>
                      <c:pt idx="502" formatCode="0.0%">
                        <c:v>1.8053174999999994E-2</c:v>
                      </c:pt>
                      <c:pt idx="503" formatCode="0.0%">
                        <c:v>1.7997224999999995E-2</c:v>
                      </c:pt>
                      <c:pt idx="504" formatCode="0.0%">
                        <c:v>1.7623766666666662E-2</c:v>
                      </c:pt>
                      <c:pt idx="505" formatCode="0.0%">
                        <c:v>1.7273191666666663E-2</c:v>
                      </c:pt>
                      <c:pt idx="506" formatCode="0.0%">
                        <c:v>1.7028750000000002E-2</c:v>
                      </c:pt>
                      <c:pt idx="507" formatCode="0.0%">
                        <c:v>1.6796383333333335E-2</c:v>
                      </c:pt>
                      <c:pt idx="508" formatCode="0.0%">
                        <c:v>1.669605E-2</c:v>
                      </c:pt>
                      <c:pt idx="509" formatCode="0.0%">
                        <c:v>1.6395175000000001E-2</c:v>
                      </c:pt>
                      <c:pt idx="510" formatCode="0.0%">
                        <c:v>1.599565E-2</c:v>
                      </c:pt>
                      <c:pt idx="511" formatCode="0.0%">
                        <c:v>1.5761091666666664E-2</c:v>
                      </c:pt>
                      <c:pt idx="512" formatCode="0.0%">
                        <c:v>1.681765E-2</c:v>
                      </c:pt>
                      <c:pt idx="513" formatCode="0.0%">
                        <c:v>1.6862791666666665E-2</c:v>
                      </c:pt>
                      <c:pt idx="514" formatCode="0.0%">
                        <c:v>1.6774641666666663E-2</c:v>
                      </c:pt>
                      <c:pt idx="515" formatCode="0.0%">
                        <c:v>1.6777449999999996E-2</c:v>
                      </c:pt>
                      <c:pt idx="516" formatCode="0.0%">
                        <c:v>1.7029291666666665E-2</c:v>
                      </c:pt>
                      <c:pt idx="517" formatCode="0.0%">
                        <c:v>1.7188591666666666E-2</c:v>
                      </c:pt>
                      <c:pt idx="518" formatCode="0.0%">
                        <c:v>1.7332058333333334E-2</c:v>
                      </c:pt>
                      <c:pt idx="519" formatCode="0.0%">
                        <c:v>1.7180816666666668E-2</c:v>
                      </c:pt>
                      <c:pt idx="520" formatCode="0.0%">
                        <c:v>1.6954358333333332E-2</c:v>
                      </c:pt>
                      <c:pt idx="521" formatCode="0.0%">
                        <c:v>1.6693308333333337E-2</c:v>
                      </c:pt>
                      <c:pt idx="522" formatCode="0.0%">
                        <c:v>1.6546166666666667E-2</c:v>
                      </c:pt>
                      <c:pt idx="523" formatCode="0.0%">
                        <c:v>1.6215033333333333E-2</c:v>
                      </c:pt>
                      <c:pt idx="524" formatCode="0.0%">
                        <c:v>1.5238258333333332E-2</c:v>
                      </c:pt>
                      <c:pt idx="525" formatCode="0.0%">
                        <c:v>1.4852633333333335E-2</c:v>
                      </c:pt>
                      <c:pt idx="526" formatCode="0.0%">
                        <c:v>1.4592283333333336E-2</c:v>
                      </c:pt>
                      <c:pt idx="527" formatCode="0.0%">
                        <c:v>1.4331458333333337E-2</c:v>
                      </c:pt>
                      <c:pt idx="528" formatCode="0.0%">
                        <c:v>1.4285275E-2</c:v>
                      </c:pt>
                      <c:pt idx="529" formatCode="0.0%">
                        <c:v>1.4374666666666666E-2</c:v>
                      </c:pt>
                      <c:pt idx="530" formatCode="0.0%">
                        <c:v>1.4502241666666665E-2</c:v>
                      </c:pt>
                      <c:pt idx="531" formatCode="0.0%">
                        <c:v>1.4966374999999999E-2</c:v>
                      </c:pt>
                      <c:pt idx="532" formatCode="0.0%">
                        <c:v>1.5442683333333332E-2</c:v>
                      </c:pt>
                      <c:pt idx="533" formatCode="0.0%">
                        <c:v>1.6117158333333329E-2</c:v>
                      </c:pt>
                      <c:pt idx="534" formatCode="0.0%">
                        <c:v>1.6647366666666667E-2</c:v>
                      </c:pt>
                      <c:pt idx="535" formatCode="0.0%">
                        <c:v>1.7206449999999995E-2</c:v>
                      </c:pt>
                      <c:pt idx="536" formatCode="0.0%">
                        <c:v>1.7858733333333331E-2</c:v>
                      </c:pt>
                      <c:pt idx="537" formatCode="0.0%">
                        <c:v>1.849668333333333E-2</c:v>
                      </c:pt>
                      <c:pt idx="538" formatCode="0.0%">
                        <c:v>1.9171049999999995E-2</c:v>
                      </c:pt>
                      <c:pt idx="539" formatCode="0.0%">
                        <c:v>1.978165833333333E-2</c:v>
                      </c:pt>
                      <c:pt idx="540" formatCode="0.0%">
                        <c:v>2.0234241666666663E-2</c:v>
                      </c:pt>
                      <c:pt idx="541" formatCode="0.0%">
                        <c:v>2.0596333333333331E-2</c:v>
                      </c:pt>
                      <c:pt idx="542" formatCode="0.0%">
                        <c:v>2.0962075E-2</c:v>
                      </c:pt>
                      <c:pt idx="543" formatCode="0.0%">
                        <c:v>2.1039983333333335E-2</c:v>
                      </c:pt>
                      <c:pt idx="544" formatCode="0.0%">
                        <c:v>2.1153875000000006E-2</c:v>
                      </c:pt>
                      <c:pt idx="545" formatCode="0.0%">
                        <c:v>2.1080366666666669E-2</c:v>
                      </c:pt>
                      <c:pt idx="546" formatCode="0.0%">
                        <c:v>2.1118508333333338E-2</c:v>
                      </c:pt>
                      <c:pt idx="547" formatCode="0.0%">
                        <c:v>2.1231483333333332E-2</c:v>
                      </c:pt>
                      <c:pt idx="548" formatCode="0.0%">
                        <c:v>2.130539166666667E-2</c:v>
                      </c:pt>
                      <c:pt idx="549" formatCode="0.0%">
                        <c:v>2.138488333333333E-2</c:v>
                      </c:pt>
                      <c:pt idx="550" formatCode="0.0%">
                        <c:v>2.1429825E-2</c:v>
                      </c:pt>
                      <c:pt idx="551" formatCode="0.0%">
                        <c:v>2.1473358333333331E-2</c:v>
                      </c:pt>
                      <c:pt idx="552" formatCode="0.0%">
                        <c:v>2.134965833333333E-2</c:v>
                      </c:pt>
                      <c:pt idx="553" formatCode="0.0%">
                        <c:v>2.1240358333333331E-2</c:v>
                      </c:pt>
                      <c:pt idx="554" formatCode="0.0%">
                        <c:v>2.1097024999999995E-2</c:v>
                      </c:pt>
                      <c:pt idx="555" formatCode="0.0%">
                        <c:v>2.1226408333333335E-2</c:v>
                      </c:pt>
                      <c:pt idx="556" formatCode="0.0%">
                        <c:v>2.1333591666666665E-2</c:v>
                      </c:pt>
                      <c:pt idx="557" formatCode="0.0%">
                        <c:v>2.1682066666666666E-2</c:v>
                      </c:pt>
                      <c:pt idx="558" formatCode="0.0%">
                        <c:v>2.1985025000000002E-2</c:v>
                      </c:pt>
                      <c:pt idx="559" formatCode="0.0%">
                        <c:v>2.2368516666666671E-2</c:v>
                      </c:pt>
                      <c:pt idx="560" formatCode="0.0%">
                        <c:v>2.2679758333333331E-2</c:v>
                      </c:pt>
                      <c:pt idx="561" formatCode="0.0%">
                        <c:v>2.2851958333333335E-2</c:v>
                      </c:pt>
                      <c:pt idx="562" formatCode="0.0%">
                        <c:v>2.2822125000000002E-2</c:v>
                      </c:pt>
                      <c:pt idx="563" formatCode="0.0%">
                        <c:v>2.2841525000000001E-2</c:v>
                      </c:pt>
                      <c:pt idx="564" formatCode="0.0%">
                        <c:v>2.314593333333333E-2</c:v>
                      </c:pt>
                      <c:pt idx="565" formatCode="0.0%">
                        <c:v>2.3519966666666666E-2</c:v>
                      </c:pt>
                      <c:pt idx="566" formatCode="0.0%">
                        <c:v>2.3745824999999998E-2</c:v>
                      </c:pt>
                      <c:pt idx="567" formatCode="0.0%">
                        <c:v>2.3709716666666669E-2</c:v>
                      </c:pt>
                      <c:pt idx="568" formatCode="0.0%">
                        <c:v>2.3541216666666667E-2</c:v>
                      </c:pt>
                      <c:pt idx="569" formatCode="0.0%">
                        <c:v>2.3145633333333332E-2</c:v>
                      </c:pt>
                      <c:pt idx="570" formatCode="0.0%">
                        <c:v>2.2822699999999998E-2</c:v>
                      </c:pt>
                      <c:pt idx="571" formatCode="0.0%">
                        <c:v>2.2339824999999997E-2</c:v>
                      </c:pt>
                      <c:pt idx="572" formatCode="0.0%">
                        <c:v>2.1997699999999999E-2</c:v>
                      </c:pt>
                      <c:pt idx="573" formatCode="0.0%">
                        <c:v>2.1796616666666668E-2</c:v>
                      </c:pt>
                      <c:pt idx="574" formatCode="0.0%">
                        <c:v>2.1877658333333331E-2</c:v>
                      </c:pt>
                      <c:pt idx="575" formatCode="0.0%">
                        <c:v>2.1970799999999999E-2</c:v>
                      </c:pt>
                      <c:pt idx="576" formatCode="0.0%">
                        <c:v>2.1705224999999998E-2</c:v>
                      </c:pt>
                      <c:pt idx="577" formatCode="0.0%">
                        <c:v>2.1282883333333336E-2</c:v>
                      </c:pt>
                      <c:pt idx="578" formatCode="0.0%">
                        <c:v>2.1110333333333339E-2</c:v>
                      </c:pt>
                      <c:pt idx="579" formatCode="0.0%">
                        <c:v>2.1040341666666667E-2</c:v>
                      </c:pt>
                      <c:pt idx="580" formatCode="0.0%">
                        <c:v>2.1159349999999997E-2</c:v>
                      </c:pt>
                      <c:pt idx="581" formatCode="0.0%">
                        <c:v>2.1387508333333333E-2</c:v>
                      </c:pt>
                      <c:pt idx="582" formatCode="0.0%">
                        <c:v>2.1553108333333331E-2</c:v>
                      </c:pt>
                      <c:pt idx="583" formatCode="0.0%">
                        <c:v>2.1746500000000002E-2</c:v>
                      </c:pt>
                      <c:pt idx="584" formatCode="0.0%">
                        <c:v>2.1743516666666667E-2</c:v>
                      </c:pt>
                      <c:pt idx="585" formatCode="0.0%">
                        <c:v>2.1417341666666662E-2</c:v>
                      </c:pt>
                      <c:pt idx="586" formatCode="0.0%">
                        <c:v>2.0829183333333331E-2</c:v>
                      </c:pt>
                      <c:pt idx="587" formatCode="0.0%">
                        <c:v>2.0009674999999998E-2</c:v>
                      </c:pt>
                      <c:pt idx="588" formatCode="0.0%">
                        <c:v>1.9192658333333331E-2</c:v>
                      </c:pt>
                      <c:pt idx="589" formatCode="0.0%">
                        <c:v>1.8469316666666666E-2</c:v>
                      </c:pt>
                      <c:pt idx="590" formatCode="0.0%">
                        <c:v>1.7531566666666665E-2</c:v>
                      </c:pt>
                      <c:pt idx="591" formatCode="0.0%">
                        <c:v>1.6742816666666663E-2</c:v>
                      </c:pt>
                      <c:pt idx="592" formatCode="0.0%">
                        <c:v>1.5782050000000002E-2</c:v>
                      </c:pt>
                      <c:pt idx="593" formatCode="0.0%">
                        <c:v>1.4711066666666663E-2</c:v>
                      </c:pt>
                      <c:pt idx="594" formatCode="0.0%">
                        <c:v>1.3610583333333336E-2</c:v>
                      </c:pt>
                      <c:pt idx="595" formatCode="0.0%">
                        <c:v>1.2554641666666666E-2</c:v>
                      </c:pt>
                      <c:pt idx="596" formatCode="0.0%">
                        <c:v>1.1648841666666666E-2</c:v>
                      </c:pt>
                      <c:pt idx="597" formatCode="0.0%">
                        <c:v>1.1392849999999998E-2</c:v>
                      </c:pt>
                      <c:pt idx="598" formatCode="0.0%">
                        <c:v>1.1352258333333332E-2</c:v>
                      </c:pt>
                      <c:pt idx="599" formatCode="0.0%">
                        <c:v>1.1572491666666665E-2</c:v>
                      </c:pt>
                      <c:pt idx="600" formatCode="0.0%">
                        <c:v>1.2082658333333334E-2</c:v>
                      </c:pt>
                      <c:pt idx="601" formatCode="0.0%">
                        <c:v>1.2565908333333334E-2</c:v>
                      </c:pt>
                      <c:pt idx="602" formatCode="0.0%">
                        <c:v>1.3172116666666666E-2</c:v>
                      </c:pt>
                      <c:pt idx="603" formatCode="0.0%">
                        <c:v>1.3478533333333334E-2</c:v>
                      </c:pt>
                      <c:pt idx="604" formatCode="0.0%">
                        <c:v>1.3873308333333334E-2</c:v>
                      </c:pt>
                      <c:pt idx="605" formatCode="0.0%">
                        <c:v>1.4263758333333336E-2</c:v>
                      </c:pt>
                      <c:pt idx="606" formatCode="0.0%">
                        <c:v>1.4635558333333335E-2</c:v>
                      </c:pt>
                      <c:pt idx="607" formatCode="0.0%">
                        <c:v>1.4940033333333333E-2</c:v>
                      </c:pt>
                      <c:pt idx="608" formatCode="0.0%">
                        <c:v>1.5088850000000001E-2</c:v>
                      </c:pt>
                      <c:pt idx="609" formatCode="0.0%">
                        <c:v>1.4649616666666665E-2</c:v>
                      </c:pt>
                      <c:pt idx="610" formatCode="0.0%">
                        <c:v>1.4169783333333333E-2</c:v>
                      </c:pt>
                      <c:pt idx="611" formatCode="0.0%">
                        <c:v>1.3575241666666668E-2</c:v>
                      </c:pt>
                      <c:pt idx="612" formatCode="0.0%">
                        <c:v>1.2975291666666666E-2</c:v>
                      </c:pt>
                      <c:pt idx="613" formatCode="0.0%">
                        <c:v>1.2500474999999997E-2</c:v>
                      </c:pt>
                      <c:pt idx="614" formatCode="0.0%">
                        <c:v>1.2022033333333335E-2</c:v>
                      </c:pt>
                      <c:pt idx="615" formatCode="0.0%">
                        <c:v>1.1874966666666667E-2</c:v>
                      </c:pt>
                      <c:pt idx="616" formatCode="0.0%">
                        <c:v>1.1844533333333336E-2</c:v>
                      </c:pt>
                      <c:pt idx="617" formatCode="0.0%">
                        <c:v>1.1958675E-2</c:v>
                      </c:pt>
                      <c:pt idx="618" formatCode="0.0%">
                        <c:v>1.2276549999999999E-2</c:v>
                      </c:pt>
                      <c:pt idx="619" formatCode="0.0%">
                        <c:v>1.2738400000000002E-2</c:v>
                      </c:pt>
                      <c:pt idx="620" formatCode="0.0%">
                        <c:v>1.3333708333333333E-2</c:v>
                      </c:pt>
                      <c:pt idx="621" formatCode="0.0%">
                        <c:v>1.4076233333333334E-2</c:v>
                      </c:pt>
                      <c:pt idx="622" formatCode="0.0%">
                        <c:v>1.4875008333333333E-2</c:v>
                      </c:pt>
                      <c:pt idx="623" formatCode="0.0%">
                        <c:v>1.5838466666666665E-2</c:v>
                      </c:pt>
                      <c:pt idx="624" formatCode="0.0%">
                        <c:v>1.6759025E-2</c:v>
                      </c:pt>
                      <c:pt idx="625" formatCode="0.0%">
                        <c:v>1.7556866666666671E-2</c:v>
                      </c:pt>
                      <c:pt idx="626" formatCode="0.0%">
                        <c:v>1.8342816666666668E-2</c:v>
                      </c:pt>
                      <c:pt idx="627" formatCode="0.0%">
                        <c:v>1.8913375E-2</c:v>
                      </c:pt>
                      <c:pt idx="628" formatCode="0.0%">
                        <c:v>1.9246266666666664E-2</c:v>
                      </c:pt>
                      <c:pt idx="629" formatCode="0.0%">
                        <c:v>1.9497708333333336E-2</c:v>
                      </c:pt>
                      <c:pt idx="630" formatCode="0.0%">
                        <c:v>1.9563666666666667E-2</c:v>
                      </c:pt>
                      <c:pt idx="631" formatCode="0.0%">
                        <c:v>1.940425833333333E-2</c:v>
                      </c:pt>
                      <c:pt idx="632" formatCode="0.0%">
                        <c:v>1.9268708333333332E-2</c:v>
                      </c:pt>
                      <c:pt idx="633" formatCode="0.0%">
                        <c:v>1.9349225000000001E-2</c:v>
                      </c:pt>
                      <c:pt idx="634" formatCode="0.0%">
                        <c:v>1.9261258333333333E-2</c:v>
                      </c:pt>
                      <c:pt idx="635" formatCode="0.0%">
                        <c:v>1.8974066666666664E-2</c:v>
                      </c:pt>
                      <c:pt idx="636" formatCode="0.0%">
                        <c:v>1.8526633333333334E-2</c:v>
                      </c:pt>
                      <c:pt idx="637" formatCode="0.0%">
                        <c:v>1.8073383333333332E-2</c:v>
                      </c:pt>
                      <c:pt idx="638" formatCode="0.0%">
                        <c:v>1.755608333333333E-2</c:v>
                      </c:pt>
                      <c:pt idx="639" formatCode="0.0%">
                        <c:v>1.7033466666666667E-2</c:v>
                      </c:pt>
                      <c:pt idx="640" formatCode="0.0%">
                        <c:v>1.6640283333333328E-2</c:v>
                      </c:pt>
                      <c:pt idx="641" formatCode="0.0%">
                        <c:v>1.6317124999999998E-2</c:v>
                      </c:pt>
                      <c:pt idx="642" formatCode="0.0%">
                        <c:v>1.6061841666666667E-2</c:v>
                      </c:pt>
                      <c:pt idx="643" formatCode="0.0%">
                        <c:v>1.5977474999999994E-2</c:v>
                      </c:pt>
                      <c:pt idx="644" formatCode="0.0%">
                        <c:v>1.5838508333333331E-2</c:v>
                      </c:pt>
                      <c:pt idx="645" formatCode="0.0%">
                        <c:v>1.5516833333333334E-2</c:v>
                      </c:pt>
                      <c:pt idx="646" formatCode="0.0%">
                        <c:v>1.5331999999999998E-2</c:v>
                      </c:pt>
                      <c:pt idx="647" formatCode="0.0%">
                        <c:v>1.5264899999999998E-2</c:v>
                      </c:pt>
                      <c:pt idx="648" formatCode="0.0%">
                        <c:v>1.5205266666666667E-2</c:v>
                      </c:pt>
                      <c:pt idx="649" formatCode="0.0%">
                        <c:v>1.512356666666667E-2</c:v>
                      </c:pt>
                      <c:pt idx="650" formatCode="0.0%">
                        <c:v>1.5180491666666665E-2</c:v>
                      </c:pt>
                      <c:pt idx="651" formatCode="0.0%">
                        <c:v>1.5379975000000002E-2</c:v>
                      </c:pt>
                      <c:pt idx="652" formatCode="0.0%">
                        <c:v>1.5620941666666666E-2</c:v>
                      </c:pt>
                      <c:pt idx="653" formatCode="0.0%">
                        <c:v>1.5756349999999999E-2</c:v>
                      </c:pt>
                      <c:pt idx="654" formatCode="0.0%">
                        <c:v>1.5918091666666669E-2</c:v>
                      </c:pt>
                      <c:pt idx="655" formatCode="0.0%">
                        <c:v>1.5969291666666666E-2</c:v>
                      </c:pt>
                      <c:pt idx="656" formatCode="0.0%">
                        <c:v>1.6034633333333333E-2</c:v>
                      </c:pt>
                      <c:pt idx="657" formatCode="0.0%">
                        <c:v>1.6027091666666667E-2</c:v>
                      </c:pt>
                      <c:pt idx="658" formatCode="0.0%">
                        <c:v>1.5914424999999999E-2</c:v>
                      </c:pt>
                      <c:pt idx="659" formatCode="0.0%">
                        <c:v>1.5714991666666667E-2</c:v>
                      </c:pt>
                      <c:pt idx="660" formatCode="0.0%">
                        <c:v>1.5516158333333335E-2</c:v>
                      </c:pt>
                      <c:pt idx="661" formatCode="0.0%">
                        <c:v>1.5410091666666667E-2</c:v>
                      </c:pt>
                      <c:pt idx="662" formatCode="0.0%">
                        <c:v>1.5194633333333334E-2</c:v>
                      </c:pt>
                      <c:pt idx="663" formatCode="0.0%">
                        <c:v>1.4894350000000001E-2</c:v>
                      </c:pt>
                      <c:pt idx="664" formatCode="0.0%">
                        <c:v>1.4511975000000002E-2</c:v>
                      </c:pt>
                      <c:pt idx="665" formatCode="0.0%">
                        <c:v>1.4190566666666668E-2</c:v>
                      </c:pt>
                      <c:pt idx="666" formatCode="0.0%">
                        <c:v>1.3752050000000002E-2</c:v>
                      </c:pt>
                      <c:pt idx="667" formatCode="0.0%">
                        <c:v>1.3419866666666667E-2</c:v>
                      </c:pt>
                      <c:pt idx="668" formatCode="0.0%">
                        <c:v>1.3096783333333336E-2</c:v>
                      </c:pt>
                      <c:pt idx="669" formatCode="0.0%">
                        <c:v>1.2819683333333333E-2</c:v>
                      </c:pt>
                      <c:pt idx="670" formatCode="0.0%">
                        <c:v>1.2607158333333333E-2</c:v>
                      </c:pt>
                      <c:pt idx="671" formatCode="0.0%">
                        <c:v>1.2607158333333333E-2</c:v>
                      </c:pt>
                      <c:pt idx="672" formatCode="0.0%">
                        <c:v>1.2390853846153849E-2</c:v>
                      </c:pt>
                      <c:pt idx="673" formatCode="0.0%">
                        <c:v>1.2498523076923075E-2</c:v>
                      </c:pt>
                      <c:pt idx="674" formatCode="0.0%">
                        <c:v>1.2617761538461537E-2</c:v>
                      </c:pt>
                      <c:pt idx="675" formatCode="0.0%">
                        <c:v>1.2740423076923076E-2</c:v>
                      </c:pt>
                      <c:pt idx="676" formatCode="0.0%">
                        <c:v>1.2920553846153846E-2</c:v>
                      </c:pt>
                      <c:pt idx="677" formatCode="0.0%">
                        <c:v>1.3147630769230768E-2</c:v>
                      </c:pt>
                      <c:pt idx="678" formatCode="0.0%">
                        <c:v>1.3361607692307691E-2</c:v>
                      </c:pt>
                      <c:pt idx="679" formatCode="0.0%">
                        <c:v>1.3705769230769233E-2</c:v>
                      </c:pt>
                      <c:pt idx="680" formatCode="0.0%">
                        <c:v>1.4102453846153848E-2</c:v>
                      </c:pt>
                      <c:pt idx="681" formatCode="0.0%">
                        <c:v>1.4455692307692308E-2</c:v>
                      </c:pt>
                      <c:pt idx="682" formatCode="0.0%">
                        <c:v>1.4963484615384614E-2</c:v>
                      </c:pt>
                      <c:pt idx="683" formatCode="0.0%">
                        <c:v>1.5713574999999997E-2</c:v>
                      </c:pt>
                      <c:pt idx="684" formatCode="0.0%">
                        <c:v>1.6262558333333333E-2</c:v>
                      </c:pt>
                      <c:pt idx="685" formatCode="0.0%">
                        <c:v>1.642819230769231E-2</c:v>
                      </c:pt>
                      <c:pt idx="686" formatCode="0.0%">
                        <c:v>1.6785815384615384E-2</c:v>
                      </c:pt>
                      <c:pt idx="687" formatCode="0.0%">
                        <c:v>1.7088200000000001E-2</c:v>
                      </c:pt>
                      <c:pt idx="688" formatCode="0.0%">
                        <c:v>1.6977566666666669E-2</c:v>
                      </c:pt>
                      <c:pt idx="689" formatCode="0.0%">
                        <c:v>1.7363050000000001E-2</c:v>
                      </c:pt>
                      <c:pt idx="690" formatCode="0.0%">
                        <c:v>1.7456150000000004E-2</c:v>
                      </c:pt>
                      <c:pt idx="691" formatCode="0.0%">
                        <c:v>1.7497328571428574E-2</c:v>
                      </c:pt>
                      <c:pt idx="692" formatCode="0.0%">
                        <c:v>1.7389866666666667E-2</c:v>
                      </c:pt>
                      <c:pt idx="693" formatCode="0.0%">
                        <c:v>1.7480226666666668E-2</c:v>
                      </c:pt>
                      <c:pt idx="694" formatCode="0.0%">
                        <c:v>1.7413893333333333E-2</c:v>
                      </c:pt>
                      <c:pt idx="695" formatCode="0.0%">
                        <c:v>1.7219826666666667E-2</c:v>
                      </c:pt>
                      <c:pt idx="696" formatCode="0.0%">
                        <c:v>1.7104433333333335E-2</c:v>
                      </c:pt>
                      <c:pt idx="697" formatCode="0.0%">
                        <c:v>1.6980439999999999E-2</c:v>
                      </c:pt>
                      <c:pt idx="698" formatCode="0.0%">
                        <c:v>1.6789321428571428E-2</c:v>
                      </c:pt>
                      <c:pt idx="699" formatCode="0.0%">
                        <c:v>1.6527224999999996E-2</c:v>
                      </c:pt>
                      <c:pt idx="700" formatCode="0.0%">
                        <c:v>1.6682473333333333E-2</c:v>
                      </c:pt>
                      <c:pt idx="701" formatCode="0.0%">
                        <c:v>1.6555906666666668E-2</c:v>
                      </c:pt>
                      <c:pt idx="702" formatCode="0.0%">
                        <c:v>1.6302214285714288E-2</c:v>
                      </c:pt>
                      <c:pt idx="703" formatCode="0.0%">
                        <c:v>1.6567575000000005E-2</c:v>
                      </c:pt>
                      <c:pt idx="704" formatCode="0.0%">
                        <c:v>1.6826293333333339E-2</c:v>
                      </c:pt>
                      <c:pt idx="705" formatCode="0.0%">
                        <c:v>1.7055813333333336E-2</c:v>
                      </c:pt>
                      <c:pt idx="706" formatCode="0.0%">
                        <c:v>1.7466278571428576E-2</c:v>
                      </c:pt>
                      <c:pt idx="707" formatCode="0.0%">
                        <c:v>1.7634916666666667E-2</c:v>
                      </c:pt>
                      <c:pt idx="708" formatCode="0.0%">
                        <c:v>1.796886666666667E-2</c:v>
                      </c:pt>
                      <c:pt idx="709" formatCode="0.0%">
                        <c:v>1.836896E-2</c:v>
                      </c:pt>
                      <c:pt idx="710" formatCode="0.0%">
                        <c:v>1.8752726666666667E-2</c:v>
                      </c:pt>
                      <c:pt idx="711" formatCode="0.0%">
                        <c:v>1.9068600000000002E-2</c:v>
                      </c:pt>
                      <c:pt idx="712" formatCode="0.0%">
                        <c:v>1.9217799999999997E-2</c:v>
                      </c:pt>
                      <c:pt idx="713" formatCode="0.0%">
                        <c:v>1.9377324999999997E-2</c:v>
                      </c:pt>
                      <c:pt idx="714" formatCode="0.0%">
                        <c:v>1.9801866666666668E-2</c:v>
                      </c:pt>
                      <c:pt idx="715" formatCode="0.0%">
                        <c:v>1.9930675000000002E-2</c:v>
                      </c:pt>
                      <c:pt idx="716" formatCode="0.0%">
                        <c:v>2.0114387499999997E-2</c:v>
                      </c:pt>
                      <c:pt idx="717" formatCode="0.0%">
                        <c:v>2.02067875E-2</c:v>
                      </c:pt>
                      <c:pt idx="718" formatCode="0.0%">
                        <c:v>2.0154986666666666E-2</c:v>
                      </c:pt>
                      <c:pt idx="719" formatCode="0.0%">
                        <c:v>1.9847486666666667E-2</c:v>
                      </c:pt>
                      <c:pt idx="720" formatCode="0.0%">
                        <c:v>1.9642613333333333E-2</c:v>
                      </c:pt>
                      <c:pt idx="721" formatCode="0.0%">
                        <c:v>1.9209507142857147E-2</c:v>
                      </c:pt>
                      <c:pt idx="722" formatCode="0.0%">
                        <c:v>1.8954257142857141E-2</c:v>
                      </c:pt>
                      <c:pt idx="723" formatCode="0.0%">
                        <c:v>1.8680028571428569E-2</c:v>
                      </c:pt>
                      <c:pt idx="724" formatCode="0.0%">
                        <c:v>1.8195200000000002E-2</c:v>
                      </c:pt>
                      <c:pt idx="725" formatCode="0.0%">
                        <c:v>1.8414185714285713E-2</c:v>
                      </c:pt>
                      <c:pt idx="726" formatCode="0.0%">
                        <c:v>1.7901150000000001E-2</c:v>
                      </c:pt>
                      <c:pt idx="727" formatCode="0.0%">
                        <c:v>1.8099266666666666E-2</c:v>
                      </c:pt>
                      <c:pt idx="728" formatCode="0.0%">
                        <c:v>1.7758275E-2</c:v>
                      </c:pt>
                      <c:pt idx="729" formatCode="0.0%">
                        <c:v>1.7946606249999993E-2</c:v>
                      </c:pt>
                      <c:pt idx="730" formatCode="0.0%">
                        <c:v>1.7452773333333331E-2</c:v>
                      </c:pt>
                      <c:pt idx="731" formatCode="0.0%">
                        <c:v>1.714692E-2</c:v>
                      </c:pt>
                      <c:pt idx="732" formatCode="0.0%">
                        <c:v>1.7086193333333333E-2</c:v>
                      </c:pt>
                      <c:pt idx="733" formatCode="0.0%">
                        <c:v>1.7207400000000001E-2</c:v>
                      </c:pt>
                      <c:pt idx="734" formatCode="0.0%">
                        <c:v>1.7131850000000001E-2</c:v>
                      </c:pt>
                      <c:pt idx="735" formatCode="0.0%">
                        <c:v>1.675575625E-2</c:v>
                      </c:pt>
                      <c:pt idx="736" formatCode="0.0%">
                        <c:v>1.6327618749999998E-2</c:v>
                      </c:pt>
                      <c:pt idx="737" formatCode="0.0%">
                        <c:v>1.6034781250000001E-2</c:v>
                      </c:pt>
                      <c:pt idx="738" formatCode="0.0%">
                        <c:v>1.5751837500000001E-2</c:v>
                      </c:pt>
                      <c:pt idx="739" formatCode="0.0%">
                        <c:v>1.5347253333333335E-2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A9E1-48A9-A2AF-0457589F7B9C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Graph'!$I$21</c15:sqref>
                        </c15:formulaRef>
                      </c:ext>
                    </c:extLst>
                    <c:strCache>
                      <c:ptCount val="1"/>
                      <c:pt idx="0">
                        <c:v>Core PCE 10-yr MA (YoY)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Graph'!$A$22:$A$801</c15:sqref>
                        </c15:formulaRef>
                      </c:ext>
                    </c:extLst>
                    <c:numCache>
                      <c:formatCode>mmm\-yy</c:formatCode>
                      <c:ptCount val="780"/>
                      <c:pt idx="0">
                        <c:v>21916</c:v>
                      </c:pt>
                      <c:pt idx="1">
                        <c:v>21947</c:v>
                      </c:pt>
                      <c:pt idx="2">
                        <c:v>21976</c:v>
                      </c:pt>
                      <c:pt idx="3">
                        <c:v>22007</c:v>
                      </c:pt>
                      <c:pt idx="4">
                        <c:v>22037</c:v>
                      </c:pt>
                      <c:pt idx="5">
                        <c:v>22068</c:v>
                      </c:pt>
                      <c:pt idx="6">
                        <c:v>22098</c:v>
                      </c:pt>
                      <c:pt idx="7">
                        <c:v>22129</c:v>
                      </c:pt>
                      <c:pt idx="8">
                        <c:v>22160</c:v>
                      </c:pt>
                      <c:pt idx="9">
                        <c:v>22190</c:v>
                      </c:pt>
                      <c:pt idx="10">
                        <c:v>22221</c:v>
                      </c:pt>
                      <c:pt idx="11">
                        <c:v>22251</c:v>
                      </c:pt>
                      <c:pt idx="12">
                        <c:v>22282</c:v>
                      </c:pt>
                      <c:pt idx="13">
                        <c:v>22313</c:v>
                      </c:pt>
                      <c:pt idx="14">
                        <c:v>22341</c:v>
                      </c:pt>
                      <c:pt idx="15">
                        <c:v>22372</c:v>
                      </c:pt>
                      <c:pt idx="16">
                        <c:v>22402</c:v>
                      </c:pt>
                      <c:pt idx="17">
                        <c:v>22433</c:v>
                      </c:pt>
                      <c:pt idx="18">
                        <c:v>22463</c:v>
                      </c:pt>
                      <c:pt idx="19">
                        <c:v>22494</c:v>
                      </c:pt>
                      <c:pt idx="20">
                        <c:v>22525</c:v>
                      </c:pt>
                      <c:pt idx="21">
                        <c:v>22555</c:v>
                      </c:pt>
                      <c:pt idx="22">
                        <c:v>22586</c:v>
                      </c:pt>
                      <c:pt idx="23">
                        <c:v>22616</c:v>
                      </c:pt>
                      <c:pt idx="24">
                        <c:v>22647</c:v>
                      </c:pt>
                      <c:pt idx="25">
                        <c:v>22678</c:v>
                      </c:pt>
                      <c:pt idx="26">
                        <c:v>22706</c:v>
                      </c:pt>
                      <c:pt idx="27">
                        <c:v>22737</c:v>
                      </c:pt>
                      <c:pt idx="28">
                        <c:v>22767</c:v>
                      </c:pt>
                      <c:pt idx="29">
                        <c:v>22798</c:v>
                      </c:pt>
                      <c:pt idx="30">
                        <c:v>22828</c:v>
                      </c:pt>
                      <c:pt idx="31">
                        <c:v>22859</c:v>
                      </c:pt>
                      <c:pt idx="32">
                        <c:v>22890</c:v>
                      </c:pt>
                      <c:pt idx="33">
                        <c:v>22920</c:v>
                      </c:pt>
                      <c:pt idx="34">
                        <c:v>22951</c:v>
                      </c:pt>
                      <c:pt idx="35">
                        <c:v>22981</c:v>
                      </c:pt>
                      <c:pt idx="36">
                        <c:v>23012</c:v>
                      </c:pt>
                      <c:pt idx="37">
                        <c:v>23043</c:v>
                      </c:pt>
                      <c:pt idx="38">
                        <c:v>23071</c:v>
                      </c:pt>
                      <c:pt idx="39">
                        <c:v>23102</c:v>
                      </c:pt>
                      <c:pt idx="40">
                        <c:v>23132</c:v>
                      </c:pt>
                      <c:pt idx="41">
                        <c:v>23163</c:v>
                      </c:pt>
                      <c:pt idx="42">
                        <c:v>23193</c:v>
                      </c:pt>
                      <c:pt idx="43">
                        <c:v>23224</c:v>
                      </c:pt>
                      <c:pt idx="44">
                        <c:v>23255</c:v>
                      </c:pt>
                      <c:pt idx="45">
                        <c:v>23285</c:v>
                      </c:pt>
                      <c:pt idx="46">
                        <c:v>23316</c:v>
                      </c:pt>
                      <c:pt idx="47">
                        <c:v>23346</c:v>
                      </c:pt>
                      <c:pt idx="48">
                        <c:v>23377</c:v>
                      </c:pt>
                      <c:pt idx="49">
                        <c:v>23408</c:v>
                      </c:pt>
                      <c:pt idx="50">
                        <c:v>23437</c:v>
                      </c:pt>
                      <c:pt idx="51">
                        <c:v>23468</c:v>
                      </c:pt>
                      <c:pt idx="52">
                        <c:v>23498</c:v>
                      </c:pt>
                      <c:pt idx="53">
                        <c:v>23529</c:v>
                      </c:pt>
                      <c:pt idx="54">
                        <c:v>23559</c:v>
                      </c:pt>
                      <c:pt idx="55">
                        <c:v>23590</c:v>
                      </c:pt>
                      <c:pt idx="56">
                        <c:v>23621</c:v>
                      </c:pt>
                      <c:pt idx="57">
                        <c:v>23651</c:v>
                      </c:pt>
                      <c:pt idx="58">
                        <c:v>23682</c:v>
                      </c:pt>
                      <c:pt idx="59">
                        <c:v>23712</c:v>
                      </c:pt>
                      <c:pt idx="60">
                        <c:v>23743</c:v>
                      </c:pt>
                      <c:pt idx="61">
                        <c:v>23774</c:v>
                      </c:pt>
                      <c:pt idx="62">
                        <c:v>23802</c:v>
                      </c:pt>
                      <c:pt idx="63">
                        <c:v>23833</c:v>
                      </c:pt>
                      <c:pt idx="64">
                        <c:v>23863</c:v>
                      </c:pt>
                      <c:pt idx="65">
                        <c:v>23894</c:v>
                      </c:pt>
                      <c:pt idx="66">
                        <c:v>23924</c:v>
                      </c:pt>
                      <c:pt idx="67">
                        <c:v>23955</c:v>
                      </c:pt>
                      <c:pt idx="68">
                        <c:v>23986</c:v>
                      </c:pt>
                      <c:pt idx="69">
                        <c:v>24016</c:v>
                      </c:pt>
                      <c:pt idx="70">
                        <c:v>24047</c:v>
                      </c:pt>
                      <c:pt idx="71">
                        <c:v>24077</c:v>
                      </c:pt>
                      <c:pt idx="72">
                        <c:v>24108</c:v>
                      </c:pt>
                      <c:pt idx="73">
                        <c:v>24139</c:v>
                      </c:pt>
                      <c:pt idx="74">
                        <c:v>24167</c:v>
                      </c:pt>
                      <c:pt idx="75">
                        <c:v>24198</c:v>
                      </c:pt>
                      <c:pt idx="76">
                        <c:v>24228</c:v>
                      </c:pt>
                      <c:pt idx="77">
                        <c:v>24259</c:v>
                      </c:pt>
                      <c:pt idx="78">
                        <c:v>24289</c:v>
                      </c:pt>
                      <c:pt idx="79">
                        <c:v>24320</c:v>
                      </c:pt>
                      <c:pt idx="80">
                        <c:v>24351</c:v>
                      </c:pt>
                      <c:pt idx="81">
                        <c:v>24381</c:v>
                      </c:pt>
                      <c:pt idx="82">
                        <c:v>24412</c:v>
                      </c:pt>
                      <c:pt idx="83">
                        <c:v>24442</c:v>
                      </c:pt>
                      <c:pt idx="84">
                        <c:v>24473</c:v>
                      </c:pt>
                      <c:pt idx="85">
                        <c:v>24504</c:v>
                      </c:pt>
                      <c:pt idx="86">
                        <c:v>24532</c:v>
                      </c:pt>
                      <c:pt idx="87">
                        <c:v>24563</c:v>
                      </c:pt>
                      <c:pt idx="88">
                        <c:v>24593</c:v>
                      </c:pt>
                      <c:pt idx="89">
                        <c:v>24624</c:v>
                      </c:pt>
                      <c:pt idx="90">
                        <c:v>24654</c:v>
                      </c:pt>
                      <c:pt idx="91">
                        <c:v>24685</c:v>
                      </c:pt>
                      <c:pt idx="92">
                        <c:v>24716</c:v>
                      </c:pt>
                      <c:pt idx="93">
                        <c:v>24746</c:v>
                      </c:pt>
                      <c:pt idx="94">
                        <c:v>24777</c:v>
                      </c:pt>
                      <c:pt idx="95">
                        <c:v>24807</c:v>
                      </c:pt>
                      <c:pt idx="96">
                        <c:v>24838</c:v>
                      </c:pt>
                      <c:pt idx="97">
                        <c:v>24869</c:v>
                      </c:pt>
                      <c:pt idx="98">
                        <c:v>24898</c:v>
                      </c:pt>
                      <c:pt idx="99">
                        <c:v>24929</c:v>
                      </c:pt>
                      <c:pt idx="100">
                        <c:v>24959</c:v>
                      </c:pt>
                      <c:pt idx="101">
                        <c:v>24990</c:v>
                      </c:pt>
                      <c:pt idx="102">
                        <c:v>25020</c:v>
                      </c:pt>
                      <c:pt idx="103">
                        <c:v>25051</c:v>
                      </c:pt>
                      <c:pt idx="104">
                        <c:v>25082</c:v>
                      </c:pt>
                      <c:pt idx="105">
                        <c:v>25112</c:v>
                      </c:pt>
                      <c:pt idx="106">
                        <c:v>25143</c:v>
                      </c:pt>
                      <c:pt idx="107">
                        <c:v>25173</c:v>
                      </c:pt>
                      <c:pt idx="108">
                        <c:v>25204</c:v>
                      </c:pt>
                      <c:pt idx="109">
                        <c:v>25235</c:v>
                      </c:pt>
                      <c:pt idx="110">
                        <c:v>25263</c:v>
                      </c:pt>
                      <c:pt idx="111">
                        <c:v>25294</c:v>
                      </c:pt>
                      <c:pt idx="112">
                        <c:v>25324</c:v>
                      </c:pt>
                      <c:pt idx="113">
                        <c:v>25355</c:v>
                      </c:pt>
                      <c:pt idx="114">
                        <c:v>25385</c:v>
                      </c:pt>
                      <c:pt idx="115">
                        <c:v>25416</c:v>
                      </c:pt>
                      <c:pt idx="116">
                        <c:v>25447</c:v>
                      </c:pt>
                      <c:pt idx="117">
                        <c:v>25477</c:v>
                      </c:pt>
                      <c:pt idx="118">
                        <c:v>25508</c:v>
                      </c:pt>
                      <c:pt idx="119">
                        <c:v>25538</c:v>
                      </c:pt>
                      <c:pt idx="120">
                        <c:v>25569</c:v>
                      </c:pt>
                      <c:pt idx="121">
                        <c:v>25600</c:v>
                      </c:pt>
                      <c:pt idx="122">
                        <c:v>25628</c:v>
                      </c:pt>
                      <c:pt idx="123">
                        <c:v>25659</c:v>
                      </c:pt>
                      <c:pt idx="124">
                        <c:v>25689</c:v>
                      </c:pt>
                      <c:pt idx="125">
                        <c:v>25720</c:v>
                      </c:pt>
                      <c:pt idx="126">
                        <c:v>25750</c:v>
                      </c:pt>
                      <c:pt idx="127">
                        <c:v>25781</c:v>
                      </c:pt>
                      <c:pt idx="128">
                        <c:v>25812</c:v>
                      </c:pt>
                      <c:pt idx="129">
                        <c:v>25842</c:v>
                      </c:pt>
                      <c:pt idx="130">
                        <c:v>25873</c:v>
                      </c:pt>
                      <c:pt idx="131">
                        <c:v>25903</c:v>
                      </c:pt>
                      <c:pt idx="132">
                        <c:v>25934</c:v>
                      </c:pt>
                      <c:pt idx="133">
                        <c:v>25965</c:v>
                      </c:pt>
                      <c:pt idx="134">
                        <c:v>25993</c:v>
                      </c:pt>
                      <c:pt idx="135">
                        <c:v>26024</c:v>
                      </c:pt>
                      <c:pt idx="136">
                        <c:v>26054</c:v>
                      </c:pt>
                      <c:pt idx="137">
                        <c:v>26085</c:v>
                      </c:pt>
                      <c:pt idx="138">
                        <c:v>26115</c:v>
                      </c:pt>
                      <c:pt idx="139">
                        <c:v>26146</c:v>
                      </c:pt>
                      <c:pt idx="140">
                        <c:v>26177</c:v>
                      </c:pt>
                      <c:pt idx="141">
                        <c:v>26207</c:v>
                      </c:pt>
                      <c:pt idx="142">
                        <c:v>26238</c:v>
                      </c:pt>
                      <c:pt idx="143">
                        <c:v>26268</c:v>
                      </c:pt>
                      <c:pt idx="144">
                        <c:v>26299</c:v>
                      </c:pt>
                      <c:pt idx="145">
                        <c:v>26330</c:v>
                      </c:pt>
                      <c:pt idx="146">
                        <c:v>26359</c:v>
                      </c:pt>
                      <c:pt idx="147">
                        <c:v>26390</c:v>
                      </c:pt>
                      <c:pt idx="148">
                        <c:v>26420</c:v>
                      </c:pt>
                      <c:pt idx="149">
                        <c:v>26451</c:v>
                      </c:pt>
                      <c:pt idx="150">
                        <c:v>26481</c:v>
                      </c:pt>
                      <c:pt idx="151">
                        <c:v>26512</c:v>
                      </c:pt>
                      <c:pt idx="152">
                        <c:v>26543</c:v>
                      </c:pt>
                      <c:pt idx="153">
                        <c:v>26573</c:v>
                      </c:pt>
                      <c:pt idx="154">
                        <c:v>26604</c:v>
                      </c:pt>
                      <c:pt idx="155">
                        <c:v>26634</c:v>
                      </c:pt>
                      <c:pt idx="156">
                        <c:v>26665</c:v>
                      </c:pt>
                      <c:pt idx="157">
                        <c:v>26696</c:v>
                      </c:pt>
                      <c:pt idx="158">
                        <c:v>26724</c:v>
                      </c:pt>
                      <c:pt idx="159">
                        <c:v>26755</c:v>
                      </c:pt>
                      <c:pt idx="160">
                        <c:v>26785</c:v>
                      </c:pt>
                      <c:pt idx="161">
                        <c:v>26816</c:v>
                      </c:pt>
                      <c:pt idx="162">
                        <c:v>26846</c:v>
                      </c:pt>
                      <c:pt idx="163">
                        <c:v>26877</c:v>
                      </c:pt>
                      <c:pt idx="164">
                        <c:v>26908</c:v>
                      </c:pt>
                      <c:pt idx="165">
                        <c:v>26938</c:v>
                      </c:pt>
                      <c:pt idx="166">
                        <c:v>26969</c:v>
                      </c:pt>
                      <c:pt idx="167">
                        <c:v>26999</c:v>
                      </c:pt>
                      <c:pt idx="168">
                        <c:v>27030</c:v>
                      </c:pt>
                      <c:pt idx="169">
                        <c:v>27061</c:v>
                      </c:pt>
                      <c:pt idx="170">
                        <c:v>27089</c:v>
                      </c:pt>
                      <c:pt idx="171">
                        <c:v>27120</c:v>
                      </c:pt>
                      <c:pt idx="172">
                        <c:v>27150</c:v>
                      </c:pt>
                      <c:pt idx="173">
                        <c:v>27181</c:v>
                      </c:pt>
                      <c:pt idx="174">
                        <c:v>27211</c:v>
                      </c:pt>
                      <c:pt idx="175">
                        <c:v>27242</c:v>
                      </c:pt>
                      <c:pt idx="176">
                        <c:v>27273</c:v>
                      </c:pt>
                      <c:pt idx="177">
                        <c:v>27303</c:v>
                      </c:pt>
                      <c:pt idx="178">
                        <c:v>27334</c:v>
                      </c:pt>
                      <c:pt idx="179">
                        <c:v>27364</c:v>
                      </c:pt>
                      <c:pt idx="180">
                        <c:v>27395</c:v>
                      </c:pt>
                      <c:pt idx="181">
                        <c:v>27426</c:v>
                      </c:pt>
                      <c:pt idx="182">
                        <c:v>27454</c:v>
                      </c:pt>
                      <c:pt idx="183">
                        <c:v>27485</c:v>
                      </c:pt>
                      <c:pt idx="184">
                        <c:v>27515</c:v>
                      </c:pt>
                      <c:pt idx="185">
                        <c:v>27546</c:v>
                      </c:pt>
                      <c:pt idx="186">
                        <c:v>27576</c:v>
                      </c:pt>
                      <c:pt idx="187">
                        <c:v>27607</c:v>
                      </c:pt>
                      <c:pt idx="188">
                        <c:v>27638</c:v>
                      </c:pt>
                      <c:pt idx="189">
                        <c:v>27668</c:v>
                      </c:pt>
                      <c:pt idx="190">
                        <c:v>27699</c:v>
                      </c:pt>
                      <c:pt idx="191">
                        <c:v>27729</c:v>
                      </c:pt>
                      <c:pt idx="192">
                        <c:v>27760</c:v>
                      </c:pt>
                      <c:pt idx="193">
                        <c:v>27791</c:v>
                      </c:pt>
                      <c:pt idx="194">
                        <c:v>27820</c:v>
                      </c:pt>
                      <c:pt idx="195">
                        <c:v>27851</c:v>
                      </c:pt>
                      <c:pt idx="196">
                        <c:v>27881</c:v>
                      </c:pt>
                      <c:pt idx="197">
                        <c:v>27912</c:v>
                      </c:pt>
                      <c:pt idx="198">
                        <c:v>27942</c:v>
                      </c:pt>
                      <c:pt idx="199">
                        <c:v>27973</c:v>
                      </c:pt>
                      <c:pt idx="200">
                        <c:v>28004</c:v>
                      </c:pt>
                      <c:pt idx="201">
                        <c:v>28034</c:v>
                      </c:pt>
                      <c:pt idx="202">
                        <c:v>28065</c:v>
                      </c:pt>
                      <c:pt idx="203">
                        <c:v>28095</c:v>
                      </c:pt>
                      <c:pt idx="204">
                        <c:v>28126</c:v>
                      </c:pt>
                      <c:pt idx="205">
                        <c:v>28157</c:v>
                      </c:pt>
                      <c:pt idx="206">
                        <c:v>28185</c:v>
                      </c:pt>
                      <c:pt idx="207">
                        <c:v>28216</c:v>
                      </c:pt>
                      <c:pt idx="208">
                        <c:v>28246</c:v>
                      </c:pt>
                      <c:pt idx="209">
                        <c:v>28277</c:v>
                      </c:pt>
                      <c:pt idx="210">
                        <c:v>28307</c:v>
                      </c:pt>
                      <c:pt idx="211">
                        <c:v>28338</c:v>
                      </c:pt>
                      <c:pt idx="212">
                        <c:v>28369</c:v>
                      </c:pt>
                      <c:pt idx="213">
                        <c:v>28399</c:v>
                      </c:pt>
                      <c:pt idx="214">
                        <c:v>28430</c:v>
                      </c:pt>
                      <c:pt idx="215">
                        <c:v>28460</c:v>
                      </c:pt>
                      <c:pt idx="216">
                        <c:v>28491</c:v>
                      </c:pt>
                      <c:pt idx="217">
                        <c:v>28522</c:v>
                      </c:pt>
                      <c:pt idx="218">
                        <c:v>28550</c:v>
                      </c:pt>
                      <c:pt idx="219">
                        <c:v>28581</c:v>
                      </c:pt>
                      <c:pt idx="220">
                        <c:v>28611</c:v>
                      </c:pt>
                      <c:pt idx="221">
                        <c:v>28642</c:v>
                      </c:pt>
                      <c:pt idx="222">
                        <c:v>28672</c:v>
                      </c:pt>
                      <c:pt idx="223">
                        <c:v>28703</c:v>
                      </c:pt>
                      <c:pt idx="224">
                        <c:v>28734</c:v>
                      </c:pt>
                      <c:pt idx="225">
                        <c:v>28764</c:v>
                      </c:pt>
                      <c:pt idx="226">
                        <c:v>28795</c:v>
                      </c:pt>
                      <c:pt idx="227">
                        <c:v>28825</c:v>
                      </c:pt>
                      <c:pt idx="228">
                        <c:v>28856</c:v>
                      </c:pt>
                      <c:pt idx="229">
                        <c:v>28887</c:v>
                      </c:pt>
                      <c:pt idx="230">
                        <c:v>28915</c:v>
                      </c:pt>
                      <c:pt idx="231">
                        <c:v>28946</c:v>
                      </c:pt>
                      <c:pt idx="232">
                        <c:v>28976</c:v>
                      </c:pt>
                      <c:pt idx="233">
                        <c:v>29007</c:v>
                      </c:pt>
                      <c:pt idx="234">
                        <c:v>29037</c:v>
                      </c:pt>
                      <c:pt idx="235">
                        <c:v>29068</c:v>
                      </c:pt>
                      <c:pt idx="236">
                        <c:v>29099</c:v>
                      </c:pt>
                      <c:pt idx="237">
                        <c:v>29129</c:v>
                      </c:pt>
                      <c:pt idx="238">
                        <c:v>29160</c:v>
                      </c:pt>
                      <c:pt idx="239">
                        <c:v>29190</c:v>
                      </c:pt>
                      <c:pt idx="240">
                        <c:v>29221</c:v>
                      </c:pt>
                      <c:pt idx="241">
                        <c:v>29252</c:v>
                      </c:pt>
                      <c:pt idx="242">
                        <c:v>29281</c:v>
                      </c:pt>
                      <c:pt idx="243">
                        <c:v>29312</c:v>
                      </c:pt>
                      <c:pt idx="244">
                        <c:v>29342</c:v>
                      </c:pt>
                      <c:pt idx="245">
                        <c:v>29373</c:v>
                      </c:pt>
                      <c:pt idx="246">
                        <c:v>29403</c:v>
                      </c:pt>
                      <c:pt idx="247">
                        <c:v>29434</c:v>
                      </c:pt>
                      <c:pt idx="248">
                        <c:v>29465</c:v>
                      </c:pt>
                      <c:pt idx="249">
                        <c:v>29495</c:v>
                      </c:pt>
                      <c:pt idx="250">
                        <c:v>29526</c:v>
                      </c:pt>
                      <c:pt idx="251">
                        <c:v>29556</c:v>
                      </c:pt>
                      <c:pt idx="252">
                        <c:v>29587</c:v>
                      </c:pt>
                      <c:pt idx="253">
                        <c:v>29618</c:v>
                      </c:pt>
                      <c:pt idx="254">
                        <c:v>29646</c:v>
                      </c:pt>
                      <c:pt idx="255">
                        <c:v>29677</c:v>
                      </c:pt>
                      <c:pt idx="256">
                        <c:v>29707</c:v>
                      </c:pt>
                      <c:pt idx="257">
                        <c:v>29738</c:v>
                      </c:pt>
                      <c:pt idx="258">
                        <c:v>29768</c:v>
                      </c:pt>
                      <c:pt idx="259">
                        <c:v>29799</c:v>
                      </c:pt>
                      <c:pt idx="260">
                        <c:v>29830</c:v>
                      </c:pt>
                      <c:pt idx="261">
                        <c:v>29860</c:v>
                      </c:pt>
                      <c:pt idx="262">
                        <c:v>29891</c:v>
                      </c:pt>
                      <c:pt idx="263">
                        <c:v>29921</c:v>
                      </c:pt>
                      <c:pt idx="264">
                        <c:v>29952</c:v>
                      </c:pt>
                      <c:pt idx="265">
                        <c:v>29983</c:v>
                      </c:pt>
                      <c:pt idx="266">
                        <c:v>30011</c:v>
                      </c:pt>
                      <c:pt idx="267">
                        <c:v>30042</c:v>
                      </c:pt>
                      <c:pt idx="268">
                        <c:v>30072</c:v>
                      </c:pt>
                      <c:pt idx="269">
                        <c:v>30103</c:v>
                      </c:pt>
                      <c:pt idx="270">
                        <c:v>30133</c:v>
                      </c:pt>
                      <c:pt idx="271">
                        <c:v>30164</c:v>
                      </c:pt>
                      <c:pt idx="272">
                        <c:v>30195</c:v>
                      </c:pt>
                      <c:pt idx="273">
                        <c:v>30225</c:v>
                      </c:pt>
                      <c:pt idx="274">
                        <c:v>30256</c:v>
                      </c:pt>
                      <c:pt idx="275">
                        <c:v>30286</c:v>
                      </c:pt>
                      <c:pt idx="276">
                        <c:v>30317</c:v>
                      </c:pt>
                      <c:pt idx="277">
                        <c:v>30348</c:v>
                      </c:pt>
                      <c:pt idx="278">
                        <c:v>30376</c:v>
                      </c:pt>
                      <c:pt idx="279">
                        <c:v>30407</c:v>
                      </c:pt>
                      <c:pt idx="280">
                        <c:v>30437</c:v>
                      </c:pt>
                      <c:pt idx="281">
                        <c:v>30468</c:v>
                      </c:pt>
                      <c:pt idx="282">
                        <c:v>30498</c:v>
                      </c:pt>
                      <c:pt idx="283">
                        <c:v>30529</c:v>
                      </c:pt>
                      <c:pt idx="284">
                        <c:v>30560</c:v>
                      </c:pt>
                      <c:pt idx="285">
                        <c:v>30590</c:v>
                      </c:pt>
                      <c:pt idx="286">
                        <c:v>30621</c:v>
                      </c:pt>
                      <c:pt idx="287">
                        <c:v>30651</c:v>
                      </c:pt>
                      <c:pt idx="288">
                        <c:v>30682</c:v>
                      </c:pt>
                      <c:pt idx="289">
                        <c:v>30713</c:v>
                      </c:pt>
                      <c:pt idx="290">
                        <c:v>30742</c:v>
                      </c:pt>
                      <c:pt idx="291">
                        <c:v>30773</c:v>
                      </c:pt>
                      <c:pt idx="292">
                        <c:v>30803</c:v>
                      </c:pt>
                      <c:pt idx="293">
                        <c:v>30834</c:v>
                      </c:pt>
                      <c:pt idx="294">
                        <c:v>30864</c:v>
                      </c:pt>
                      <c:pt idx="295">
                        <c:v>30895</c:v>
                      </c:pt>
                      <c:pt idx="296">
                        <c:v>30926</c:v>
                      </c:pt>
                      <c:pt idx="297">
                        <c:v>30956</c:v>
                      </c:pt>
                      <c:pt idx="298">
                        <c:v>30987</c:v>
                      </c:pt>
                      <c:pt idx="299">
                        <c:v>31017</c:v>
                      </c:pt>
                      <c:pt idx="300">
                        <c:v>31048</c:v>
                      </c:pt>
                      <c:pt idx="301">
                        <c:v>31079</c:v>
                      </c:pt>
                      <c:pt idx="302">
                        <c:v>31107</c:v>
                      </c:pt>
                      <c:pt idx="303">
                        <c:v>31138</c:v>
                      </c:pt>
                      <c:pt idx="304">
                        <c:v>31168</c:v>
                      </c:pt>
                      <c:pt idx="305">
                        <c:v>31199</c:v>
                      </c:pt>
                      <c:pt idx="306">
                        <c:v>31229</c:v>
                      </c:pt>
                      <c:pt idx="307">
                        <c:v>31260</c:v>
                      </c:pt>
                      <c:pt idx="308">
                        <c:v>31291</c:v>
                      </c:pt>
                      <c:pt idx="309">
                        <c:v>31321</c:v>
                      </c:pt>
                      <c:pt idx="310">
                        <c:v>31352</c:v>
                      </c:pt>
                      <c:pt idx="311">
                        <c:v>31382</c:v>
                      </c:pt>
                      <c:pt idx="312">
                        <c:v>31413</c:v>
                      </c:pt>
                      <c:pt idx="313">
                        <c:v>31444</c:v>
                      </c:pt>
                      <c:pt idx="314">
                        <c:v>31472</c:v>
                      </c:pt>
                      <c:pt idx="315">
                        <c:v>31503</c:v>
                      </c:pt>
                      <c:pt idx="316">
                        <c:v>31533</c:v>
                      </c:pt>
                      <c:pt idx="317">
                        <c:v>31564</c:v>
                      </c:pt>
                      <c:pt idx="318">
                        <c:v>31594</c:v>
                      </c:pt>
                      <c:pt idx="319">
                        <c:v>31625</c:v>
                      </c:pt>
                      <c:pt idx="320">
                        <c:v>31656</c:v>
                      </c:pt>
                      <c:pt idx="321">
                        <c:v>31686</c:v>
                      </c:pt>
                      <c:pt idx="322">
                        <c:v>31717</c:v>
                      </c:pt>
                      <c:pt idx="323">
                        <c:v>31747</c:v>
                      </c:pt>
                      <c:pt idx="324">
                        <c:v>31778</c:v>
                      </c:pt>
                      <c:pt idx="325">
                        <c:v>31809</c:v>
                      </c:pt>
                      <c:pt idx="326">
                        <c:v>31837</c:v>
                      </c:pt>
                      <c:pt idx="327">
                        <c:v>31868</c:v>
                      </c:pt>
                      <c:pt idx="328">
                        <c:v>31898</c:v>
                      </c:pt>
                      <c:pt idx="329">
                        <c:v>31929</c:v>
                      </c:pt>
                      <c:pt idx="330">
                        <c:v>31959</c:v>
                      </c:pt>
                      <c:pt idx="331">
                        <c:v>31990</c:v>
                      </c:pt>
                      <c:pt idx="332">
                        <c:v>32021</c:v>
                      </c:pt>
                      <c:pt idx="333">
                        <c:v>32051</c:v>
                      </c:pt>
                      <c:pt idx="334">
                        <c:v>32082</c:v>
                      </c:pt>
                      <c:pt idx="335">
                        <c:v>32112</c:v>
                      </c:pt>
                      <c:pt idx="336">
                        <c:v>32143</c:v>
                      </c:pt>
                      <c:pt idx="337">
                        <c:v>32174</c:v>
                      </c:pt>
                      <c:pt idx="338">
                        <c:v>32203</c:v>
                      </c:pt>
                      <c:pt idx="339">
                        <c:v>32234</c:v>
                      </c:pt>
                      <c:pt idx="340">
                        <c:v>32264</c:v>
                      </c:pt>
                      <c:pt idx="341">
                        <c:v>32295</c:v>
                      </c:pt>
                      <c:pt idx="342">
                        <c:v>32325</c:v>
                      </c:pt>
                      <c:pt idx="343">
                        <c:v>32356</c:v>
                      </c:pt>
                      <c:pt idx="344">
                        <c:v>32387</c:v>
                      </c:pt>
                      <c:pt idx="345">
                        <c:v>32417</c:v>
                      </c:pt>
                      <c:pt idx="346">
                        <c:v>32448</c:v>
                      </c:pt>
                      <c:pt idx="347">
                        <c:v>32478</c:v>
                      </c:pt>
                      <c:pt idx="348">
                        <c:v>32509</c:v>
                      </c:pt>
                      <c:pt idx="349">
                        <c:v>32540</c:v>
                      </c:pt>
                      <c:pt idx="350">
                        <c:v>32568</c:v>
                      </c:pt>
                      <c:pt idx="351">
                        <c:v>32599</c:v>
                      </c:pt>
                      <c:pt idx="352">
                        <c:v>32629</c:v>
                      </c:pt>
                      <c:pt idx="353">
                        <c:v>32660</c:v>
                      </c:pt>
                      <c:pt idx="354">
                        <c:v>32690</c:v>
                      </c:pt>
                      <c:pt idx="355">
                        <c:v>32721</c:v>
                      </c:pt>
                      <c:pt idx="356">
                        <c:v>32752</c:v>
                      </c:pt>
                      <c:pt idx="357">
                        <c:v>32782</c:v>
                      </c:pt>
                      <c:pt idx="358">
                        <c:v>32813</c:v>
                      </c:pt>
                      <c:pt idx="359">
                        <c:v>32843</c:v>
                      </c:pt>
                      <c:pt idx="360">
                        <c:v>32874</c:v>
                      </c:pt>
                      <c:pt idx="361">
                        <c:v>32905</c:v>
                      </c:pt>
                      <c:pt idx="362">
                        <c:v>32933</c:v>
                      </c:pt>
                      <c:pt idx="363">
                        <c:v>32964</c:v>
                      </c:pt>
                      <c:pt idx="364">
                        <c:v>32994</c:v>
                      </c:pt>
                      <c:pt idx="365">
                        <c:v>33025</c:v>
                      </c:pt>
                      <c:pt idx="366">
                        <c:v>33055</c:v>
                      </c:pt>
                      <c:pt idx="367">
                        <c:v>33086</c:v>
                      </c:pt>
                      <c:pt idx="368">
                        <c:v>33117</c:v>
                      </c:pt>
                      <c:pt idx="369">
                        <c:v>33147</c:v>
                      </c:pt>
                      <c:pt idx="370">
                        <c:v>33178</c:v>
                      </c:pt>
                      <c:pt idx="371">
                        <c:v>33208</c:v>
                      </c:pt>
                      <c:pt idx="372">
                        <c:v>33239</c:v>
                      </c:pt>
                      <c:pt idx="373">
                        <c:v>33270</c:v>
                      </c:pt>
                      <c:pt idx="374">
                        <c:v>33298</c:v>
                      </c:pt>
                      <c:pt idx="375">
                        <c:v>33329</c:v>
                      </c:pt>
                      <c:pt idx="376">
                        <c:v>33359</c:v>
                      </c:pt>
                      <c:pt idx="377">
                        <c:v>33390</c:v>
                      </c:pt>
                      <c:pt idx="378">
                        <c:v>33420</c:v>
                      </c:pt>
                      <c:pt idx="379">
                        <c:v>33451</c:v>
                      </c:pt>
                      <c:pt idx="380">
                        <c:v>33482</c:v>
                      </c:pt>
                      <c:pt idx="381">
                        <c:v>33512</c:v>
                      </c:pt>
                      <c:pt idx="382">
                        <c:v>33543</c:v>
                      </c:pt>
                      <c:pt idx="383">
                        <c:v>33573</c:v>
                      </c:pt>
                      <c:pt idx="384">
                        <c:v>33604</c:v>
                      </c:pt>
                      <c:pt idx="385">
                        <c:v>33635</c:v>
                      </c:pt>
                      <c:pt idx="386">
                        <c:v>33664</c:v>
                      </c:pt>
                      <c:pt idx="387">
                        <c:v>33695</c:v>
                      </c:pt>
                      <c:pt idx="388">
                        <c:v>33725</c:v>
                      </c:pt>
                      <c:pt idx="389">
                        <c:v>33756</c:v>
                      </c:pt>
                      <c:pt idx="390">
                        <c:v>33786</c:v>
                      </c:pt>
                      <c:pt idx="391">
                        <c:v>33817</c:v>
                      </c:pt>
                      <c:pt idx="392">
                        <c:v>33848</c:v>
                      </c:pt>
                      <c:pt idx="393">
                        <c:v>33878</c:v>
                      </c:pt>
                      <c:pt idx="394">
                        <c:v>33909</c:v>
                      </c:pt>
                      <c:pt idx="395">
                        <c:v>33939</c:v>
                      </c:pt>
                      <c:pt idx="396">
                        <c:v>33970</c:v>
                      </c:pt>
                      <c:pt idx="397">
                        <c:v>34001</c:v>
                      </c:pt>
                      <c:pt idx="398">
                        <c:v>34029</c:v>
                      </c:pt>
                      <c:pt idx="399">
                        <c:v>34060</c:v>
                      </c:pt>
                      <c:pt idx="400">
                        <c:v>34090</c:v>
                      </c:pt>
                      <c:pt idx="401">
                        <c:v>34121</c:v>
                      </c:pt>
                      <c:pt idx="402">
                        <c:v>34151</c:v>
                      </c:pt>
                      <c:pt idx="403">
                        <c:v>34182</c:v>
                      </c:pt>
                      <c:pt idx="404">
                        <c:v>34213</c:v>
                      </c:pt>
                      <c:pt idx="405">
                        <c:v>34243</c:v>
                      </c:pt>
                      <c:pt idx="406">
                        <c:v>34274</c:v>
                      </c:pt>
                      <c:pt idx="407">
                        <c:v>34304</c:v>
                      </c:pt>
                      <c:pt idx="408">
                        <c:v>34335</c:v>
                      </c:pt>
                      <c:pt idx="409">
                        <c:v>34366</c:v>
                      </c:pt>
                      <c:pt idx="410">
                        <c:v>34394</c:v>
                      </c:pt>
                      <c:pt idx="411">
                        <c:v>34425</c:v>
                      </c:pt>
                      <c:pt idx="412">
                        <c:v>34455</c:v>
                      </c:pt>
                      <c:pt idx="413">
                        <c:v>34486</c:v>
                      </c:pt>
                      <c:pt idx="414">
                        <c:v>34516</c:v>
                      </c:pt>
                      <c:pt idx="415">
                        <c:v>34547</c:v>
                      </c:pt>
                      <c:pt idx="416">
                        <c:v>34578</c:v>
                      </c:pt>
                      <c:pt idx="417">
                        <c:v>34608</c:v>
                      </c:pt>
                      <c:pt idx="418">
                        <c:v>34639</c:v>
                      </c:pt>
                      <c:pt idx="419">
                        <c:v>34669</c:v>
                      </c:pt>
                      <c:pt idx="420">
                        <c:v>34700</c:v>
                      </c:pt>
                      <c:pt idx="421">
                        <c:v>34731</c:v>
                      </c:pt>
                      <c:pt idx="422">
                        <c:v>34759</c:v>
                      </c:pt>
                      <c:pt idx="423">
                        <c:v>34790</c:v>
                      </c:pt>
                      <c:pt idx="424">
                        <c:v>34820</c:v>
                      </c:pt>
                      <c:pt idx="425">
                        <c:v>34851</c:v>
                      </c:pt>
                      <c:pt idx="426">
                        <c:v>34881</c:v>
                      </c:pt>
                      <c:pt idx="427">
                        <c:v>34912</c:v>
                      </c:pt>
                      <c:pt idx="428">
                        <c:v>34943</c:v>
                      </c:pt>
                      <c:pt idx="429">
                        <c:v>34973</c:v>
                      </c:pt>
                      <c:pt idx="430">
                        <c:v>35004</c:v>
                      </c:pt>
                      <c:pt idx="431">
                        <c:v>35034</c:v>
                      </c:pt>
                      <c:pt idx="432">
                        <c:v>35065</c:v>
                      </c:pt>
                      <c:pt idx="433">
                        <c:v>35096</c:v>
                      </c:pt>
                      <c:pt idx="434">
                        <c:v>35125</c:v>
                      </c:pt>
                      <c:pt idx="435">
                        <c:v>35156</c:v>
                      </c:pt>
                      <c:pt idx="436">
                        <c:v>35186</c:v>
                      </c:pt>
                      <c:pt idx="437">
                        <c:v>35217</c:v>
                      </c:pt>
                      <c:pt idx="438">
                        <c:v>35247</c:v>
                      </c:pt>
                      <c:pt idx="439">
                        <c:v>35278</c:v>
                      </c:pt>
                      <c:pt idx="440">
                        <c:v>35309</c:v>
                      </c:pt>
                      <c:pt idx="441">
                        <c:v>35339</c:v>
                      </c:pt>
                      <c:pt idx="442">
                        <c:v>35370</c:v>
                      </c:pt>
                      <c:pt idx="443">
                        <c:v>35400</c:v>
                      </c:pt>
                      <c:pt idx="444">
                        <c:v>35431</c:v>
                      </c:pt>
                      <c:pt idx="445">
                        <c:v>35462</c:v>
                      </c:pt>
                      <c:pt idx="446">
                        <c:v>35490</c:v>
                      </c:pt>
                      <c:pt idx="447">
                        <c:v>35521</c:v>
                      </c:pt>
                      <c:pt idx="448">
                        <c:v>35551</c:v>
                      </c:pt>
                      <c:pt idx="449">
                        <c:v>35582</c:v>
                      </c:pt>
                      <c:pt idx="450">
                        <c:v>35612</c:v>
                      </c:pt>
                      <c:pt idx="451">
                        <c:v>35643</c:v>
                      </c:pt>
                      <c:pt idx="452">
                        <c:v>35674</c:v>
                      </c:pt>
                      <c:pt idx="453">
                        <c:v>35704</c:v>
                      </c:pt>
                      <c:pt idx="454">
                        <c:v>35735</c:v>
                      </c:pt>
                      <c:pt idx="455">
                        <c:v>35765</c:v>
                      </c:pt>
                      <c:pt idx="456">
                        <c:v>35796</c:v>
                      </c:pt>
                      <c:pt idx="457">
                        <c:v>35827</c:v>
                      </c:pt>
                      <c:pt idx="458">
                        <c:v>35855</c:v>
                      </c:pt>
                      <c:pt idx="459">
                        <c:v>35886</c:v>
                      </c:pt>
                      <c:pt idx="460">
                        <c:v>35916</c:v>
                      </c:pt>
                      <c:pt idx="461">
                        <c:v>35947</c:v>
                      </c:pt>
                      <c:pt idx="462">
                        <c:v>35977</c:v>
                      </c:pt>
                      <c:pt idx="463">
                        <c:v>36008</c:v>
                      </c:pt>
                      <c:pt idx="464">
                        <c:v>36039</c:v>
                      </c:pt>
                      <c:pt idx="465">
                        <c:v>36069</c:v>
                      </c:pt>
                      <c:pt idx="466">
                        <c:v>36100</c:v>
                      </c:pt>
                      <c:pt idx="467">
                        <c:v>36130</c:v>
                      </c:pt>
                      <c:pt idx="468">
                        <c:v>36161</c:v>
                      </c:pt>
                      <c:pt idx="469">
                        <c:v>36192</c:v>
                      </c:pt>
                      <c:pt idx="470">
                        <c:v>36220</c:v>
                      </c:pt>
                      <c:pt idx="471">
                        <c:v>36251</c:v>
                      </c:pt>
                      <c:pt idx="472">
                        <c:v>36281</c:v>
                      </c:pt>
                      <c:pt idx="473">
                        <c:v>36312</c:v>
                      </c:pt>
                      <c:pt idx="474">
                        <c:v>36342</c:v>
                      </c:pt>
                      <c:pt idx="475">
                        <c:v>36373</c:v>
                      </c:pt>
                      <c:pt idx="476">
                        <c:v>36404</c:v>
                      </c:pt>
                      <c:pt idx="477">
                        <c:v>36434</c:v>
                      </c:pt>
                      <c:pt idx="478">
                        <c:v>36465</c:v>
                      </c:pt>
                      <c:pt idx="479">
                        <c:v>36495</c:v>
                      </c:pt>
                      <c:pt idx="480">
                        <c:v>36526</c:v>
                      </c:pt>
                      <c:pt idx="481">
                        <c:v>36557</c:v>
                      </c:pt>
                      <c:pt idx="482">
                        <c:v>36586</c:v>
                      </c:pt>
                      <c:pt idx="483">
                        <c:v>36617</c:v>
                      </c:pt>
                      <c:pt idx="484">
                        <c:v>36647</c:v>
                      </c:pt>
                      <c:pt idx="485">
                        <c:v>36678</c:v>
                      </c:pt>
                      <c:pt idx="486">
                        <c:v>36708</c:v>
                      </c:pt>
                      <c:pt idx="487">
                        <c:v>36739</c:v>
                      </c:pt>
                      <c:pt idx="488">
                        <c:v>36770</c:v>
                      </c:pt>
                      <c:pt idx="489">
                        <c:v>36800</c:v>
                      </c:pt>
                      <c:pt idx="490">
                        <c:v>36831</c:v>
                      </c:pt>
                      <c:pt idx="491">
                        <c:v>36861</c:v>
                      </c:pt>
                      <c:pt idx="492">
                        <c:v>36892</c:v>
                      </c:pt>
                      <c:pt idx="493">
                        <c:v>36923</c:v>
                      </c:pt>
                      <c:pt idx="494">
                        <c:v>36951</c:v>
                      </c:pt>
                      <c:pt idx="495">
                        <c:v>36982</c:v>
                      </c:pt>
                      <c:pt idx="496">
                        <c:v>37012</c:v>
                      </c:pt>
                      <c:pt idx="497">
                        <c:v>37043</c:v>
                      </c:pt>
                      <c:pt idx="498">
                        <c:v>37073</c:v>
                      </c:pt>
                      <c:pt idx="499">
                        <c:v>37104</c:v>
                      </c:pt>
                      <c:pt idx="500">
                        <c:v>37135</c:v>
                      </c:pt>
                      <c:pt idx="501">
                        <c:v>37165</c:v>
                      </c:pt>
                      <c:pt idx="502">
                        <c:v>37196</c:v>
                      </c:pt>
                      <c:pt idx="503">
                        <c:v>37226</c:v>
                      </c:pt>
                      <c:pt idx="504">
                        <c:v>37257</c:v>
                      </c:pt>
                      <c:pt idx="505">
                        <c:v>37288</c:v>
                      </c:pt>
                      <c:pt idx="506">
                        <c:v>37316</c:v>
                      </c:pt>
                      <c:pt idx="507">
                        <c:v>37347</c:v>
                      </c:pt>
                      <c:pt idx="508">
                        <c:v>37377</c:v>
                      </c:pt>
                      <c:pt idx="509">
                        <c:v>37408</c:v>
                      </c:pt>
                      <c:pt idx="510">
                        <c:v>37438</c:v>
                      </c:pt>
                      <c:pt idx="511">
                        <c:v>37469</c:v>
                      </c:pt>
                      <c:pt idx="512">
                        <c:v>37500</c:v>
                      </c:pt>
                      <c:pt idx="513">
                        <c:v>37530</c:v>
                      </c:pt>
                      <c:pt idx="514">
                        <c:v>37561</c:v>
                      </c:pt>
                      <c:pt idx="515">
                        <c:v>37591</c:v>
                      </c:pt>
                      <c:pt idx="516">
                        <c:v>37622</c:v>
                      </c:pt>
                      <c:pt idx="517">
                        <c:v>37653</c:v>
                      </c:pt>
                      <c:pt idx="518">
                        <c:v>37681</c:v>
                      </c:pt>
                      <c:pt idx="519">
                        <c:v>37712</c:v>
                      </c:pt>
                      <c:pt idx="520">
                        <c:v>37742</c:v>
                      </c:pt>
                      <c:pt idx="521">
                        <c:v>37773</c:v>
                      </c:pt>
                      <c:pt idx="522">
                        <c:v>37803</c:v>
                      </c:pt>
                      <c:pt idx="523">
                        <c:v>37834</c:v>
                      </c:pt>
                      <c:pt idx="524">
                        <c:v>37865</c:v>
                      </c:pt>
                      <c:pt idx="525">
                        <c:v>37895</c:v>
                      </c:pt>
                      <c:pt idx="526">
                        <c:v>37926</c:v>
                      </c:pt>
                      <c:pt idx="527">
                        <c:v>37956</c:v>
                      </c:pt>
                      <c:pt idx="528">
                        <c:v>37987</c:v>
                      </c:pt>
                      <c:pt idx="529">
                        <c:v>38018</c:v>
                      </c:pt>
                      <c:pt idx="530">
                        <c:v>38047</c:v>
                      </c:pt>
                      <c:pt idx="531">
                        <c:v>38078</c:v>
                      </c:pt>
                      <c:pt idx="532">
                        <c:v>38108</c:v>
                      </c:pt>
                      <c:pt idx="533">
                        <c:v>38139</c:v>
                      </c:pt>
                      <c:pt idx="534">
                        <c:v>38169</c:v>
                      </c:pt>
                      <c:pt idx="535">
                        <c:v>38200</c:v>
                      </c:pt>
                      <c:pt idx="536">
                        <c:v>38231</c:v>
                      </c:pt>
                      <c:pt idx="537">
                        <c:v>38261</c:v>
                      </c:pt>
                      <c:pt idx="538">
                        <c:v>38292</c:v>
                      </c:pt>
                      <c:pt idx="539">
                        <c:v>38322</c:v>
                      </c:pt>
                      <c:pt idx="540">
                        <c:v>38353</c:v>
                      </c:pt>
                      <c:pt idx="541">
                        <c:v>38384</c:v>
                      </c:pt>
                      <c:pt idx="542">
                        <c:v>38412</c:v>
                      </c:pt>
                      <c:pt idx="543">
                        <c:v>38443</c:v>
                      </c:pt>
                      <c:pt idx="544">
                        <c:v>38473</c:v>
                      </c:pt>
                      <c:pt idx="545">
                        <c:v>38504</c:v>
                      </c:pt>
                      <c:pt idx="546">
                        <c:v>38534</c:v>
                      </c:pt>
                      <c:pt idx="547">
                        <c:v>38565</c:v>
                      </c:pt>
                      <c:pt idx="548">
                        <c:v>38596</c:v>
                      </c:pt>
                      <c:pt idx="549">
                        <c:v>38626</c:v>
                      </c:pt>
                      <c:pt idx="550">
                        <c:v>38657</c:v>
                      </c:pt>
                      <c:pt idx="551">
                        <c:v>38687</c:v>
                      </c:pt>
                      <c:pt idx="552">
                        <c:v>38718</c:v>
                      </c:pt>
                      <c:pt idx="553">
                        <c:v>38749</c:v>
                      </c:pt>
                      <c:pt idx="554">
                        <c:v>38777</c:v>
                      </c:pt>
                      <c:pt idx="555">
                        <c:v>38808</c:v>
                      </c:pt>
                      <c:pt idx="556">
                        <c:v>38838</c:v>
                      </c:pt>
                      <c:pt idx="557">
                        <c:v>38869</c:v>
                      </c:pt>
                      <c:pt idx="558">
                        <c:v>38899</c:v>
                      </c:pt>
                      <c:pt idx="559">
                        <c:v>38930</c:v>
                      </c:pt>
                      <c:pt idx="560">
                        <c:v>38961</c:v>
                      </c:pt>
                      <c:pt idx="561">
                        <c:v>38991</c:v>
                      </c:pt>
                      <c:pt idx="562">
                        <c:v>39022</c:v>
                      </c:pt>
                      <c:pt idx="563">
                        <c:v>39052</c:v>
                      </c:pt>
                      <c:pt idx="564">
                        <c:v>39083</c:v>
                      </c:pt>
                      <c:pt idx="565">
                        <c:v>39114</c:v>
                      </c:pt>
                      <c:pt idx="566">
                        <c:v>39142</c:v>
                      </c:pt>
                      <c:pt idx="567">
                        <c:v>39173</c:v>
                      </c:pt>
                      <c:pt idx="568">
                        <c:v>39203</c:v>
                      </c:pt>
                      <c:pt idx="569">
                        <c:v>39234</c:v>
                      </c:pt>
                      <c:pt idx="570">
                        <c:v>39264</c:v>
                      </c:pt>
                      <c:pt idx="571">
                        <c:v>39295</c:v>
                      </c:pt>
                      <c:pt idx="572">
                        <c:v>39326</c:v>
                      </c:pt>
                      <c:pt idx="573">
                        <c:v>39356</c:v>
                      </c:pt>
                      <c:pt idx="574">
                        <c:v>39387</c:v>
                      </c:pt>
                      <c:pt idx="575">
                        <c:v>39417</c:v>
                      </c:pt>
                      <c:pt idx="576">
                        <c:v>39448</c:v>
                      </c:pt>
                      <c:pt idx="577">
                        <c:v>39479</c:v>
                      </c:pt>
                      <c:pt idx="578">
                        <c:v>39508</c:v>
                      </c:pt>
                      <c:pt idx="579">
                        <c:v>39539</c:v>
                      </c:pt>
                      <c:pt idx="580">
                        <c:v>39569</c:v>
                      </c:pt>
                      <c:pt idx="581">
                        <c:v>39600</c:v>
                      </c:pt>
                      <c:pt idx="582">
                        <c:v>39630</c:v>
                      </c:pt>
                      <c:pt idx="583">
                        <c:v>39661</c:v>
                      </c:pt>
                      <c:pt idx="584">
                        <c:v>39692</c:v>
                      </c:pt>
                      <c:pt idx="585">
                        <c:v>39722</c:v>
                      </c:pt>
                      <c:pt idx="586">
                        <c:v>39753</c:v>
                      </c:pt>
                      <c:pt idx="587">
                        <c:v>39783</c:v>
                      </c:pt>
                      <c:pt idx="588">
                        <c:v>39814</c:v>
                      </c:pt>
                      <c:pt idx="589">
                        <c:v>39845</c:v>
                      </c:pt>
                      <c:pt idx="590">
                        <c:v>39873</c:v>
                      </c:pt>
                      <c:pt idx="591">
                        <c:v>39904</c:v>
                      </c:pt>
                      <c:pt idx="592">
                        <c:v>39934</c:v>
                      </c:pt>
                      <c:pt idx="593">
                        <c:v>39965</c:v>
                      </c:pt>
                      <c:pt idx="594">
                        <c:v>39995</c:v>
                      </c:pt>
                      <c:pt idx="595">
                        <c:v>40026</c:v>
                      </c:pt>
                      <c:pt idx="596">
                        <c:v>40057</c:v>
                      </c:pt>
                      <c:pt idx="597">
                        <c:v>40087</c:v>
                      </c:pt>
                      <c:pt idx="598">
                        <c:v>40118</c:v>
                      </c:pt>
                      <c:pt idx="599">
                        <c:v>40148</c:v>
                      </c:pt>
                      <c:pt idx="600">
                        <c:v>40179</c:v>
                      </c:pt>
                      <c:pt idx="601">
                        <c:v>40210</c:v>
                      </c:pt>
                      <c:pt idx="602">
                        <c:v>40238</c:v>
                      </c:pt>
                      <c:pt idx="603">
                        <c:v>40269</c:v>
                      </c:pt>
                      <c:pt idx="604">
                        <c:v>40299</c:v>
                      </c:pt>
                      <c:pt idx="605">
                        <c:v>40330</c:v>
                      </c:pt>
                      <c:pt idx="606">
                        <c:v>40360</c:v>
                      </c:pt>
                      <c:pt idx="607">
                        <c:v>40391</c:v>
                      </c:pt>
                      <c:pt idx="608">
                        <c:v>40422</c:v>
                      </c:pt>
                      <c:pt idx="609">
                        <c:v>40452</c:v>
                      </c:pt>
                      <c:pt idx="610">
                        <c:v>40483</c:v>
                      </c:pt>
                      <c:pt idx="611">
                        <c:v>40513</c:v>
                      </c:pt>
                      <c:pt idx="612">
                        <c:v>40544</c:v>
                      </c:pt>
                      <c:pt idx="613">
                        <c:v>40575</c:v>
                      </c:pt>
                      <c:pt idx="614">
                        <c:v>40603</c:v>
                      </c:pt>
                      <c:pt idx="615">
                        <c:v>40634</c:v>
                      </c:pt>
                      <c:pt idx="616">
                        <c:v>40664</c:v>
                      </c:pt>
                      <c:pt idx="617">
                        <c:v>40695</c:v>
                      </c:pt>
                      <c:pt idx="618">
                        <c:v>40725</c:v>
                      </c:pt>
                      <c:pt idx="619">
                        <c:v>40756</c:v>
                      </c:pt>
                      <c:pt idx="620">
                        <c:v>40787</c:v>
                      </c:pt>
                      <c:pt idx="621">
                        <c:v>40817</c:v>
                      </c:pt>
                      <c:pt idx="622">
                        <c:v>40848</c:v>
                      </c:pt>
                      <c:pt idx="623">
                        <c:v>40878</c:v>
                      </c:pt>
                      <c:pt idx="624">
                        <c:v>40909</c:v>
                      </c:pt>
                      <c:pt idx="625">
                        <c:v>40940</c:v>
                      </c:pt>
                      <c:pt idx="626">
                        <c:v>40969</c:v>
                      </c:pt>
                      <c:pt idx="627">
                        <c:v>41000</c:v>
                      </c:pt>
                      <c:pt idx="628">
                        <c:v>41030</c:v>
                      </c:pt>
                      <c:pt idx="629">
                        <c:v>41061</c:v>
                      </c:pt>
                      <c:pt idx="630">
                        <c:v>41091</c:v>
                      </c:pt>
                      <c:pt idx="631">
                        <c:v>41122</c:v>
                      </c:pt>
                      <c:pt idx="632">
                        <c:v>41153</c:v>
                      </c:pt>
                      <c:pt idx="633">
                        <c:v>41183</c:v>
                      </c:pt>
                      <c:pt idx="634">
                        <c:v>41214</c:v>
                      </c:pt>
                      <c:pt idx="635">
                        <c:v>41244</c:v>
                      </c:pt>
                      <c:pt idx="636">
                        <c:v>41275</c:v>
                      </c:pt>
                      <c:pt idx="637">
                        <c:v>41306</c:v>
                      </c:pt>
                      <c:pt idx="638">
                        <c:v>41334</c:v>
                      </c:pt>
                      <c:pt idx="639">
                        <c:v>41365</c:v>
                      </c:pt>
                      <c:pt idx="640">
                        <c:v>41395</c:v>
                      </c:pt>
                      <c:pt idx="641">
                        <c:v>41426</c:v>
                      </c:pt>
                      <c:pt idx="642">
                        <c:v>41456</c:v>
                      </c:pt>
                      <c:pt idx="643">
                        <c:v>41487</c:v>
                      </c:pt>
                      <c:pt idx="644">
                        <c:v>41518</c:v>
                      </c:pt>
                      <c:pt idx="645">
                        <c:v>41548</c:v>
                      </c:pt>
                      <c:pt idx="646">
                        <c:v>41579</c:v>
                      </c:pt>
                      <c:pt idx="647">
                        <c:v>41609</c:v>
                      </c:pt>
                      <c:pt idx="648">
                        <c:v>41640</c:v>
                      </c:pt>
                      <c:pt idx="649">
                        <c:v>41671</c:v>
                      </c:pt>
                      <c:pt idx="650">
                        <c:v>41699</c:v>
                      </c:pt>
                      <c:pt idx="651">
                        <c:v>41730</c:v>
                      </c:pt>
                      <c:pt idx="652">
                        <c:v>41760</c:v>
                      </c:pt>
                      <c:pt idx="653">
                        <c:v>41791</c:v>
                      </c:pt>
                      <c:pt idx="654">
                        <c:v>41821</c:v>
                      </c:pt>
                      <c:pt idx="655">
                        <c:v>41852</c:v>
                      </c:pt>
                      <c:pt idx="656">
                        <c:v>41883</c:v>
                      </c:pt>
                      <c:pt idx="657">
                        <c:v>41913</c:v>
                      </c:pt>
                      <c:pt idx="658">
                        <c:v>41944</c:v>
                      </c:pt>
                      <c:pt idx="659">
                        <c:v>41974</c:v>
                      </c:pt>
                      <c:pt idx="660">
                        <c:v>42005</c:v>
                      </c:pt>
                      <c:pt idx="661">
                        <c:v>42036</c:v>
                      </c:pt>
                      <c:pt idx="662">
                        <c:v>42064</c:v>
                      </c:pt>
                      <c:pt idx="663">
                        <c:v>42095</c:v>
                      </c:pt>
                      <c:pt idx="664">
                        <c:v>42125</c:v>
                      </c:pt>
                      <c:pt idx="665">
                        <c:v>42156</c:v>
                      </c:pt>
                      <c:pt idx="666">
                        <c:v>42186</c:v>
                      </c:pt>
                      <c:pt idx="667">
                        <c:v>42217</c:v>
                      </c:pt>
                      <c:pt idx="668">
                        <c:v>42248</c:v>
                      </c:pt>
                      <c:pt idx="669">
                        <c:v>42278</c:v>
                      </c:pt>
                      <c:pt idx="670">
                        <c:v>42309</c:v>
                      </c:pt>
                      <c:pt idx="671">
                        <c:v>42339</c:v>
                      </c:pt>
                      <c:pt idx="672">
                        <c:v>42339</c:v>
                      </c:pt>
                      <c:pt idx="673">
                        <c:v>42370</c:v>
                      </c:pt>
                      <c:pt idx="674">
                        <c:v>42401</c:v>
                      </c:pt>
                      <c:pt idx="675">
                        <c:v>42430</c:v>
                      </c:pt>
                      <c:pt idx="676">
                        <c:v>42461</c:v>
                      </c:pt>
                      <c:pt idx="677">
                        <c:v>42491</c:v>
                      </c:pt>
                      <c:pt idx="678">
                        <c:v>42522</c:v>
                      </c:pt>
                      <c:pt idx="679">
                        <c:v>42552</c:v>
                      </c:pt>
                      <c:pt idx="680">
                        <c:v>42583</c:v>
                      </c:pt>
                      <c:pt idx="681">
                        <c:v>42614</c:v>
                      </c:pt>
                      <c:pt idx="682">
                        <c:v>42644</c:v>
                      </c:pt>
                      <c:pt idx="683">
                        <c:v>42675</c:v>
                      </c:pt>
                      <c:pt idx="684">
                        <c:v>42705</c:v>
                      </c:pt>
                      <c:pt idx="685">
                        <c:v>42705</c:v>
                      </c:pt>
                      <c:pt idx="686">
                        <c:v>42736</c:v>
                      </c:pt>
                      <c:pt idx="687">
                        <c:v>42767</c:v>
                      </c:pt>
                      <c:pt idx="688">
                        <c:v>42795</c:v>
                      </c:pt>
                      <c:pt idx="689">
                        <c:v>42795</c:v>
                      </c:pt>
                      <c:pt idx="690">
                        <c:v>42826</c:v>
                      </c:pt>
                      <c:pt idx="691">
                        <c:v>42856</c:v>
                      </c:pt>
                      <c:pt idx="692">
                        <c:v>42887</c:v>
                      </c:pt>
                      <c:pt idx="693">
                        <c:v>42887</c:v>
                      </c:pt>
                      <c:pt idx="694">
                        <c:v>42917</c:v>
                      </c:pt>
                      <c:pt idx="695">
                        <c:v>42948</c:v>
                      </c:pt>
                      <c:pt idx="696">
                        <c:v>42979</c:v>
                      </c:pt>
                      <c:pt idx="697">
                        <c:v>43009</c:v>
                      </c:pt>
                      <c:pt idx="698">
                        <c:v>43040</c:v>
                      </c:pt>
                      <c:pt idx="699">
                        <c:v>43070</c:v>
                      </c:pt>
                      <c:pt idx="700">
                        <c:v>43070</c:v>
                      </c:pt>
                      <c:pt idx="701">
                        <c:v>43101</c:v>
                      </c:pt>
                      <c:pt idx="702">
                        <c:v>43132</c:v>
                      </c:pt>
                      <c:pt idx="703">
                        <c:v>43160</c:v>
                      </c:pt>
                      <c:pt idx="704">
                        <c:v>43160</c:v>
                      </c:pt>
                      <c:pt idx="705">
                        <c:v>43191</c:v>
                      </c:pt>
                      <c:pt idx="706">
                        <c:v>43221</c:v>
                      </c:pt>
                      <c:pt idx="707">
                        <c:v>43252</c:v>
                      </c:pt>
                      <c:pt idx="708">
                        <c:v>43252</c:v>
                      </c:pt>
                      <c:pt idx="709">
                        <c:v>43282</c:v>
                      </c:pt>
                      <c:pt idx="710">
                        <c:v>43313</c:v>
                      </c:pt>
                      <c:pt idx="711">
                        <c:v>43344</c:v>
                      </c:pt>
                      <c:pt idx="712">
                        <c:v>43344</c:v>
                      </c:pt>
                      <c:pt idx="713">
                        <c:v>43374</c:v>
                      </c:pt>
                      <c:pt idx="714">
                        <c:v>43405</c:v>
                      </c:pt>
                      <c:pt idx="715">
                        <c:v>43435</c:v>
                      </c:pt>
                      <c:pt idx="716">
                        <c:v>43435</c:v>
                      </c:pt>
                      <c:pt idx="717">
                        <c:v>43466</c:v>
                      </c:pt>
                      <c:pt idx="718">
                        <c:v>43497</c:v>
                      </c:pt>
                      <c:pt idx="719">
                        <c:v>43525</c:v>
                      </c:pt>
                      <c:pt idx="720">
                        <c:v>43556</c:v>
                      </c:pt>
                      <c:pt idx="721">
                        <c:v>43586</c:v>
                      </c:pt>
                      <c:pt idx="722">
                        <c:v>43617</c:v>
                      </c:pt>
                      <c:pt idx="723">
                        <c:v>43647</c:v>
                      </c:pt>
                      <c:pt idx="724">
                        <c:v>43678</c:v>
                      </c:pt>
                      <c:pt idx="725">
                        <c:v>43678</c:v>
                      </c:pt>
                      <c:pt idx="726">
                        <c:v>43709</c:v>
                      </c:pt>
                      <c:pt idx="727">
                        <c:v>43709</c:v>
                      </c:pt>
                      <c:pt idx="728">
                        <c:v>43739</c:v>
                      </c:pt>
                      <c:pt idx="729">
                        <c:v>43739</c:v>
                      </c:pt>
                      <c:pt idx="730">
                        <c:v>43770</c:v>
                      </c:pt>
                      <c:pt idx="731">
                        <c:v>43800</c:v>
                      </c:pt>
                      <c:pt idx="732">
                        <c:v>43831</c:v>
                      </c:pt>
                      <c:pt idx="733">
                        <c:v>43862</c:v>
                      </c:pt>
                      <c:pt idx="734">
                        <c:v>43891</c:v>
                      </c:pt>
                      <c:pt idx="735">
                        <c:v>43922</c:v>
                      </c:pt>
                      <c:pt idx="736">
                        <c:v>43952</c:v>
                      </c:pt>
                      <c:pt idx="737">
                        <c:v>43983</c:v>
                      </c:pt>
                      <c:pt idx="738">
                        <c:v>44013</c:v>
                      </c:pt>
                      <c:pt idx="739">
                        <c:v>44044</c:v>
                      </c:pt>
                      <c:pt idx="740">
                        <c:v>44075</c:v>
                      </c:pt>
                      <c:pt idx="741">
                        <c:v>44105</c:v>
                      </c:pt>
                      <c:pt idx="742">
                        <c:v>44136</c:v>
                      </c:pt>
                      <c:pt idx="743">
                        <c:v>44166</c:v>
                      </c:pt>
                      <c:pt idx="744">
                        <c:v>44197</c:v>
                      </c:pt>
                      <c:pt idx="745">
                        <c:v>44228</c:v>
                      </c:pt>
                      <c:pt idx="746">
                        <c:v>44256</c:v>
                      </c:pt>
                      <c:pt idx="747">
                        <c:v>44287</c:v>
                      </c:pt>
                      <c:pt idx="748">
                        <c:v>44317</c:v>
                      </c:pt>
                      <c:pt idx="749">
                        <c:v>44348</c:v>
                      </c:pt>
                      <c:pt idx="750">
                        <c:v>44378</c:v>
                      </c:pt>
                      <c:pt idx="751">
                        <c:v>44409</c:v>
                      </c:pt>
                      <c:pt idx="752">
                        <c:v>44440</c:v>
                      </c:pt>
                      <c:pt idx="753">
                        <c:v>44470</c:v>
                      </c:pt>
                      <c:pt idx="754">
                        <c:v>44501</c:v>
                      </c:pt>
                      <c:pt idx="755">
                        <c:v>44531</c:v>
                      </c:pt>
                      <c:pt idx="756">
                        <c:v>44562</c:v>
                      </c:pt>
                      <c:pt idx="757">
                        <c:v>44593</c:v>
                      </c:pt>
                      <c:pt idx="758">
                        <c:v>44621</c:v>
                      </c:pt>
                      <c:pt idx="759">
                        <c:v>44652</c:v>
                      </c:pt>
                      <c:pt idx="760">
                        <c:v>44682</c:v>
                      </c:pt>
                      <c:pt idx="761">
                        <c:v>44713</c:v>
                      </c:pt>
                      <c:pt idx="762">
                        <c:v>44743</c:v>
                      </c:pt>
                      <c:pt idx="763">
                        <c:v>44774</c:v>
                      </c:pt>
                      <c:pt idx="764">
                        <c:v>44805</c:v>
                      </c:pt>
                      <c:pt idx="765">
                        <c:v>44835</c:v>
                      </c:pt>
                      <c:pt idx="766">
                        <c:v>44866</c:v>
                      </c:pt>
                      <c:pt idx="767">
                        <c:v>44896</c:v>
                      </c:pt>
                      <c:pt idx="768">
                        <c:v>44927</c:v>
                      </c:pt>
                      <c:pt idx="769">
                        <c:v>44958</c:v>
                      </c:pt>
                      <c:pt idx="770">
                        <c:v>44986</c:v>
                      </c:pt>
                      <c:pt idx="771">
                        <c:v>45017</c:v>
                      </c:pt>
                      <c:pt idx="772">
                        <c:v>45047</c:v>
                      </c:pt>
                      <c:pt idx="773">
                        <c:v>45078</c:v>
                      </c:pt>
                      <c:pt idx="774">
                        <c:v>45108</c:v>
                      </c:pt>
                      <c:pt idx="775">
                        <c:v>45139</c:v>
                      </c:pt>
                      <c:pt idx="776">
                        <c:v>45170</c:v>
                      </c:pt>
                      <c:pt idx="777">
                        <c:v>45200</c:v>
                      </c:pt>
                      <c:pt idx="778">
                        <c:v>45231</c:v>
                      </c:pt>
                      <c:pt idx="779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Graph'!$I$22:$I$801</c15:sqref>
                        </c15:formulaRef>
                      </c:ext>
                    </c:extLst>
                    <c:numCache>
                      <c:formatCode>General</c:formatCode>
                      <c:ptCount val="780"/>
                      <c:pt idx="119" formatCode="0.0%">
                        <c:v>2.2751069166666658E-2</c:v>
                      </c:pt>
                      <c:pt idx="120" formatCode="0.0%">
                        <c:v>2.2970243333333328E-2</c:v>
                      </c:pt>
                      <c:pt idx="121" formatCode="0.0%">
                        <c:v>2.3183991666666657E-2</c:v>
                      </c:pt>
                      <c:pt idx="122" formatCode="0.0%">
                        <c:v>2.3398165833333321E-2</c:v>
                      </c:pt>
                      <c:pt idx="123" formatCode="0.0%">
                        <c:v>2.3618721666666658E-2</c:v>
                      </c:pt>
                      <c:pt idx="124" formatCode="0.0%">
                        <c:v>2.383210833333332E-2</c:v>
                      </c:pt>
                      <c:pt idx="125" formatCode="0.0%">
                        <c:v>2.4066689999999984E-2</c:v>
                      </c:pt>
                      <c:pt idx="126" formatCode="0.0%">
                        <c:v>2.4298874999999991E-2</c:v>
                      </c:pt>
                      <c:pt idx="127" formatCode="0.0%">
                        <c:v>2.4537876666666656E-2</c:v>
                      </c:pt>
                      <c:pt idx="128" formatCode="0.0%">
                        <c:v>2.4794560833333323E-2</c:v>
                      </c:pt>
                      <c:pt idx="129" formatCode="0.0%">
                        <c:v>2.5066036666666659E-2</c:v>
                      </c:pt>
                      <c:pt idx="130" formatCode="0.0%">
                        <c:v>2.5341692499999992E-2</c:v>
                      </c:pt>
                      <c:pt idx="131" formatCode="0.0%">
                        <c:v>2.5644799166666659E-2</c:v>
                      </c:pt>
                      <c:pt idx="132" formatCode="0.0%">
                        <c:v>2.5952610833333327E-2</c:v>
                      </c:pt>
                      <c:pt idx="133" formatCode="0.0%">
                        <c:v>2.6267872499999997E-2</c:v>
                      </c:pt>
                      <c:pt idx="134" formatCode="0.0%">
                        <c:v>2.6577075833333321E-2</c:v>
                      </c:pt>
                      <c:pt idx="135" formatCode="0.0%">
                        <c:v>2.6887866666666659E-2</c:v>
                      </c:pt>
                      <c:pt idx="136" formatCode="0.0%">
                        <c:v>2.7208904166666659E-2</c:v>
                      </c:pt>
                      <c:pt idx="137" formatCode="0.0%">
                        <c:v>2.7524869999999989E-2</c:v>
                      </c:pt>
                      <c:pt idx="138" formatCode="0.0%">
                        <c:v>2.7843148333333331E-2</c:v>
                      </c:pt>
                      <c:pt idx="139" formatCode="0.0%">
                        <c:v>2.814662666666666E-2</c:v>
                      </c:pt>
                      <c:pt idx="140" formatCode="0.0%">
                        <c:v>2.8417701666666666E-2</c:v>
                      </c:pt>
                      <c:pt idx="141" formatCode="0.0%">
                        <c:v>2.8662262499999994E-2</c:v>
                      </c:pt>
                      <c:pt idx="142" formatCode="0.0%">
                        <c:v>2.8903215833333325E-2</c:v>
                      </c:pt>
                      <c:pt idx="143" formatCode="0.0%">
                        <c:v>2.9117173333333333E-2</c:v>
                      </c:pt>
                      <c:pt idx="144" formatCode="0.0%">
                        <c:v>2.9326741666666663E-2</c:v>
                      </c:pt>
                      <c:pt idx="145" formatCode="0.0%">
                        <c:v>2.9521044999999999E-2</c:v>
                      </c:pt>
                      <c:pt idx="146" formatCode="0.0%">
                        <c:v>2.968726583333333E-2</c:v>
                      </c:pt>
                      <c:pt idx="147" formatCode="0.0%">
                        <c:v>2.9851309166666663E-2</c:v>
                      </c:pt>
                      <c:pt idx="148" formatCode="0.0%">
                        <c:v>2.9997554999999995E-2</c:v>
                      </c:pt>
                      <c:pt idx="149" formatCode="0.0%">
                        <c:v>3.0124247499999993E-2</c:v>
                      </c:pt>
                      <c:pt idx="150" formatCode="0.0%">
                        <c:v>3.0248757499999994E-2</c:v>
                      </c:pt>
                      <c:pt idx="151" formatCode="0.0%">
                        <c:v>3.0386660833333325E-2</c:v>
                      </c:pt>
                      <c:pt idx="152" formatCode="0.0%">
                        <c:v>3.0539363333333326E-2</c:v>
                      </c:pt>
                      <c:pt idx="153" formatCode="0.0%">
                        <c:v>3.0686472499999996E-2</c:v>
                      </c:pt>
                      <c:pt idx="154" formatCode="0.0%">
                        <c:v>3.0832535833333327E-2</c:v>
                      </c:pt>
                      <c:pt idx="155" formatCode="0.0%">
                        <c:v>3.0982778333333332E-2</c:v>
                      </c:pt>
                      <c:pt idx="156" formatCode="0.0%">
                        <c:v>3.1094921666666664E-2</c:v>
                      </c:pt>
                      <c:pt idx="157" formatCode="0.0%">
                        <c:v>3.1215142499999998E-2</c:v>
                      </c:pt>
                      <c:pt idx="158" formatCode="0.0%">
                        <c:v>3.1368130833333327E-2</c:v>
                      </c:pt>
                      <c:pt idx="159" formatCode="0.0%">
                        <c:v>3.1542545833333331E-2</c:v>
                      </c:pt>
                      <c:pt idx="160" formatCode="0.0%">
                        <c:v>3.1726306666666669E-2</c:v>
                      </c:pt>
                      <c:pt idx="161" formatCode="0.0%">
                        <c:v>3.1930754999999998E-2</c:v>
                      </c:pt>
                      <c:pt idx="162" formatCode="0.0%">
                        <c:v>3.2146809166666665E-2</c:v>
                      </c:pt>
                      <c:pt idx="163" formatCode="0.0%">
                        <c:v>3.2379004999999995E-2</c:v>
                      </c:pt>
                      <c:pt idx="164" formatCode="0.0%">
                        <c:v>3.2627255833333334E-2</c:v>
                      </c:pt>
                      <c:pt idx="165" formatCode="0.0%">
                        <c:v>3.2885065833333324E-2</c:v>
                      </c:pt>
                      <c:pt idx="166" formatCode="0.0%">
                        <c:v>3.3159600833333323E-2</c:v>
                      </c:pt>
                      <c:pt idx="167" formatCode="0.0%">
                        <c:v>3.3446594999999996E-2</c:v>
                      </c:pt>
                      <c:pt idx="168" formatCode="0.0%">
                        <c:v>3.3776109999999998E-2</c:v>
                      </c:pt>
                      <c:pt idx="169" formatCode="0.0%">
                        <c:v>3.4127452500000002E-2</c:v>
                      </c:pt>
                      <c:pt idx="170" formatCode="0.0%">
                        <c:v>3.4508901666666668E-2</c:v>
                      </c:pt>
                      <c:pt idx="171" formatCode="0.0%">
                        <c:v>3.4907478333333332E-2</c:v>
                      </c:pt>
                      <c:pt idx="172" formatCode="0.0%">
                        <c:v>3.5364438333333331E-2</c:v>
                      </c:pt>
                      <c:pt idx="173" formatCode="0.0%">
                        <c:v>3.5883373333333336E-2</c:v>
                      </c:pt>
                      <c:pt idx="174" formatCode="0.0%">
                        <c:v>3.6442314999999989E-2</c:v>
                      </c:pt>
                      <c:pt idx="175" formatCode="0.0%">
                        <c:v>3.7042636666666663E-2</c:v>
                      </c:pt>
                      <c:pt idx="176" formatCode="0.0%">
                        <c:v>3.7689849999999997E-2</c:v>
                      </c:pt>
                      <c:pt idx="177" formatCode="0.0%">
                        <c:v>3.8388370833333324E-2</c:v>
                      </c:pt>
                      <c:pt idx="178" formatCode="0.0%">
                        <c:v>3.9105288333333328E-2</c:v>
                      </c:pt>
                      <c:pt idx="179" formatCode="0.0%">
                        <c:v>3.9835692499999992E-2</c:v>
                      </c:pt>
                      <c:pt idx="180" formatCode="0.0%">
                        <c:v>4.0575318333333325E-2</c:v>
                      </c:pt>
                      <c:pt idx="181" formatCode="0.0%">
                        <c:v>4.1326624166666659E-2</c:v>
                      </c:pt>
                      <c:pt idx="182" formatCode="0.0%">
                        <c:v>4.2057845833333322E-2</c:v>
                      </c:pt>
                      <c:pt idx="183" formatCode="0.0%">
                        <c:v>4.2762863333333331E-2</c:v>
                      </c:pt>
                      <c:pt idx="184" formatCode="0.0%">
                        <c:v>4.3411319999999996E-2</c:v>
                      </c:pt>
                      <c:pt idx="185" formatCode="0.0%">
                        <c:v>4.401916916666667E-2</c:v>
                      </c:pt>
                      <c:pt idx="186" formatCode="0.0%">
                        <c:v>4.4603260000000006E-2</c:v>
                      </c:pt>
                      <c:pt idx="187" formatCode="0.0%">
                        <c:v>4.5126685000000007E-2</c:v>
                      </c:pt>
                      <c:pt idx="188" formatCode="0.0%">
                        <c:v>4.5612306666666672E-2</c:v>
                      </c:pt>
                      <c:pt idx="189" formatCode="0.0%">
                        <c:v>4.6079249166666676E-2</c:v>
                      </c:pt>
                      <c:pt idx="190" formatCode="0.0%">
                        <c:v>4.6536279166666673E-2</c:v>
                      </c:pt>
                      <c:pt idx="191" formatCode="0.0%">
                        <c:v>4.6971046666666669E-2</c:v>
                      </c:pt>
                      <c:pt idx="192" formatCode="0.0%">
                        <c:v>4.7408149166666677E-2</c:v>
                      </c:pt>
                      <c:pt idx="193" formatCode="0.0%">
                        <c:v>4.7807864166666679E-2</c:v>
                      </c:pt>
                      <c:pt idx="194" formatCode="0.0%">
                        <c:v>4.8184684166666665E-2</c:v>
                      </c:pt>
                      <c:pt idx="195" formatCode="0.0%">
                        <c:v>4.8533399166666671E-2</c:v>
                      </c:pt>
                      <c:pt idx="196" formatCode="0.0%">
                        <c:v>4.8879095833333337E-2</c:v>
                      </c:pt>
                      <c:pt idx="197" formatCode="0.0%">
                        <c:v>4.9187743333333332E-2</c:v>
                      </c:pt>
                      <c:pt idx="198" formatCode="0.0%">
                        <c:v>4.9473883333333336E-2</c:v>
                      </c:pt>
                      <c:pt idx="199" formatCode="0.0%">
                        <c:v>4.978070083333333E-2</c:v>
                      </c:pt>
                      <c:pt idx="200" formatCode="0.0%">
                        <c:v>5.0075700833333334E-2</c:v>
                      </c:pt>
                      <c:pt idx="201" formatCode="0.0%">
                        <c:v>5.0338841666666669E-2</c:v>
                      </c:pt>
                      <c:pt idx="202" formatCode="0.0%">
                        <c:v>5.0578339999999992E-2</c:v>
                      </c:pt>
                      <c:pt idx="203" formatCode="0.0%">
                        <c:v>5.0811944999999997E-2</c:v>
                      </c:pt>
                      <c:pt idx="204" formatCode="0.0%">
                        <c:v>5.1048375E-2</c:v>
                      </c:pt>
                      <c:pt idx="205" formatCode="0.0%">
                        <c:v>5.130958E-2</c:v>
                      </c:pt>
                      <c:pt idx="206" formatCode="0.0%">
                        <c:v>5.1576617499999998E-2</c:v>
                      </c:pt>
                      <c:pt idx="207" formatCode="0.0%">
                        <c:v>5.1859857500000002E-2</c:v>
                      </c:pt>
                      <c:pt idx="208" formatCode="0.0%">
                        <c:v>5.2150838333333331E-2</c:v>
                      </c:pt>
                      <c:pt idx="209" formatCode="0.0%">
                        <c:v>5.2464535000000007E-2</c:v>
                      </c:pt>
                      <c:pt idx="210" formatCode="0.0%">
                        <c:v>5.2780220000000003E-2</c:v>
                      </c:pt>
                      <c:pt idx="211" formatCode="0.0%">
                        <c:v>5.3078251666666673E-2</c:v>
                      </c:pt>
                      <c:pt idx="212" formatCode="0.0%">
                        <c:v>5.3357044166666666E-2</c:v>
                      </c:pt>
                      <c:pt idx="213" formatCode="0.0%">
                        <c:v>5.3631353333333333E-2</c:v>
                      </c:pt>
                      <c:pt idx="214" formatCode="0.0%">
                        <c:v>5.3905694999999997E-2</c:v>
                      </c:pt>
                      <c:pt idx="215" formatCode="0.0%">
                        <c:v>5.4183095833333333E-2</c:v>
                      </c:pt>
                      <c:pt idx="216" formatCode="0.0%">
                        <c:v>5.4429711666666658E-2</c:v>
                      </c:pt>
                      <c:pt idx="217" formatCode="0.0%">
                        <c:v>5.4634000833333328E-2</c:v>
                      </c:pt>
                      <c:pt idx="218" formatCode="0.0%">
                        <c:v>5.4827256666666664E-2</c:v>
                      </c:pt>
                      <c:pt idx="219" formatCode="0.0%">
                        <c:v>5.5026126666666668E-2</c:v>
                      </c:pt>
                      <c:pt idx="220" formatCode="0.0%">
                        <c:v>5.5217762499999996E-2</c:v>
                      </c:pt>
                      <c:pt idx="221" formatCode="0.0%">
                        <c:v>5.5394796666666669E-2</c:v>
                      </c:pt>
                      <c:pt idx="222" formatCode="0.0%">
                        <c:v>5.5569540000000001E-2</c:v>
                      </c:pt>
                      <c:pt idx="223" formatCode="0.0%">
                        <c:v>5.5741235833333326E-2</c:v>
                      </c:pt>
                      <c:pt idx="224" formatCode="0.0%">
                        <c:v>5.5921802499999999E-2</c:v>
                      </c:pt>
                      <c:pt idx="225" formatCode="0.0%">
                        <c:v>5.6121984166666666E-2</c:v>
                      </c:pt>
                      <c:pt idx="226" formatCode="0.0%">
                        <c:v>5.6318720833333329E-2</c:v>
                      </c:pt>
                      <c:pt idx="227" formatCode="0.0%">
                        <c:v>5.6498887499999997E-2</c:v>
                      </c:pt>
                      <c:pt idx="228" formatCode="0.0%">
                        <c:v>5.6676982499999994E-2</c:v>
                      </c:pt>
                      <c:pt idx="229" formatCode="0.0%">
                        <c:v>5.6858374166666656E-2</c:v>
                      </c:pt>
                      <c:pt idx="230" formatCode="0.0%">
                        <c:v>5.7036815833333324E-2</c:v>
                      </c:pt>
                      <c:pt idx="231" formatCode="0.0%">
                        <c:v>5.7237524999999997E-2</c:v>
                      </c:pt>
                      <c:pt idx="232" formatCode="0.0%">
                        <c:v>5.7461754999999989E-2</c:v>
                      </c:pt>
                      <c:pt idx="233" formatCode="0.0%">
                        <c:v>5.7689729166666669E-2</c:v>
                      </c:pt>
                      <c:pt idx="234" formatCode="0.0%">
                        <c:v>5.7898591666666673E-2</c:v>
                      </c:pt>
                      <c:pt idx="235" formatCode="0.0%">
                        <c:v>5.8127976666666671E-2</c:v>
                      </c:pt>
                      <c:pt idx="236" formatCode="0.0%">
                        <c:v>5.8367776666666669E-2</c:v>
                      </c:pt>
                      <c:pt idx="237" formatCode="0.0%">
                        <c:v>5.8605099166666667E-2</c:v>
                      </c:pt>
                      <c:pt idx="238" formatCode="0.0%">
                        <c:v>5.8851042499999985E-2</c:v>
                      </c:pt>
                      <c:pt idx="239" formatCode="0.0%">
                        <c:v>5.9120529166666658E-2</c:v>
                      </c:pt>
                      <c:pt idx="240" formatCode="0.0%">
                        <c:v>5.9415846666666654E-2</c:v>
                      </c:pt>
                      <c:pt idx="241" formatCode="0.0%">
                        <c:v>5.9767669166666655E-2</c:v>
                      </c:pt>
                      <c:pt idx="242" formatCode="0.0%">
                        <c:v>6.0159493333333321E-2</c:v>
                      </c:pt>
                      <c:pt idx="243" formatCode="0.0%">
                        <c:v>6.0513866666666659E-2</c:v>
                      </c:pt>
                      <c:pt idx="244" formatCode="0.0%">
                        <c:v>6.0866436666666655E-2</c:v>
                      </c:pt>
                      <c:pt idx="245" formatCode="0.0%">
                        <c:v>6.1226824999999985E-2</c:v>
                      </c:pt>
                      <c:pt idx="246" formatCode="0.0%">
                        <c:v>6.1613135833333318E-2</c:v>
                      </c:pt>
                      <c:pt idx="247" formatCode="0.0%">
                        <c:v>6.1999150833333315E-2</c:v>
                      </c:pt>
                      <c:pt idx="248" formatCode="0.0%">
                        <c:v>6.2407016666666655E-2</c:v>
                      </c:pt>
                      <c:pt idx="249" formatCode="0.0%">
                        <c:v>6.2817718333333314E-2</c:v>
                      </c:pt>
                      <c:pt idx="250" formatCode="0.0%">
                        <c:v>6.3230360833333318E-2</c:v>
                      </c:pt>
                      <c:pt idx="251" formatCode="0.0%">
                        <c:v>6.362085333333331E-2</c:v>
                      </c:pt>
                      <c:pt idx="252" formatCode="0.0%">
                        <c:v>6.4015863333333312E-2</c:v>
                      </c:pt>
                      <c:pt idx="253" formatCode="0.0%">
                        <c:v>6.4386898333333317E-2</c:v>
                      </c:pt>
                      <c:pt idx="254" formatCode="0.0%">
                        <c:v>6.4728792499999979E-2</c:v>
                      </c:pt>
                      <c:pt idx="255" formatCode="0.0%">
                        <c:v>6.5084192499999985E-2</c:v>
                      </c:pt>
                      <c:pt idx="256" formatCode="0.0%">
                        <c:v>6.5421284999999982E-2</c:v>
                      </c:pt>
                      <c:pt idx="257" formatCode="0.0%">
                        <c:v>6.5740929999999989E-2</c:v>
                      </c:pt>
                      <c:pt idx="258" formatCode="0.0%">
                        <c:v>6.6050869166666651E-2</c:v>
                      </c:pt>
                      <c:pt idx="259" formatCode="0.0%">
                        <c:v>6.637448416666665E-2</c:v>
                      </c:pt>
                      <c:pt idx="260" formatCode="0.0%">
                        <c:v>6.6694177499999993E-2</c:v>
                      </c:pt>
                      <c:pt idx="261" formatCode="0.0%">
                        <c:v>6.7022265833333317E-2</c:v>
                      </c:pt>
                      <c:pt idx="262" formatCode="0.0%">
                        <c:v>6.7357343333333333E-2</c:v>
                      </c:pt>
                      <c:pt idx="263" formatCode="0.0%">
                        <c:v>6.7688011666666659E-2</c:v>
                      </c:pt>
                      <c:pt idx="264" formatCode="0.0%">
                        <c:v>6.7993500833333317E-2</c:v>
                      </c:pt>
                      <c:pt idx="265" formatCode="0.0%">
                        <c:v>6.8277914999999981E-2</c:v>
                      </c:pt>
                      <c:pt idx="266" formatCode="0.0%">
                        <c:v>6.8562607499999997E-2</c:v>
                      </c:pt>
                      <c:pt idx="267" formatCode="0.0%">
                        <c:v>6.8837521666666651E-2</c:v>
                      </c:pt>
                      <c:pt idx="268" formatCode="0.0%">
                        <c:v>6.9117614999999979E-2</c:v>
                      </c:pt>
                      <c:pt idx="269" formatCode="0.0%">
                        <c:v>6.9414665833333306E-2</c:v>
                      </c:pt>
                      <c:pt idx="270" formatCode="0.0%">
                        <c:v>6.9723845833333312E-2</c:v>
                      </c:pt>
                      <c:pt idx="271" formatCode="0.0%">
                        <c:v>7.0008229999999977E-2</c:v>
                      </c:pt>
                      <c:pt idx="272" formatCode="0.0%">
                        <c:v>7.0253025833333302E-2</c:v>
                      </c:pt>
                      <c:pt idx="273" formatCode="0.0%">
                        <c:v>7.0510209166666643E-2</c:v>
                      </c:pt>
                      <c:pt idx="274" formatCode="0.0%">
                        <c:v>7.07448833333333E-2</c:v>
                      </c:pt>
                      <c:pt idx="275" formatCode="0.0%">
                        <c:v>7.0976190833333314E-2</c:v>
                      </c:pt>
                      <c:pt idx="276" formatCode="0.0%">
                        <c:v>7.1244813333333309E-2</c:v>
                      </c:pt>
                      <c:pt idx="277" formatCode="0.0%">
                        <c:v>7.1508276666666634E-2</c:v>
                      </c:pt>
                      <c:pt idx="278" formatCode="0.0%">
                        <c:v>7.1726744999999953E-2</c:v>
                      </c:pt>
                      <c:pt idx="279" formatCode="0.0%">
                        <c:v>7.190722499999995E-2</c:v>
                      </c:pt>
                      <c:pt idx="280" formatCode="0.0%">
                        <c:v>7.2039457499999945E-2</c:v>
                      </c:pt>
                      <c:pt idx="281" formatCode="0.0%">
                        <c:v>7.2148684999999949E-2</c:v>
                      </c:pt>
                      <c:pt idx="282" formatCode="0.0%">
                        <c:v>7.2248144166666639E-2</c:v>
                      </c:pt>
                      <c:pt idx="283" formatCode="0.0%">
                        <c:v>7.2330225833333317E-2</c:v>
                      </c:pt>
                      <c:pt idx="284" formatCode="0.0%">
                        <c:v>7.2400833333333303E-2</c:v>
                      </c:pt>
                      <c:pt idx="285" formatCode="0.0%">
                        <c:v>7.2402772499999962E-2</c:v>
                      </c:pt>
                      <c:pt idx="286" formatCode="0.0%">
                        <c:v>7.2373799999999974E-2</c:v>
                      </c:pt>
                      <c:pt idx="287" formatCode="0.0%">
                        <c:v>7.2301924166666642E-2</c:v>
                      </c:pt>
                      <c:pt idx="288" formatCode="0.0%">
                        <c:v>7.216216249999996E-2</c:v>
                      </c:pt>
                      <c:pt idx="289" formatCode="0.0%">
                        <c:v>7.2016076666666637E-2</c:v>
                      </c:pt>
                      <c:pt idx="290" formatCode="0.0%">
                        <c:v>7.1859078333333312E-2</c:v>
                      </c:pt>
                      <c:pt idx="291" formatCode="0.0%">
                        <c:v>7.1702066666666633E-2</c:v>
                      </c:pt>
                      <c:pt idx="292" formatCode="0.0%">
                        <c:v>7.1502114166666658E-2</c:v>
                      </c:pt>
                      <c:pt idx="293" formatCode="0.0%">
                        <c:v>7.1228529166666638E-2</c:v>
                      </c:pt>
                      <c:pt idx="294" formatCode="0.0%">
                        <c:v>7.0893298333333299E-2</c:v>
                      </c:pt>
                      <c:pt idx="295" formatCode="0.0%">
                        <c:v>7.0497478333333294E-2</c:v>
                      </c:pt>
                      <c:pt idx="296" formatCode="0.0%">
                        <c:v>7.0044484166666629E-2</c:v>
                      </c:pt>
                      <c:pt idx="297" formatCode="0.0%">
                        <c:v>6.9559814999999955E-2</c:v>
                      </c:pt>
                      <c:pt idx="298" formatCode="0.0%">
                        <c:v>6.905078916666664E-2</c:v>
                      </c:pt>
                      <c:pt idx="299" formatCode="0.0%">
                        <c:v>6.855567999999998E-2</c:v>
                      </c:pt>
                      <c:pt idx="300" formatCode="0.0%">
                        <c:v>6.807163583333331E-2</c:v>
                      </c:pt>
                      <c:pt idx="301" formatCode="0.0%">
                        <c:v>6.7572060833333294E-2</c:v>
                      </c:pt>
                      <c:pt idx="302" formatCode="0.0%">
                        <c:v>6.7092957499999967E-2</c:v>
                      </c:pt>
                      <c:pt idx="303" formatCode="0.0%">
                        <c:v>6.660746583333331E-2</c:v>
                      </c:pt>
                      <c:pt idx="304" formatCode="0.0%">
                        <c:v>6.6180078333333309E-2</c:v>
                      </c:pt>
                      <c:pt idx="305" formatCode="0.0%">
                        <c:v>6.580988083333332E-2</c:v>
                      </c:pt>
                      <c:pt idx="306" formatCode="0.0%">
                        <c:v>6.5451527499999981E-2</c:v>
                      </c:pt>
                      <c:pt idx="307" formatCode="0.0%">
                        <c:v>6.5162229999999988E-2</c:v>
                      </c:pt>
                      <c:pt idx="308" formatCode="0.0%">
                        <c:v>6.4909104166666662E-2</c:v>
                      </c:pt>
                      <c:pt idx="309" formatCode="0.0%">
                        <c:v>6.467557916666665E-2</c:v>
                      </c:pt>
                      <c:pt idx="310" formatCode="0.0%">
                        <c:v>6.4450933333333321E-2</c:v>
                      </c:pt>
                      <c:pt idx="311" formatCode="0.0%">
                        <c:v>6.4224338333333325E-2</c:v>
                      </c:pt>
                      <c:pt idx="312" formatCode="0.0%">
                        <c:v>6.4002393333333324E-2</c:v>
                      </c:pt>
                      <c:pt idx="313" formatCode="0.0%">
                        <c:v>6.3785179999999983E-2</c:v>
                      </c:pt>
                      <c:pt idx="314" formatCode="0.0%">
                        <c:v>6.3580980833333314E-2</c:v>
                      </c:pt>
                      <c:pt idx="315" formatCode="0.0%">
                        <c:v>6.3390269999999985E-2</c:v>
                      </c:pt>
                      <c:pt idx="316" formatCode="0.0%">
                        <c:v>6.3180583333333318E-2</c:v>
                      </c:pt>
                      <c:pt idx="317" formatCode="0.0%">
                        <c:v>6.2975429999999985E-2</c:v>
                      </c:pt>
                      <c:pt idx="318" formatCode="0.0%">
                        <c:v>6.2766555833333321E-2</c:v>
                      </c:pt>
                      <c:pt idx="319" formatCode="0.0%">
                        <c:v>6.2513031666666649E-2</c:v>
                      </c:pt>
                      <c:pt idx="320" formatCode="0.0%">
                        <c:v>6.226606833333332E-2</c:v>
                      </c:pt>
                      <c:pt idx="321" formatCode="0.0%">
                        <c:v>6.2035124999999983E-2</c:v>
                      </c:pt>
                      <c:pt idx="322" formatCode="0.0%">
                        <c:v>6.1819452499999983E-2</c:v>
                      </c:pt>
                      <c:pt idx="323" formatCode="0.0%">
                        <c:v>6.1597239166666658E-2</c:v>
                      </c:pt>
                      <c:pt idx="324" formatCode="0.0%">
                        <c:v>6.1340507499999988E-2</c:v>
                      </c:pt>
                      <c:pt idx="325" formatCode="0.0%">
                        <c:v>6.1060041666666648E-2</c:v>
                      </c:pt>
                      <c:pt idx="326" formatCode="0.0%">
                        <c:v>6.0770655833333312E-2</c:v>
                      </c:pt>
                      <c:pt idx="327" formatCode="0.0%">
                        <c:v>6.0492663333333301E-2</c:v>
                      </c:pt>
                      <c:pt idx="328" formatCode="0.0%">
                        <c:v>6.0220461666666641E-2</c:v>
                      </c:pt>
                      <c:pt idx="329" formatCode="0.0%">
                        <c:v>5.9929537499999984E-2</c:v>
                      </c:pt>
                      <c:pt idx="330" formatCode="0.0%">
                        <c:v>5.9639134166666656E-2</c:v>
                      </c:pt>
                      <c:pt idx="331" formatCode="0.0%">
                        <c:v>5.9367424166666655E-2</c:v>
                      </c:pt>
                      <c:pt idx="332" formatCode="0.0%">
                        <c:v>5.9116331666666654E-2</c:v>
                      </c:pt>
                      <c:pt idx="333" formatCode="0.0%">
                        <c:v>5.8873187499999993E-2</c:v>
                      </c:pt>
                      <c:pt idx="334" formatCode="0.0%">
                        <c:v>5.8624510833333317E-2</c:v>
                      </c:pt>
                      <c:pt idx="335" formatCode="0.0%">
                        <c:v>5.8384940833333315E-2</c:v>
                      </c:pt>
                      <c:pt idx="336" formatCode="0.0%">
                        <c:v>5.8166585833333319E-2</c:v>
                      </c:pt>
                      <c:pt idx="337" formatCode="0.0%">
                        <c:v>5.7968806666666657E-2</c:v>
                      </c:pt>
                      <c:pt idx="338" formatCode="0.0%">
                        <c:v>5.7772119166666656E-2</c:v>
                      </c:pt>
                      <c:pt idx="339" formatCode="0.0%">
                        <c:v>5.7567503333333318E-2</c:v>
                      </c:pt>
                      <c:pt idx="340" formatCode="0.0%">
                        <c:v>5.7361454166666652E-2</c:v>
                      </c:pt>
                      <c:pt idx="341" formatCode="0.0%">
                        <c:v>5.7171057499999983E-2</c:v>
                      </c:pt>
                      <c:pt idx="342" formatCode="0.0%">
                        <c:v>5.699672083333332E-2</c:v>
                      </c:pt>
                      <c:pt idx="343" formatCode="0.0%">
                        <c:v>5.681026083333332E-2</c:v>
                      </c:pt>
                      <c:pt idx="344" formatCode="0.0%">
                        <c:v>5.6622462499999998E-2</c:v>
                      </c:pt>
                      <c:pt idx="345" formatCode="0.0%">
                        <c:v>5.6408624999999997E-2</c:v>
                      </c:pt>
                      <c:pt idx="346" formatCode="0.0%">
                        <c:v>5.6198563333333326E-2</c:v>
                      </c:pt>
                      <c:pt idx="347" formatCode="0.0%">
                        <c:v>5.6010249166666651E-2</c:v>
                      </c:pt>
                      <c:pt idx="348" formatCode="0.0%">
                        <c:v>5.5832388333333323E-2</c:v>
                      </c:pt>
                      <c:pt idx="349" formatCode="0.0%">
                        <c:v>5.5663914999999987E-2</c:v>
                      </c:pt>
                      <c:pt idx="350" formatCode="0.0%">
                        <c:v>5.5481284999999977E-2</c:v>
                      </c:pt>
                      <c:pt idx="351" formatCode="0.0%">
                        <c:v>5.5261142499999985E-2</c:v>
                      </c:pt>
                      <c:pt idx="352" formatCode="0.0%">
                        <c:v>5.5012422499999984E-2</c:v>
                      </c:pt>
                      <c:pt idx="353" formatCode="0.0%">
                        <c:v>5.4750061666666655E-2</c:v>
                      </c:pt>
                      <c:pt idx="354" formatCode="0.0%">
                        <c:v>5.4482277499999981E-2</c:v>
                      </c:pt>
                      <c:pt idx="355" formatCode="0.0%">
                        <c:v>5.419406833333331E-2</c:v>
                      </c:pt>
                      <c:pt idx="356" formatCode="0.0%">
                        <c:v>5.3879769166666654E-2</c:v>
                      </c:pt>
                      <c:pt idx="357" formatCode="0.0%">
                        <c:v>5.3564239999999992E-2</c:v>
                      </c:pt>
                      <c:pt idx="358" formatCode="0.0%">
                        <c:v>5.3238808333333339E-2</c:v>
                      </c:pt>
                      <c:pt idx="359" formatCode="0.0%">
                        <c:v>5.2880135833333328E-2</c:v>
                      </c:pt>
                      <c:pt idx="360" formatCode="0.0%">
                        <c:v>5.2489217500000004E-2</c:v>
                      </c:pt>
                      <c:pt idx="361" formatCode="0.0%">
                        <c:v>5.2057766666666665E-2</c:v>
                      </c:pt>
                      <c:pt idx="362" formatCode="0.0%">
                        <c:v>5.1610135833333334E-2</c:v>
                      </c:pt>
                      <c:pt idx="363" formatCode="0.0%">
                        <c:v>5.1196350833333334E-2</c:v>
                      </c:pt>
                      <c:pt idx="364" formatCode="0.0%">
                        <c:v>5.0788903333333343E-2</c:v>
                      </c:pt>
                      <c:pt idx="365" formatCode="0.0%">
                        <c:v>5.0382782500000015E-2</c:v>
                      </c:pt>
                      <c:pt idx="366" formatCode="0.0%">
                        <c:v>4.9957947500000016E-2</c:v>
                      </c:pt>
                      <c:pt idx="367" formatCode="0.0%">
                        <c:v>4.9551742500000016E-2</c:v>
                      </c:pt>
                      <c:pt idx="368" formatCode="0.0%">
                        <c:v>4.9122287500000021E-2</c:v>
                      </c:pt>
                      <c:pt idx="369" formatCode="0.0%">
                        <c:v>4.8682273333333338E-2</c:v>
                      </c:pt>
                      <c:pt idx="370" formatCode="0.0%">
                        <c:v>4.8216370000000015E-2</c:v>
                      </c:pt>
                      <c:pt idx="371" formatCode="0.0%">
                        <c:v>4.7748460833333367E-2</c:v>
                      </c:pt>
                      <c:pt idx="372" formatCode="0.0%">
                        <c:v>4.7280670833333358E-2</c:v>
                      </c:pt>
                      <c:pt idx="373" formatCode="0.0%">
                        <c:v>4.6818756666666676E-2</c:v>
                      </c:pt>
                      <c:pt idx="374" formatCode="0.0%">
                        <c:v>4.6367182500000027E-2</c:v>
                      </c:pt>
                      <c:pt idx="375" formatCode="0.0%">
                        <c:v>4.5895602500000014E-2</c:v>
                      </c:pt>
                      <c:pt idx="376" formatCode="0.0%">
                        <c:v>4.5442765833333357E-2</c:v>
                      </c:pt>
                      <c:pt idx="377" formatCode="0.0%">
                        <c:v>4.498987416666668E-2</c:v>
                      </c:pt>
                      <c:pt idx="378" formatCode="0.0%">
                        <c:v>4.4550520833333343E-2</c:v>
                      </c:pt>
                      <c:pt idx="379" formatCode="0.0%">
                        <c:v>4.410367916666668E-2</c:v>
                      </c:pt>
                      <c:pt idx="380" formatCode="0.0%">
                        <c:v>4.3686947500000017E-2</c:v>
                      </c:pt>
                      <c:pt idx="381" formatCode="0.0%">
                        <c:v>4.3280639166666683E-2</c:v>
                      </c:pt>
                      <c:pt idx="382" formatCode="0.0%">
                        <c:v>4.2898156666666673E-2</c:v>
                      </c:pt>
                      <c:pt idx="383" formatCode="0.0%">
                        <c:v>4.2545624166666678E-2</c:v>
                      </c:pt>
                      <c:pt idx="384" formatCode="0.0%">
                        <c:v>4.2195852499999999E-2</c:v>
                      </c:pt>
                      <c:pt idx="385" formatCode="0.0%">
                        <c:v>4.187650666666666E-2</c:v>
                      </c:pt>
                      <c:pt idx="386" formatCode="0.0%">
                        <c:v>4.1571230833333341E-2</c:v>
                      </c:pt>
                      <c:pt idx="387" formatCode="0.0%">
                        <c:v>4.1298725833333334E-2</c:v>
                      </c:pt>
                      <c:pt idx="388" formatCode="0.0%">
                        <c:v>4.1016308333333348E-2</c:v>
                      </c:pt>
                      <c:pt idx="389" formatCode="0.0%">
                        <c:v>4.0721968333333337E-2</c:v>
                      </c:pt>
                      <c:pt idx="390" formatCode="0.0%">
                        <c:v>4.0429877500000003E-2</c:v>
                      </c:pt>
                      <c:pt idx="391" formatCode="0.0%">
                        <c:v>4.0140766666666675E-2</c:v>
                      </c:pt>
                      <c:pt idx="392" formatCode="0.0%">
                        <c:v>3.9856347500000007E-2</c:v>
                      </c:pt>
                      <c:pt idx="393" formatCode="0.0%">
                        <c:v>3.9582565000000007E-2</c:v>
                      </c:pt>
                      <c:pt idx="394" formatCode="0.0%">
                        <c:v>3.9330317500000017E-2</c:v>
                      </c:pt>
                      <c:pt idx="395" formatCode="0.0%">
                        <c:v>3.9077261666666682E-2</c:v>
                      </c:pt>
                      <c:pt idx="396" formatCode="0.0%">
                        <c:v>3.8819774166666682E-2</c:v>
                      </c:pt>
                      <c:pt idx="397" formatCode="0.0%">
                        <c:v>3.8556895833333348E-2</c:v>
                      </c:pt>
                      <c:pt idx="398" formatCode="0.0%">
                        <c:v>3.8318440833333349E-2</c:v>
                      </c:pt>
                      <c:pt idx="399" formatCode="0.0%">
                        <c:v>3.8084901666666678E-2</c:v>
                      </c:pt>
                      <c:pt idx="400" formatCode="0.0%">
                        <c:v>3.7903486666666673E-2</c:v>
                      </c:pt>
                      <c:pt idx="401" formatCode="0.0%">
                        <c:v>3.7726545833333347E-2</c:v>
                      </c:pt>
                      <c:pt idx="402" formatCode="0.0%">
                        <c:v>3.7532843333333357E-2</c:v>
                      </c:pt>
                      <c:pt idx="403" formatCode="0.0%">
                        <c:v>3.7342421666666674E-2</c:v>
                      </c:pt>
                      <c:pt idx="404" formatCode="0.0%">
                        <c:v>3.7147954166666684E-2</c:v>
                      </c:pt>
                      <c:pt idx="405" formatCode="0.0%">
                        <c:v>3.6974565833333355E-2</c:v>
                      </c:pt>
                      <c:pt idx="406" formatCode="0.0%">
                        <c:v>3.6816427500000019E-2</c:v>
                      </c:pt>
                      <c:pt idx="407" formatCode="0.0%">
                        <c:v>3.6667360833333336E-2</c:v>
                      </c:pt>
                      <c:pt idx="408" formatCode="0.0%">
                        <c:v>3.6530562500000002E-2</c:v>
                      </c:pt>
                      <c:pt idx="409" formatCode="0.0%">
                        <c:v>3.6373495833333346E-2</c:v>
                      </c:pt>
                      <c:pt idx="410" formatCode="0.0%">
                        <c:v>3.6205024166666676E-2</c:v>
                      </c:pt>
                      <c:pt idx="411" formatCode="0.0%">
                        <c:v>3.601000750000001E-2</c:v>
                      </c:pt>
                      <c:pt idx="412" formatCode="0.0%">
                        <c:v>3.579741333333334E-2</c:v>
                      </c:pt>
                      <c:pt idx="413" formatCode="0.0%">
                        <c:v>3.561578750000001E-2</c:v>
                      </c:pt>
                      <c:pt idx="414" formatCode="0.0%">
                        <c:v>3.5455289166666668E-2</c:v>
                      </c:pt>
                      <c:pt idx="415" formatCode="0.0%">
                        <c:v>3.5304455000000005E-2</c:v>
                      </c:pt>
                      <c:pt idx="416" formatCode="0.0%">
                        <c:v>3.5175479166666662E-2</c:v>
                      </c:pt>
                      <c:pt idx="417" formatCode="0.0%">
                        <c:v>3.5048273333333338E-2</c:v>
                      </c:pt>
                      <c:pt idx="418" formatCode="0.0%">
                        <c:v>3.4916691666666666E-2</c:v>
                      </c:pt>
                      <c:pt idx="419" formatCode="0.0%">
                        <c:v>3.4756501666666668E-2</c:v>
                      </c:pt>
                      <c:pt idx="420" formatCode="0.0%">
                        <c:v>3.4591036666666658E-2</c:v>
                      </c:pt>
                      <c:pt idx="421" formatCode="0.0%">
                        <c:v>3.4430705833333332E-2</c:v>
                      </c:pt>
                      <c:pt idx="422" formatCode="0.0%">
                        <c:v>3.4264726666666662E-2</c:v>
                      </c:pt>
                      <c:pt idx="423" formatCode="0.0%">
                        <c:v>3.4136076666666668E-2</c:v>
                      </c:pt>
                      <c:pt idx="424" formatCode="0.0%">
                        <c:v>3.3993267499999993E-2</c:v>
                      </c:pt>
                      <c:pt idx="425" formatCode="0.0%">
                        <c:v>3.3830745000000002E-2</c:v>
                      </c:pt>
                      <c:pt idx="426" formatCode="0.0%">
                        <c:v>3.3675768333333335E-2</c:v>
                      </c:pt>
                      <c:pt idx="427" formatCode="0.0%">
                        <c:v>3.3517869999999998E-2</c:v>
                      </c:pt>
                      <c:pt idx="428" formatCode="0.0%">
                        <c:v>3.3353596666666672E-2</c:v>
                      </c:pt>
                      <c:pt idx="429" formatCode="0.0%">
                        <c:v>3.3195571666666666E-2</c:v>
                      </c:pt>
                      <c:pt idx="430" formatCode="0.0%">
                        <c:v>3.3024442500000008E-2</c:v>
                      </c:pt>
                      <c:pt idx="431" formatCode="0.0%">
                        <c:v>3.28730775E-2</c:v>
                      </c:pt>
                      <c:pt idx="432" formatCode="0.0%">
                        <c:v>3.2712058333333328E-2</c:v>
                      </c:pt>
                      <c:pt idx="433" formatCode="0.0%">
                        <c:v>3.2570495833333331E-2</c:v>
                      </c:pt>
                      <c:pt idx="434" formatCode="0.0%">
                        <c:v>3.2431771666666671E-2</c:v>
                      </c:pt>
                      <c:pt idx="435" formatCode="0.0%">
                        <c:v>3.2279585833333332E-2</c:v>
                      </c:pt>
                      <c:pt idx="436" formatCode="0.0%">
                        <c:v>3.2142702500000002E-2</c:v>
                      </c:pt>
                      <c:pt idx="437" formatCode="0.0%">
                        <c:v>3.2007518333333332E-2</c:v>
                      </c:pt>
                      <c:pt idx="438" formatCode="0.0%">
                        <c:v>3.1884506666666666E-2</c:v>
                      </c:pt>
                      <c:pt idx="439" formatCode="0.0%">
                        <c:v>3.1772895833333335E-2</c:v>
                      </c:pt>
                      <c:pt idx="440" formatCode="0.0%">
                        <c:v>3.1665330833333338E-2</c:v>
                      </c:pt>
                      <c:pt idx="441" formatCode="0.0%">
                        <c:v>3.154192333333334E-2</c:v>
                      </c:pt>
                      <c:pt idx="442" formatCode="0.0%">
                        <c:v>3.1427153333333332E-2</c:v>
                      </c:pt>
                      <c:pt idx="443" formatCode="0.0%">
                        <c:v>3.1316044166666668E-2</c:v>
                      </c:pt>
                      <c:pt idx="444" formatCode="0.0%">
                        <c:v>3.1230228333333332E-2</c:v>
                      </c:pt>
                      <c:pt idx="445" formatCode="0.0%">
                        <c:v>3.1155830000000002E-2</c:v>
                      </c:pt>
                      <c:pt idx="446" formatCode="0.0%">
                        <c:v>3.1082763333333333E-2</c:v>
                      </c:pt>
                      <c:pt idx="447" formatCode="0.0%">
                        <c:v>3.0993882500000007E-2</c:v>
                      </c:pt>
                      <c:pt idx="448" formatCode="0.0%">
                        <c:v>3.0887176666666676E-2</c:v>
                      </c:pt>
                      <c:pt idx="449" formatCode="0.0%">
                        <c:v>3.078863166666667E-2</c:v>
                      </c:pt>
                      <c:pt idx="450" formatCode="0.0%">
                        <c:v>3.0673130833333336E-2</c:v>
                      </c:pt>
                      <c:pt idx="451" formatCode="0.0%">
                        <c:v>3.0535794166666672E-2</c:v>
                      </c:pt>
                      <c:pt idx="452" formatCode="0.0%">
                        <c:v>3.0384487500000005E-2</c:v>
                      </c:pt>
                      <c:pt idx="453" formatCode="0.0%">
                        <c:v>3.0218440833333339E-2</c:v>
                      </c:pt>
                      <c:pt idx="454" formatCode="0.0%">
                        <c:v>3.0043994166666668E-2</c:v>
                      </c:pt>
                      <c:pt idx="455" formatCode="0.0%">
                        <c:v>2.9864039166666672E-2</c:v>
                      </c:pt>
                      <c:pt idx="456" formatCode="0.0%">
                        <c:v>2.9667895833333336E-2</c:v>
                      </c:pt>
                      <c:pt idx="457" formatCode="0.0%">
                        <c:v>2.9461147500000003E-2</c:v>
                      </c:pt>
                      <c:pt idx="458" formatCode="0.0%">
                        <c:v>2.9231878333333332E-2</c:v>
                      </c:pt>
                      <c:pt idx="459" formatCode="0.0%">
                        <c:v>2.8996327500000006E-2</c:v>
                      </c:pt>
                      <c:pt idx="460" formatCode="0.0%">
                        <c:v>2.875745083333334E-2</c:v>
                      </c:pt>
                      <c:pt idx="461" formatCode="0.0%">
                        <c:v>2.8482832500000003E-2</c:v>
                      </c:pt>
                      <c:pt idx="462" formatCode="0.0%">
                        <c:v>2.8213396666666668E-2</c:v>
                      </c:pt>
                      <c:pt idx="463" formatCode="0.0%">
                        <c:v>2.7971400833333337E-2</c:v>
                      </c:pt>
                      <c:pt idx="464" formatCode="0.0%">
                        <c:v>2.7698397500000003E-2</c:v>
                      </c:pt>
                      <c:pt idx="465" formatCode="0.0%">
                        <c:v>2.7433006666666673E-2</c:v>
                      </c:pt>
                      <c:pt idx="466" formatCode="0.0%">
                        <c:v>2.7160915833333344E-2</c:v>
                      </c:pt>
                      <c:pt idx="467" formatCode="0.0%">
                        <c:v>2.6888040000000009E-2</c:v>
                      </c:pt>
                      <c:pt idx="468" formatCode="0.0%">
                        <c:v>2.6615452500000008E-2</c:v>
                      </c:pt>
                      <c:pt idx="469" formatCode="0.0%">
                        <c:v>2.6331535833333343E-2</c:v>
                      </c:pt>
                      <c:pt idx="470" formatCode="0.0%">
                        <c:v>2.6052610833333337E-2</c:v>
                      </c:pt>
                      <c:pt idx="471" formatCode="0.0%">
                        <c:v>2.5791079166666668E-2</c:v>
                      </c:pt>
                      <c:pt idx="472" formatCode="0.0%">
                        <c:v>2.5531573333333335E-2</c:v>
                      </c:pt>
                      <c:pt idx="473" formatCode="0.0%">
                        <c:v>2.5299846666666671E-2</c:v>
                      </c:pt>
                      <c:pt idx="474" formatCode="0.0%">
                        <c:v>2.5072213333333336E-2</c:v>
                      </c:pt>
                      <c:pt idx="475" formatCode="0.0%">
                        <c:v>2.4840987500000002E-2</c:v>
                      </c:pt>
                      <c:pt idx="476" formatCode="0.0%">
                        <c:v>2.4649130833333335E-2</c:v>
                      </c:pt>
                      <c:pt idx="477" formatCode="0.0%">
                        <c:v>2.4455775000000003E-2</c:v>
                      </c:pt>
                      <c:pt idx="478" formatCode="0.0%">
                        <c:v>2.4269675833333334E-2</c:v>
                      </c:pt>
                      <c:pt idx="479" formatCode="0.0%">
                        <c:v>2.4084418333333333E-2</c:v>
                      </c:pt>
                      <c:pt idx="480" formatCode="0.0%">
                        <c:v>2.3914843333333328E-2</c:v>
                      </c:pt>
                      <c:pt idx="481" formatCode="0.0%">
                        <c:v>2.3738475833333331E-2</c:v>
                      </c:pt>
                      <c:pt idx="482" formatCode="0.0%">
                        <c:v>2.3560708333333333E-2</c:v>
                      </c:pt>
                      <c:pt idx="483" formatCode="0.0%">
                        <c:v>2.3370441666666665E-2</c:v>
                      </c:pt>
                      <c:pt idx="484" formatCode="0.0%">
                        <c:v>2.3180809166666663E-2</c:v>
                      </c:pt>
                      <c:pt idx="485" formatCode="0.0%">
                        <c:v>2.2982216666666663E-2</c:v>
                      </c:pt>
                      <c:pt idx="486" formatCode="0.0%">
                        <c:v>2.2787624166666662E-2</c:v>
                      </c:pt>
                      <c:pt idx="487" formatCode="0.0%">
                        <c:v>2.2575744999999994E-2</c:v>
                      </c:pt>
                      <c:pt idx="488" formatCode="0.0%">
                        <c:v>2.2362445833333331E-2</c:v>
                      </c:pt>
                      <c:pt idx="489" formatCode="0.0%">
                        <c:v>2.2150041666666662E-2</c:v>
                      </c:pt>
                      <c:pt idx="490" formatCode="0.0%">
                        <c:v>2.1956198333333326E-2</c:v>
                      </c:pt>
                      <c:pt idx="491" formatCode="0.0%">
                        <c:v>2.1769457499999992E-2</c:v>
                      </c:pt>
                      <c:pt idx="492" formatCode="0.0%">
                        <c:v>2.1579703333333325E-2</c:v>
                      </c:pt>
                      <c:pt idx="493" formatCode="0.0%">
                        <c:v>2.1408285833333329E-2</c:v>
                      </c:pt>
                      <c:pt idx="494" formatCode="0.0%">
                        <c:v>2.1251679166666662E-2</c:v>
                      </c:pt>
                      <c:pt idx="495" formatCode="0.0%">
                        <c:v>2.1113442499999989E-2</c:v>
                      </c:pt>
                      <c:pt idx="496" formatCode="0.0%">
                        <c:v>2.0961592499999994E-2</c:v>
                      </c:pt>
                      <c:pt idx="497" formatCode="0.0%">
                        <c:v>2.0838569999999994E-2</c:v>
                      </c:pt>
                      <c:pt idx="498" formatCode="0.0%">
                        <c:v>2.0714390833333329E-2</c:v>
                      </c:pt>
                      <c:pt idx="499" formatCode="0.0%">
                        <c:v>2.0596801666666661E-2</c:v>
                      </c:pt>
                      <c:pt idx="500" formatCode="0.0%">
                        <c:v>2.0406981666666667E-2</c:v>
                      </c:pt>
                      <c:pt idx="501" formatCode="0.0%">
                        <c:v>2.0275419166666662E-2</c:v>
                      </c:pt>
                      <c:pt idx="502" formatCode="0.0%">
                        <c:v>2.0141994999999999E-2</c:v>
                      </c:pt>
                      <c:pt idx="503" formatCode="0.0%">
                        <c:v>1.9995298333333335E-2</c:v>
                      </c:pt>
                      <c:pt idx="504" formatCode="0.0%">
                        <c:v>1.9843250833333336E-2</c:v>
                      </c:pt>
                      <c:pt idx="505" formatCode="0.0%">
                        <c:v>1.9693907500000007E-2</c:v>
                      </c:pt>
                      <c:pt idx="506" formatCode="0.0%">
                        <c:v>1.9543026666666671E-2</c:v>
                      </c:pt>
                      <c:pt idx="507" formatCode="0.0%">
                        <c:v>1.9392188333333338E-2</c:v>
                      </c:pt>
                      <c:pt idx="508" formatCode="0.0%">
                        <c:v>1.927123833333334E-2</c:v>
                      </c:pt>
                      <c:pt idx="509" formatCode="0.0%">
                        <c:v>1.9156014166666669E-2</c:v>
                      </c:pt>
                      <c:pt idx="510" formatCode="0.0%">
                        <c:v>1.9028008333333339E-2</c:v>
                      </c:pt>
                      <c:pt idx="511" formatCode="0.0%">
                        <c:v>1.8926648333333337E-2</c:v>
                      </c:pt>
                      <c:pt idx="512" formatCode="0.0%">
                        <c:v>1.8906825000000009E-2</c:v>
                      </c:pt>
                      <c:pt idx="513" formatCode="0.0%">
                        <c:v>1.8819879166666675E-2</c:v>
                      </c:pt>
                      <c:pt idx="514" formatCode="0.0%">
                        <c:v>1.8720731666666674E-2</c:v>
                      </c:pt>
                      <c:pt idx="515" formatCode="0.0%">
                        <c:v>1.8631917500000008E-2</c:v>
                      </c:pt>
                      <c:pt idx="516" formatCode="0.0%">
                        <c:v>1.8541245833333341E-2</c:v>
                      </c:pt>
                      <c:pt idx="517" formatCode="0.0%">
                        <c:v>1.8450710833333345E-2</c:v>
                      </c:pt>
                      <c:pt idx="518" formatCode="0.0%">
                        <c:v>1.8363348333333349E-2</c:v>
                      </c:pt>
                      <c:pt idx="519" formatCode="0.0%">
                        <c:v>1.8260727500000011E-2</c:v>
                      </c:pt>
                      <c:pt idx="520" formatCode="0.0%">
                        <c:v>1.8141395000000012E-2</c:v>
                      </c:pt>
                      <c:pt idx="521" formatCode="0.0%">
                        <c:v>1.8011011666666684E-2</c:v>
                      </c:pt>
                      <c:pt idx="522" formatCode="0.0%">
                        <c:v>1.7900045000000014E-2</c:v>
                      </c:pt>
                      <c:pt idx="523" formatCode="0.0%">
                        <c:v>1.7773456666666677E-2</c:v>
                      </c:pt>
                      <c:pt idx="524" formatCode="0.0%">
                        <c:v>1.764462000000001E-2</c:v>
                      </c:pt>
                      <c:pt idx="525" formatCode="0.0%">
                        <c:v>1.7540554166666673E-2</c:v>
                      </c:pt>
                      <c:pt idx="526" formatCode="0.0%">
                        <c:v>1.7436219166666669E-2</c:v>
                      </c:pt>
                      <c:pt idx="527" formatCode="0.0%">
                        <c:v>1.7348838333333338E-2</c:v>
                      </c:pt>
                      <c:pt idx="528" formatCode="0.0%">
                        <c:v>1.730092916666667E-2</c:v>
                      </c:pt>
                      <c:pt idx="529" formatCode="0.0%">
                        <c:v>1.7257667500000004E-2</c:v>
                      </c:pt>
                      <c:pt idx="530" formatCode="0.0%">
                        <c:v>1.7208134166666673E-2</c:v>
                      </c:pt>
                      <c:pt idx="531" formatCode="0.0%">
                        <c:v>1.7185806666666675E-2</c:v>
                      </c:pt>
                      <c:pt idx="532" formatCode="0.0%">
                        <c:v>1.7174718333333342E-2</c:v>
                      </c:pt>
                      <c:pt idx="533" formatCode="0.0%">
                        <c:v>1.7163207500000006E-2</c:v>
                      </c:pt>
                      <c:pt idx="534" formatCode="0.0%">
                        <c:v>1.7141838333333336E-2</c:v>
                      </c:pt>
                      <c:pt idx="535" formatCode="0.0%">
                        <c:v>1.7122292500000004E-2</c:v>
                      </c:pt>
                      <c:pt idx="536" formatCode="0.0%">
                        <c:v>1.7108531666666666E-2</c:v>
                      </c:pt>
                      <c:pt idx="537" formatCode="0.0%">
                        <c:v>1.7093547499999997E-2</c:v>
                      </c:pt>
                      <c:pt idx="538" formatCode="0.0%">
                        <c:v>1.7091528333333331E-2</c:v>
                      </c:pt>
                      <c:pt idx="539" formatCode="0.0%">
                        <c:v>1.7088975000000003E-2</c:v>
                      </c:pt>
                      <c:pt idx="540" formatCode="0.0%">
                        <c:v>1.7077623333333333E-2</c:v>
                      </c:pt>
                      <c:pt idx="541" formatCode="0.0%">
                        <c:v>1.706844083333333E-2</c:v>
                      </c:pt>
                      <c:pt idx="542" formatCode="0.0%">
                        <c:v>1.7071986666666667E-2</c:v>
                      </c:pt>
                      <c:pt idx="543" formatCode="0.0%">
                        <c:v>1.7055059166666667E-2</c:v>
                      </c:pt>
                      <c:pt idx="544" formatCode="0.0%">
                        <c:v>1.7047532500000004E-2</c:v>
                      </c:pt>
                      <c:pt idx="545" formatCode="0.0%">
                        <c:v>1.7043006666666669E-2</c:v>
                      </c:pt>
                      <c:pt idx="546" formatCode="0.0%">
                        <c:v>1.7044562500000002E-2</c:v>
                      </c:pt>
                      <c:pt idx="547" formatCode="0.0%">
                        <c:v>1.7038182500000002E-2</c:v>
                      </c:pt>
                      <c:pt idx="548" formatCode="0.0%">
                        <c:v>1.703551E-2</c:v>
                      </c:pt>
                      <c:pt idx="549" formatCode="0.0%">
                        <c:v>1.7037297500000003E-2</c:v>
                      </c:pt>
                      <c:pt idx="550" formatCode="0.0%">
                        <c:v>1.7052501666666667E-2</c:v>
                      </c:pt>
                      <c:pt idx="551" formatCode="0.0%">
                        <c:v>1.7057040000000006E-2</c:v>
                      </c:pt>
                      <c:pt idx="552" formatCode="0.0%">
                        <c:v>1.7061955000000007E-2</c:v>
                      </c:pt>
                      <c:pt idx="553" formatCode="0.0%">
                        <c:v>1.7068888333333341E-2</c:v>
                      </c:pt>
                      <c:pt idx="554" formatCode="0.0%">
                        <c:v>1.707822333333334E-2</c:v>
                      </c:pt>
                      <c:pt idx="555" formatCode="0.0%">
                        <c:v>1.7109525833333344E-2</c:v>
                      </c:pt>
                      <c:pt idx="556" formatCode="0.0%">
                        <c:v>1.714328750000001E-2</c:v>
                      </c:pt>
                      <c:pt idx="557" formatCode="0.0%">
                        <c:v>1.7193504166666675E-2</c:v>
                      </c:pt>
                      <c:pt idx="558" formatCode="0.0%">
                        <c:v>1.723823750000001E-2</c:v>
                      </c:pt>
                      <c:pt idx="559" formatCode="0.0%">
                        <c:v>1.7306890000000009E-2</c:v>
                      </c:pt>
                      <c:pt idx="560" formatCode="0.0%">
                        <c:v>1.7356012500000007E-2</c:v>
                      </c:pt>
                      <c:pt idx="561" formatCode="0.0%">
                        <c:v>1.7396788333333343E-2</c:v>
                      </c:pt>
                      <c:pt idx="562" formatCode="0.0%">
                        <c:v>1.7414944166666672E-2</c:v>
                      </c:pt>
                      <c:pt idx="563" formatCode="0.0%">
                        <c:v>1.7445101666666674E-2</c:v>
                      </c:pt>
                      <c:pt idx="564" formatCode="0.0%">
                        <c:v>1.7493258333333338E-2</c:v>
                      </c:pt>
                      <c:pt idx="565" formatCode="0.0%">
                        <c:v>1.7541107500000003E-2</c:v>
                      </c:pt>
                      <c:pt idx="566" formatCode="0.0%">
                        <c:v>1.7574731666666666E-2</c:v>
                      </c:pt>
                      <c:pt idx="567" formatCode="0.0%">
                        <c:v>1.759084E-2</c:v>
                      </c:pt>
                      <c:pt idx="568" formatCode="0.0%">
                        <c:v>1.7604990833333334E-2</c:v>
                      </c:pt>
                      <c:pt idx="569" formatCode="0.0%">
                        <c:v>1.7606059166666667E-2</c:v>
                      </c:pt>
                      <c:pt idx="570" formatCode="0.0%">
                        <c:v>1.7621732500000001E-2</c:v>
                      </c:pt>
                      <c:pt idx="571" formatCode="0.0%">
                        <c:v>1.7643013333333336E-2</c:v>
                      </c:pt>
                      <c:pt idx="572" formatCode="0.0%">
                        <c:v>1.7681284166666669E-2</c:v>
                      </c:pt>
                      <c:pt idx="573" formatCode="0.0%">
                        <c:v>1.7732217500000001E-2</c:v>
                      </c:pt>
                      <c:pt idx="574" formatCode="0.0%">
                        <c:v>1.7802835833333332E-2</c:v>
                      </c:pt>
                      <c:pt idx="575" formatCode="0.0%">
                        <c:v>1.7876548333333336E-2</c:v>
                      </c:pt>
                      <c:pt idx="576" formatCode="0.0%">
                        <c:v>1.7927664166666666E-2</c:v>
                      </c:pt>
                      <c:pt idx="577" formatCode="0.0%">
                        <c:v>1.7979444166666671E-2</c:v>
                      </c:pt>
                      <c:pt idx="578" formatCode="0.0%">
                        <c:v>1.8053787500000005E-2</c:v>
                      </c:pt>
                      <c:pt idx="579" formatCode="0.0%">
                        <c:v>1.8126783333333337E-2</c:v>
                      </c:pt>
                      <c:pt idx="580" formatCode="0.0%">
                        <c:v>1.8206221666666664E-2</c:v>
                      </c:pt>
                      <c:pt idx="581" formatCode="0.0%">
                        <c:v>1.8312596666666667E-2</c:v>
                      </c:pt>
                      <c:pt idx="582" formatCode="0.0%">
                        <c:v>1.8398921666666665E-2</c:v>
                      </c:pt>
                      <c:pt idx="583" formatCode="0.0%">
                        <c:v>1.8463264166666663E-2</c:v>
                      </c:pt>
                      <c:pt idx="584" formatCode="0.0%">
                        <c:v>1.8535712500000003E-2</c:v>
                      </c:pt>
                      <c:pt idx="585" formatCode="0.0%">
                        <c:v>1.8577615833333332E-2</c:v>
                      </c:pt>
                      <c:pt idx="586" formatCode="0.0%">
                        <c:v>1.8605788333333335E-2</c:v>
                      </c:pt>
                      <c:pt idx="587" formatCode="0.0%">
                        <c:v>1.8605597500000001E-2</c:v>
                      </c:pt>
                      <c:pt idx="588" formatCode="0.0%">
                        <c:v>1.8584023333333331E-2</c:v>
                      </c:pt>
                      <c:pt idx="589" formatCode="0.0%">
                        <c:v>1.8569301666666666E-2</c:v>
                      </c:pt>
                      <c:pt idx="590" formatCode="0.0%">
                        <c:v>1.8550606666666667E-2</c:v>
                      </c:pt>
                      <c:pt idx="591" formatCode="0.0%">
                        <c:v>1.8540543333333333E-2</c:v>
                      </c:pt>
                      <c:pt idx="592" formatCode="0.0%">
                        <c:v>1.8523287499999999E-2</c:v>
                      </c:pt>
                      <c:pt idx="593" formatCode="0.0%">
                        <c:v>1.8484557500000002E-2</c:v>
                      </c:pt>
                      <c:pt idx="594" formatCode="0.0%">
                        <c:v>1.844989666666667E-2</c:v>
                      </c:pt>
                      <c:pt idx="595" formatCode="0.0%">
                        <c:v>1.8430275000000003E-2</c:v>
                      </c:pt>
                      <c:pt idx="596" formatCode="0.0%">
                        <c:v>1.8392018333333333E-2</c:v>
                      </c:pt>
                      <c:pt idx="597" formatCode="0.0%">
                        <c:v>1.8394890833333337E-2</c:v>
                      </c:pt>
                      <c:pt idx="598" formatCode="0.0%">
                        <c:v>1.8397816666666674E-2</c:v>
                      </c:pt>
                      <c:pt idx="599" formatCode="0.0%">
                        <c:v>1.8411431666666669E-2</c:v>
                      </c:pt>
                      <c:pt idx="600" formatCode="0.0%">
                        <c:v>1.8430440000000003E-2</c:v>
                      </c:pt>
                      <c:pt idx="601" formatCode="0.0%">
                        <c:v>1.8433485833333332E-2</c:v>
                      </c:pt>
                      <c:pt idx="602" formatCode="0.0%">
                        <c:v>1.8424571666666667E-2</c:v>
                      </c:pt>
                      <c:pt idx="603" formatCode="0.0%">
                        <c:v>1.8413994166666666E-2</c:v>
                      </c:pt>
                      <c:pt idx="604" formatCode="0.0%">
                        <c:v>1.8402207499999997E-2</c:v>
                      </c:pt>
                      <c:pt idx="605" formatCode="0.0%">
                        <c:v>1.8381202500000002E-2</c:v>
                      </c:pt>
                      <c:pt idx="606" formatCode="0.0%">
                        <c:v>1.8349927499999998E-2</c:v>
                      </c:pt>
                      <c:pt idx="607" formatCode="0.0%">
                        <c:v>1.8307472499999995E-2</c:v>
                      </c:pt>
                      <c:pt idx="608" formatCode="0.0%">
                        <c:v>1.8254969999999995E-2</c:v>
                      </c:pt>
                      <c:pt idx="609" formatCode="0.0%">
                        <c:v>1.8182770833333337E-2</c:v>
                      </c:pt>
                      <c:pt idx="610" formatCode="0.0%">
                        <c:v>1.8107198333333331E-2</c:v>
                      </c:pt>
                      <c:pt idx="611" formatCode="0.0%">
                        <c:v>1.8033088333333332E-2</c:v>
                      </c:pt>
                      <c:pt idx="612" formatCode="0.0%">
                        <c:v>1.79624E-2</c:v>
                      </c:pt>
                      <c:pt idx="613" formatCode="0.0%">
                        <c:v>1.7901169166666668E-2</c:v>
                      </c:pt>
                      <c:pt idx="614" formatCode="0.0%">
                        <c:v>1.7850402500000008E-2</c:v>
                      </c:pt>
                      <c:pt idx="615" formatCode="0.0%">
                        <c:v>1.7805634166666678E-2</c:v>
                      </c:pt>
                      <c:pt idx="616" formatCode="0.0%">
                        <c:v>1.7778101666666674E-2</c:v>
                      </c:pt>
                      <c:pt idx="617" formatCode="0.0%">
                        <c:v>1.774347166666667E-2</c:v>
                      </c:pt>
                      <c:pt idx="618" formatCode="0.0%">
                        <c:v>1.7719121666666671E-2</c:v>
                      </c:pt>
                      <c:pt idx="619" formatCode="0.0%">
                        <c:v>1.7710197500000004E-2</c:v>
                      </c:pt>
                      <c:pt idx="620" formatCode="0.0%">
                        <c:v>1.7771240833333334E-2</c:v>
                      </c:pt>
                      <c:pt idx="621" formatCode="0.0%">
                        <c:v>1.7778160833333338E-2</c:v>
                      </c:pt>
                      <c:pt idx="622" formatCode="0.0%">
                        <c:v>1.7789381666666666E-2</c:v>
                      </c:pt>
                      <c:pt idx="623" formatCode="0.0%">
                        <c:v>1.7817212499999999E-2</c:v>
                      </c:pt>
                      <c:pt idx="624" formatCode="0.0%">
                        <c:v>1.787592583333333E-2</c:v>
                      </c:pt>
                      <c:pt idx="625" formatCode="0.0%">
                        <c:v>1.7929536666666666E-2</c:v>
                      </c:pt>
                      <c:pt idx="626" formatCode="0.0%">
                        <c:v>1.7981809166666664E-2</c:v>
                      </c:pt>
                      <c:pt idx="627" formatCode="0.0%">
                        <c:v>1.8017333333333333E-2</c:v>
                      </c:pt>
                      <c:pt idx="628" formatCode="0.0%">
                        <c:v>1.8033123333333331E-2</c:v>
                      </c:pt>
                      <c:pt idx="629" formatCode="0.0%">
                        <c:v>1.8053725E-2</c:v>
                      </c:pt>
                      <c:pt idx="630" formatCode="0.0%">
                        <c:v>1.8075923333333334E-2</c:v>
                      </c:pt>
                      <c:pt idx="631" formatCode="0.0%">
                        <c:v>1.807451416666667E-2</c:v>
                      </c:pt>
                      <c:pt idx="632" formatCode="0.0%">
                        <c:v>1.8016346666666665E-2</c:v>
                      </c:pt>
                      <c:pt idx="633" formatCode="0.0%">
                        <c:v>1.8026804166666664E-2</c:v>
                      </c:pt>
                      <c:pt idx="634" formatCode="0.0%">
                        <c:v>1.8038043333333326E-2</c:v>
                      </c:pt>
                      <c:pt idx="635" formatCode="0.0%">
                        <c:v>1.8036874166666664E-2</c:v>
                      </c:pt>
                      <c:pt idx="636" formatCode="0.0%">
                        <c:v>1.8025659999999999E-2</c:v>
                      </c:pt>
                      <c:pt idx="637" formatCode="0.0%">
                        <c:v>1.8018015833333331E-2</c:v>
                      </c:pt>
                      <c:pt idx="638" formatCode="0.0%">
                        <c:v>1.8004211666666659E-2</c:v>
                      </c:pt>
                      <c:pt idx="639" formatCode="0.0%">
                        <c:v>1.8002598333333328E-2</c:v>
                      </c:pt>
                      <c:pt idx="640" formatCode="0.0%">
                        <c:v>1.8001715833333327E-2</c:v>
                      </c:pt>
                      <c:pt idx="641" formatCode="0.0%">
                        <c:v>1.8016106666666663E-2</c:v>
                      </c:pt>
                      <c:pt idx="642" formatCode="0.0%">
                        <c:v>1.8027490833333333E-2</c:v>
                      </c:pt>
                      <c:pt idx="643" formatCode="0.0%">
                        <c:v>1.805075833333333E-2</c:v>
                      </c:pt>
                      <c:pt idx="644" formatCode="0.0%">
                        <c:v>1.8076371666666664E-2</c:v>
                      </c:pt>
                      <c:pt idx="645" formatCode="0.0%">
                        <c:v>1.8093224166666665E-2</c:v>
                      </c:pt>
                      <c:pt idx="646" formatCode="0.0%">
                        <c:v>1.8112014999999999E-2</c:v>
                      </c:pt>
                      <c:pt idx="647" formatCode="0.0%">
                        <c:v>1.813021833333333E-2</c:v>
                      </c:pt>
                      <c:pt idx="648" formatCode="0.0%">
                        <c:v>1.8117659166666668E-2</c:v>
                      </c:pt>
                      <c:pt idx="649" formatCode="0.0%">
                        <c:v>1.8092905833333332E-2</c:v>
                      </c:pt>
                      <c:pt idx="650" formatCode="0.0%">
                        <c:v>1.8072036666666666E-2</c:v>
                      </c:pt>
                      <c:pt idx="651" formatCode="0.0%">
                        <c:v>1.8043958333333329E-2</c:v>
                      </c:pt>
                      <c:pt idx="652" formatCode="0.0%">
                        <c:v>1.8019541666666659E-2</c:v>
                      </c:pt>
                      <c:pt idx="653" formatCode="0.0%">
                        <c:v>1.7980025833333323E-2</c:v>
                      </c:pt>
                      <c:pt idx="654" formatCode="0.0%">
                        <c:v>1.7954563333333323E-2</c:v>
                      </c:pt>
                      <c:pt idx="655" formatCode="0.0%">
                        <c:v>1.7927042499999987E-2</c:v>
                      </c:pt>
                      <c:pt idx="656" formatCode="0.0%">
                        <c:v>1.7893961666666656E-2</c:v>
                      </c:pt>
                      <c:pt idx="657" formatCode="0.0%">
                        <c:v>1.7846264999999986E-2</c:v>
                      </c:pt>
                      <c:pt idx="658" formatCode="0.0%">
                        <c:v>1.7786352499999988E-2</c:v>
                      </c:pt>
                      <c:pt idx="659" formatCode="0.0%">
                        <c:v>1.7723551666666656E-2</c:v>
                      </c:pt>
                      <c:pt idx="660" formatCode="0.0%">
                        <c:v>1.7645850833333324E-2</c:v>
                      </c:pt>
                      <c:pt idx="661" formatCode="0.0%">
                        <c:v>1.7574281666666657E-2</c:v>
                      </c:pt>
                      <c:pt idx="662" formatCode="0.0%">
                        <c:v>1.7495292499999988E-2</c:v>
                      </c:pt>
                      <c:pt idx="663" formatCode="0.0%">
                        <c:v>1.7429394999999993E-2</c:v>
                      </c:pt>
                      <c:pt idx="664" formatCode="0.0%">
                        <c:v>1.7355351666666661E-2</c:v>
                      </c:pt>
                      <c:pt idx="665" formatCode="0.0%">
                        <c:v>1.729104583333332E-2</c:v>
                      </c:pt>
                      <c:pt idx="666" formatCode="0.0%">
                        <c:v>1.7217917499999989E-2</c:v>
                      </c:pt>
                      <c:pt idx="667" formatCode="0.0%">
                        <c:v>1.7145880833333325E-2</c:v>
                      </c:pt>
                      <c:pt idx="668" formatCode="0.0%">
                        <c:v>1.7073100833333323E-2</c:v>
                      </c:pt>
                      <c:pt idx="669" formatCode="0.0%">
                        <c:v>1.698974499999999E-2</c:v>
                      </c:pt>
                      <c:pt idx="670" formatCode="0.0%">
                        <c:v>1.6904085833333322E-2</c:v>
                      </c:pt>
                      <c:pt idx="671" formatCode="0.0%">
                        <c:v>1.6904085833333322E-2</c:v>
                      </c:pt>
                      <c:pt idx="672" formatCode="0.0%">
                        <c:v>1.6778735537190073E-2</c:v>
                      </c:pt>
                      <c:pt idx="673" formatCode="0.0%">
                        <c:v>1.6725512396694203E-2</c:v>
                      </c:pt>
                      <c:pt idx="674" formatCode="0.0%">
                        <c:v>1.6678185123966929E-2</c:v>
                      </c:pt>
                      <c:pt idx="675" formatCode="0.0%">
                        <c:v>1.6627242148760317E-2</c:v>
                      </c:pt>
                      <c:pt idx="676" formatCode="0.0%">
                        <c:v>1.6568410743801637E-2</c:v>
                      </c:pt>
                      <c:pt idx="677" formatCode="0.0%">
                        <c:v>1.6508746280991724E-2</c:v>
                      </c:pt>
                      <c:pt idx="678" formatCode="0.0%">
                        <c:v>1.6433401652892553E-2</c:v>
                      </c:pt>
                      <c:pt idx="679" formatCode="0.0%">
                        <c:v>1.63678082644628E-2</c:v>
                      </c:pt>
                      <c:pt idx="680" formatCode="0.0%">
                        <c:v>1.6300953719008259E-2</c:v>
                      </c:pt>
                      <c:pt idx="681" formatCode="0.0%">
                        <c:v>1.6235859504132227E-2</c:v>
                      </c:pt>
                      <c:pt idx="682" formatCode="0.0%">
                        <c:v>1.6190671074380159E-2</c:v>
                      </c:pt>
                      <c:pt idx="683" formatCode="0.0%">
                        <c:v>1.6157791735537184E-2</c:v>
                      </c:pt>
                      <c:pt idx="684" formatCode="0.0%">
                        <c:v>1.6161452499999996E-2</c:v>
                      </c:pt>
                      <c:pt idx="685" formatCode="0.0%">
                        <c:v>1.6145042622950814E-2</c:v>
                      </c:pt>
                      <c:pt idx="686" formatCode="0.0%">
                        <c:v>1.6100421311475408E-2</c:v>
                      </c:pt>
                      <c:pt idx="687" formatCode="0.0%">
                        <c:v>1.6048913114754097E-2</c:v>
                      </c:pt>
                      <c:pt idx="688" formatCode="0.0%">
                        <c:v>1.6063720833333333E-2</c:v>
                      </c:pt>
                      <c:pt idx="689" formatCode="0.0%">
                        <c:v>1.6016496747967474E-2</c:v>
                      </c:pt>
                      <c:pt idx="690" formatCode="0.0%">
                        <c:v>1.5972741463414628E-2</c:v>
                      </c:pt>
                      <c:pt idx="691" formatCode="0.0%">
                        <c:v>1.5935173170731707E-2</c:v>
                      </c:pt>
                      <c:pt idx="692" formatCode="0.0%">
                        <c:v>1.5895560833333332E-2</c:v>
                      </c:pt>
                      <c:pt idx="693" formatCode="0.0%">
                        <c:v>1.5910462903225803E-2</c:v>
                      </c:pt>
                      <c:pt idx="694" formatCode="0.0%">
                        <c:v>1.5869683870967738E-2</c:v>
                      </c:pt>
                      <c:pt idx="695" formatCode="0.0%">
                        <c:v>1.582770080645161E-2</c:v>
                      </c:pt>
                      <c:pt idx="696" formatCode="0.0%">
                        <c:v>1.5783331451612901E-2</c:v>
                      </c:pt>
                      <c:pt idx="697" formatCode="0.0%">
                        <c:v>1.5743696774193548E-2</c:v>
                      </c:pt>
                      <c:pt idx="698" formatCode="0.0%">
                        <c:v>1.5693767741935483E-2</c:v>
                      </c:pt>
                      <c:pt idx="699" formatCode="0.0%">
                        <c:v>1.5617094999999999E-2</c:v>
                      </c:pt>
                      <c:pt idx="700" formatCode="0.0%">
                        <c:v>1.56502616E-2</c:v>
                      </c:pt>
                      <c:pt idx="701" formatCode="0.0%">
                        <c:v>1.56170184E-2</c:v>
                      </c:pt>
                      <c:pt idx="702" formatCode="0.0%">
                        <c:v>1.5596551200000003E-2</c:v>
                      </c:pt>
                      <c:pt idx="703" formatCode="0.0%">
                        <c:v>1.5553583333333336E-2</c:v>
                      </c:pt>
                      <c:pt idx="704" formatCode="0.0%">
                        <c:v>1.562777380952381E-2</c:v>
                      </c:pt>
                      <c:pt idx="705" formatCode="0.0%">
                        <c:v>1.5619050000000002E-2</c:v>
                      </c:pt>
                      <c:pt idx="706" formatCode="0.0%">
                        <c:v>1.5611000793650796E-2</c:v>
                      </c:pt>
                      <c:pt idx="707" formatCode="0.0%">
                        <c:v>1.5520301666666673E-2</c:v>
                      </c:pt>
                      <c:pt idx="708" formatCode="0.0%">
                        <c:v>1.5636065354330715E-2</c:v>
                      </c:pt>
                      <c:pt idx="709" formatCode="0.0%">
                        <c:v>1.5627857480314967E-2</c:v>
                      </c:pt>
                      <c:pt idx="710" formatCode="0.0%">
                        <c:v>1.5613919685039376E-2</c:v>
                      </c:pt>
                      <c:pt idx="711" formatCode="0.0%">
                        <c:v>1.5496700000000006E-2</c:v>
                      </c:pt>
                      <c:pt idx="712" formatCode="0.0%">
                        <c:v>1.5653872656250005E-2</c:v>
                      </c:pt>
                      <c:pt idx="713" formatCode="0.0%">
                        <c:v>1.5665996093750006E-2</c:v>
                      </c:pt>
                      <c:pt idx="714" formatCode="0.0%">
                        <c:v>1.5702392187500008E-2</c:v>
                      </c:pt>
                      <c:pt idx="715" formatCode="0.0%">
                        <c:v>1.5609195000000008E-2</c:v>
                      </c:pt>
                      <c:pt idx="716" formatCode="0.0%">
                        <c:v>1.5798424806201555E-2</c:v>
                      </c:pt>
                      <c:pt idx="717" formatCode="0.0%">
                        <c:v>1.5853674418604653E-2</c:v>
                      </c:pt>
                      <c:pt idx="718" formatCode="0.0%">
                        <c:v>1.5896900000000005E-2</c:v>
                      </c:pt>
                      <c:pt idx="719" formatCode="0.0%">
                        <c:v>1.5941341085271322E-2</c:v>
                      </c:pt>
                      <c:pt idx="720" formatCode="0.0%">
                        <c:v>1.598236976744187E-2</c:v>
                      </c:pt>
                      <c:pt idx="721" formatCode="0.0%">
                        <c:v>1.6024877519379855E-2</c:v>
                      </c:pt>
                      <c:pt idx="722" formatCode="0.0%">
                        <c:v>1.6082225581395358E-2</c:v>
                      </c:pt>
                      <c:pt idx="723" formatCode="0.0%">
                        <c:v>1.6146754263565898E-2</c:v>
                      </c:pt>
                      <c:pt idx="724" formatCode="0.0%">
                        <c:v>1.606092000000001E-2</c:v>
                      </c:pt>
                      <c:pt idx="725" formatCode="0.0%">
                        <c:v>1.6237371538461543E-2</c:v>
                      </c:pt>
                      <c:pt idx="726" formatCode="0.0%">
                        <c:v>1.6121930833333343E-2</c:v>
                      </c:pt>
                      <c:pt idx="727" formatCode="0.0%">
                        <c:v>1.6300752671755726E-2</c:v>
                      </c:pt>
                      <c:pt idx="728" formatCode="0.0%">
                        <c:v>1.6146174166666676E-2</c:v>
                      </c:pt>
                      <c:pt idx="729" formatCode="0.0%">
                        <c:v>1.6330901515151514E-2</c:v>
                      </c:pt>
                      <c:pt idx="730" formatCode="0.0%">
                        <c:v>1.6335396969696964E-2</c:v>
                      </c:pt>
                      <c:pt idx="731" formatCode="0.0%">
                        <c:v>1.633583863636363E-2</c:v>
                      </c:pt>
                      <c:pt idx="732" formatCode="0.0%">
                        <c:v>1.6336553030303028E-2</c:v>
                      </c:pt>
                      <c:pt idx="733" formatCode="0.0%">
                        <c:v>1.6348637878787875E-2</c:v>
                      </c:pt>
                      <c:pt idx="734" formatCode="0.0%">
                        <c:v>1.6158803333333339E-2</c:v>
                      </c:pt>
                      <c:pt idx="735" formatCode="0.0%">
                        <c:v>1.6289170676691733E-2</c:v>
                      </c:pt>
                      <c:pt idx="736" formatCode="0.0%">
                        <c:v>1.6249813533834589E-2</c:v>
                      </c:pt>
                      <c:pt idx="737" formatCode="0.0%">
                        <c:v>1.6220195488721809E-2</c:v>
                      </c:pt>
                      <c:pt idx="738" formatCode="0.0%">
                        <c:v>1.6206551879699254E-2</c:v>
                      </c:pt>
                      <c:pt idx="739" formatCode="0.0%">
                        <c:v>1.6211788721804517E-2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A9E1-48A9-A2AF-0457589F7B9C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Graph'!$J$21</c15:sqref>
                        </c15:formulaRef>
                      </c:ext>
                    </c:extLst>
                    <c:strCache>
                      <c:ptCount val="1"/>
                      <c:pt idx="0">
                        <c:v>10-Year Breakeven Inflation Rate, Percent, Monthly, Not Seasonally Adjusted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Graph'!$A$22:$A$801</c15:sqref>
                        </c15:formulaRef>
                      </c:ext>
                    </c:extLst>
                    <c:numCache>
                      <c:formatCode>mmm\-yy</c:formatCode>
                      <c:ptCount val="780"/>
                      <c:pt idx="0">
                        <c:v>21916</c:v>
                      </c:pt>
                      <c:pt idx="1">
                        <c:v>21947</c:v>
                      </c:pt>
                      <c:pt idx="2">
                        <c:v>21976</c:v>
                      </c:pt>
                      <c:pt idx="3">
                        <c:v>22007</c:v>
                      </c:pt>
                      <c:pt idx="4">
                        <c:v>22037</c:v>
                      </c:pt>
                      <c:pt idx="5">
                        <c:v>22068</c:v>
                      </c:pt>
                      <c:pt idx="6">
                        <c:v>22098</c:v>
                      </c:pt>
                      <c:pt idx="7">
                        <c:v>22129</c:v>
                      </c:pt>
                      <c:pt idx="8">
                        <c:v>22160</c:v>
                      </c:pt>
                      <c:pt idx="9">
                        <c:v>22190</c:v>
                      </c:pt>
                      <c:pt idx="10">
                        <c:v>22221</c:v>
                      </c:pt>
                      <c:pt idx="11">
                        <c:v>22251</c:v>
                      </c:pt>
                      <c:pt idx="12">
                        <c:v>22282</c:v>
                      </c:pt>
                      <c:pt idx="13">
                        <c:v>22313</c:v>
                      </c:pt>
                      <c:pt idx="14">
                        <c:v>22341</c:v>
                      </c:pt>
                      <c:pt idx="15">
                        <c:v>22372</c:v>
                      </c:pt>
                      <c:pt idx="16">
                        <c:v>22402</c:v>
                      </c:pt>
                      <c:pt idx="17">
                        <c:v>22433</c:v>
                      </c:pt>
                      <c:pt idx="18">
                        <c:v>22463</c:v>
                      </c:pt>
                      <c:pt idx="19">
                        <c:v>22494</c:v>
                      </c:pt>
                      <c:pt idx="20">
                        <c:v>22525</c:v>
                      </c:pt>
                      <c:pt idx="21">
                        <c:v>22555</c:v>
                      </c:pt>
                      <c:pt idx="22">
                        <c:v>22586</c:v>
                      </c:pt>
                      <c:pt idx="23">
                        <c:v>22616</c:v>
                      </c:pt>
                      <c:pt idx="24">
                        <c:v>22647</c:v>
                      </c:pt>
                      <c:pt idx="25">
                        <c:v>22678</c:v>
                      </c:pt>
                      <c:pt idx="26">
                        <c:v>22706</c:v>
                      </c:pt>
                      <c:pt idx="27">
                        <c:v>22737</c:v>
                      </c:pt>
                      <c:pt idx="28">
                        <c:v>22767</c:v>
                      </c:pt>
                      <c:pt idx="29">
                        <c:v>22798</c:v>
                      </c:pt>
                      <c:pt idx="30">
                        <c:v>22828</c:v>
                      </c:pt>
                      <c:pt idx="31">
                        <c:v>22859</c:v>
                      </c:pt>
                      <c:pt idx="32">
                        <c:v>22890</c:v>
                      </c:pt>
                      <c:pt idx="33">
                        <c:v>22920</c:v>
                      </c:pt>
                      <c:pt idx="34">
                        <c:v>22951</c:v>
                      </c:pt>
                      <c:pt idx="35">
                        <c:v>22981</c:v>
                      </c:pt>
                      <c:pt idx="36">
                        <c:v>23012</c:v>
                      </c:pt>
                      <c:pt idx="37">
                        <c:v>23043</c:v>
                      </c:pt>
                      <c:pt idx="38">
                        <c:v>23071</c:v>
                      </c:pt>
                      <c:pt idx="39">
                        <c:v>23102</c:v>
                      </c:pt>
                      <c:pt idx="40">
                        <c:v>23132</c:v>
                      </c:pt>
                      <c:pt idx="41">
                        <c:v>23163</c:v>
                      </c:pt>
                      <c:pt idx="42">
                        <c:v>23193</c:v>
                      </c:pt>
                      <c:pt idx="43">
                        <c:v>23224</c:v>
                      </c:pt>
                      <c:pt idx="44">
                        <c:v>23255</c:v>
                      </c:pt>
                      <c:pt idx="45">
                        <c:v>23285</c:v>
                      </c:pt>
                      <c:pt idx="46">
                        <c:v>23316</c:v>
                      </c:pt>
                      <c:pt idx="47">
                        <c:v>23346</c:v>
                      </c:pt>
                      <c:pt idx="48">
                        <c:v>23377</c:v>
                      </c:pt>
                      <c:pt idx="49">
                        <c:v>23408</c:v>
                      </c:pt>
                      <c:pt idx="50">
                        <c:v>23437</c:v>
                      </c:pt>
                      <c:pt idx="51">
                        <c:v>23468</c:v>
                      </c:pt>
                      <c:pt idx="52">
                        <c:v>23498</c:v>
                      </c:pt>
                      <c:pt idx="53">
                        <c:v>23529</c:v>
                      </c:pt>
                      <c:pt idx="54">
                        <c:v>23559</c:v>
                      </c:pt>
                      <c:pt idx="55">
                        <c:v>23590</c:v>
                      </c:pt>
                      <c:pt idx="56">
                        <c:v>23621</c:v>
                      </c:pt>
                      <c:pt idx="57">
                        <c:v>23651</c:v>
                      </c:pt>
                      <c:pt idx="58">
                        <c:v>23682</c:v>
                      </c:pt>
                      <c:pt idx="59">
                        <c:v>23712</c:v>
                      </c:pt>
                      <c:pt idx="60">
                        <c:v>23743</c:v>
                      </c:pt>
                      <c:pt idx="61">
                        <c:v>23774</c:v>
                      </c:pt>
                      <c:pt idx="62">
                        <c:v>23802</c:v>
                      </c:pt>
                      <c:pt idx="63">
                        <c:v>23833</c:v>
                      </c:pt>
                      <c:pt idx="64">
                        <c:v>23863</c:v>
                      </c:pt>
                      <c:pt idx="65">
                        <c:v>23894</c:v>
                      </c:pt>
                      <c:pt idx="66">
                        <c:v>23924</c:v>
                      </c:pt>
                      <c:pt idx="67">
                        <c:v>23955</c:v>
                      </c:pt>
                      <c:pt idx="68">
                        <c:v>23986</c:v>
                      </c:pt>
                      <c:pt idx="69">
                        <c:v>24016</c:v>
                      </c:pt>
                      <c:pt idx="70">
                        <c:v>24047</c:v>
                      </c:pt>
                      <c:pt idx="71">
                        <c:v>24077</c:v>
                      </c:pt>
                      <c:pt idx="72">
                        <c:v>24108</c:v>
                      </c:pt>
                      <c:pt idx="73">
                        <c:v>24139</c:v>
                      </c:pt>
                      <c:pt idx="74">
                        <c:v>24167</c:v>
                      </c:pt>
                      <c:pt idx="75">
                        <c:v>24198</c:v>
                      </c:pt>
                      <c:pt idx="76">
                        <c:v>24228</c:v>
                      </c:pt>
                      <c:pt idx="77">
                        <c:v>24259</c:v>
                      </c:pt>
                      <c:pt idx="78">
                        <c:v>24289</c:v>
                      </c:pt>
                      <c:pt idx="79">
                        <c:v>24320</c:v>
                      </c:pt>
                      <c:pt idx="80">
                        <c:v>24351</c:v>
                      </c:pt>
                      <c:pt idx="81">
                        <c:v>24381</c:v>
                      </c:pt>
                      <c:pt idx="82">
                        <c:v>24412</c:v>
                      </c:pt>
                      <c:pt idx="83">
                        <c:v>24442</c:v>
                      </c:pt>
                      <c:pt idx="84">
                        <c:v>24473</c:v>
                      </c:pt>
                      <c:pt idx="85">
                        <c:v>24504</c:v>
                      </c:pt>
                      <c:pt idx="86">
                        <c:v>24532</c:v>
                      </c:pt>
                      <c:pt idx="87">
                        <c:v>24563</c:v>
                      </c:pt>
                      <c:pt idx="88">
                        <c:v>24593</c:v>
                      </c:pt>
                      <c:pt idx="89">
                        <c:v>24624</c:v>
                      </c:pt>
                      <c:pt idx="90">
                        <c:v>24654</c:v>
                      </c:pt>
                      <c:pt idx="91">
                        <c:v>24685</c:v>
                      </c:pt>
                      <c:pt idx="92">
                        <c:v>24716</c:v>
                      </c:pt>
                      <c:pt idx="93">
                        <c:v>24746</c:v>
                      </c:pt>
                      <c:pt idx="94">
                        <c:v>24777</c:v>
                      </c:pt>
                      <c:pt idx="95">
                        <c:v>24807</c:v>
                      </c:pt>
                      <c:pt idx="96">
                        <c:v>24838</c:v>
                      </c:pt>
                      <c:pt idx="97">
                        <c:v>24869</c:v>
                      </c:pt>
                      <c:pt idx="98">
                        <c:v>24898</c:v>
                      </c:pt>
                      <c:pt idx="99">
                        <c:v>24929</c:v>
                      </c:pt>
                      <c:pt idx="100">
                        <c:v>24959</c:v>
                      </c:pt>
                      <c:pt idx="101">
                        <c:v>24990</c:v>
                      </c:pt>
                      <c:pt idx="102">
                        <c:v>25020</c:v>
                      </c:pt>
                      <c:pt idx="103">
                        <c:v>25051</c:v>
                      </c:pt>
                      <c:pt idx="104">
                        <c:v>25082</c:v>
                      </c:pt>
                      <c:pt idx="105">
                        <c:v>25112</c:v>
                      </c:pt>
                      <c:pt idx="106">
                        <c:v>25143</c:v>
                      </c:pt>
                      <c:pt idx="107">
                        <c:v>25173</c:v>
                      </c:pt>
                      <c:pt idx="108">
                        <c:v>25204</c:v>
                      </c:pt>
                      <c:pt idx="109">
                        <c:v>25235</c:v>
                      </c:pt>
                      <c:pt idx="110">
                        <c:v>25263</c:v>
                      </c:pt>
                      <c:pt idx="111">
                        <c:v>25294</c:v>
                      </c:pt>
                      <c:pt idx="112">
                        <c:v>25324</c:v>
                      </c:pt>
                      <c:pt idx="113">
                        <c:v>25355</c:v>
                      </c:pt>
                      <c:pt idx="114">
                        <c:v>25385</c:v>
                      </c:pt>
                      <c:pt idx="115">
                        <c:v>25416</c:v>
                      </c:pt>
                      <c:pt idx="116">
                        <c:v>25447</c:v>
                      </c:pt>
                      <c:pt idx="117">
                        <c:v>25477</c:v>
                      </c:pt>
                      <c:pt idx="118">
                        <c:v>25508</c:v>
                      </c:pt>
                      <c:pt idx="119">
                        <c:v>25538</c:v>
                      </c:pt>
                      <c:pt idx="120">
                        <c:v>25569</c:v>
                      </c:pt>
                      <c:pt idx="121">
                        <c:v>25600</c:v>
                      </c:pt>
                      <c:pt idx="122">
                        <c:v>25628</c:v>
                      </c:pt>
                      <c:pt idx="123">
                        <c:v>25659</c:v>
                      </c:pt>
                      <c:pt idx="124">
                        <c:v>25689</c:v>
                      </c:pt>
                      <c:pt idx="125">
                        <c:v>25720</c:v>
                      </c:pt>
                      <c:pt idx="126">
                        <c:v>25750</c:v>
                      </c:pt>
                      <c:pt idx="127">
                        <c:v>25781</c:v>
                      </c:pt>
                      <c:pt idx="128">
                        <c:v>25812</c:v>
                      </c:pt>
                      <c:pt idx="129">
                        <c:v>25842</c:v>
                      </c:pt>
                      <c:pt idx="130">
                        <c:v>25873</c:v>
                      </c:pt>
                      <c:pt idx="131">
                        <c:v>25903</c:v>
                      </c:pt>
                      <c:pt idx="132">
                        <c:v>25934</c:v>
                      </c:pt>
                      <c:pt idx="133">
                        <c:v>25965</c:v>
                      </c:pt>
                      <c:pt idx="134">
                        <c:v>25993</c:v>
                      </c:pt>
                      <c:pt idx="135">
                        <c:v>26024</c:v>
                      </c:pt>
                      <c:pt idx="136">
                        <c:v>26054</c:v>
                      </c:pt>
                      <c:pt idx="137">
                        <c:v>26085</c:v>
                      </c:pt>
                      <c:pt idx="138">
                        <c:v>26115</c:v>
                      </c:pt>
                      <c:pt idx="139">
                        <c:v>26146</c:v>
                      </c:pt>
                      <c:pt idx="140">
                        <c:v>26177</c:v>
                      </c:pt>
                      <c:pt idx="141">
                        <c:v>26207</c:v>
                      </c:pt>
                      <c:pt idx="142">
                        <c:v>26238</c:v>
                      </c:pt>
                      <c:pt idx="143">
                        <c:v>26268</c:v>
                      </c:pt>
                      <c:pt idx="144">
                        <c:v>26299</c:v>
                      </c:pt>
                      <c:pt idx="145">
                        <c:v>26330</c:v>
                      </c:pt>
                      <c:pt idx="146">
                        <c:v>26359</c:v>
                      </c:pt>
                      <c:pt idx="147">
                        <c:v>26390</c:v>
                      </c:pt>
                      <c:pt idx="148">
                        <c:v>26420</c:v>
                      </c:pt>
                      <c:pt idx="149">
                        <c:v>26451</c:v>
                      </c:pt>
                      <c:pt idx="150">
                        <c:v>26481</c:v>
                      </c:pt>
                      <c:pt idx="151">
                        <c:v>26512</c:v>
                      </c:pt>
                      <c:pt idx="152">
                        <c:v>26543</c:v>
                      </c:pt>
                      <c:pt idx="153">
                        <c:v>26573</c:v>
                      </c:pt>
                      <c:pt idx="154">
                        <c:v>26604</c:v>
                      </c:pt>
                      <c:pt idx="155">
                        <c:v>26634</c:v>
                      </c:pt>
                      <c:pt idx="156">
                        <c:v>26665</c:v>
                      </c:pt>
                      <c:pt idx="157">
                        <c:v>26696</c:v>
                      </c:pt>
                      <c:pt idx="158">
                        <c:v>26724</c:v>
                      </c:pt>
                      <c:pt idx="159">
                        <c:v>26755</c:v>
                      </c:pt>
                      <c:pt idx="160">
                        <c:v>26785</c:v>
                      </c:pt>
                      <c:pt idx="161">
                        <c:v>26816</c:v>
                      </c:pt>
                      <c:pt idx="162">
                        <c:v>26846</c:v>
                      </c:pt>
                      <c:pt idx="163">
                        <c:v>26877</c:v>
                      </c:pt>
                      <c:pt idx="164">
                        <c:v>26908</c:v>
                      </c:pt>
                      <c:pt idx="165">
                        <c:v>26938</c:v>
                      </c:pt>
                      <c:pt idx="166">
                        <c:v>26969</c:v>
                      </c:pt>
                      <c:pt idx="167">
                        <c:v>26999</c:v>
                      </c:pt>
                      <c:pt idx="168">
                        <c:v>27030</c:v>
                      </c:pt>
                      <c:pt idx="169">
                        <c:v>27061</c:v>
                      </c:pt>
                      <c:pt idx="170">
                        <c:v>27089</c:v>
                      </c:pt>
                      <c:pt idx="171">
                        <c:v>27120</c:v>
                      </c:pt>
                      <c:pt idx="172">
                        <c:v>27150</c:v>
                      </c:pt>
                      <c:pt idx="173">
                        <c:v>27181</c:v>
                      </c:pt>
                      <c:pt idx="174">
                        <c:v>27211</c:v>
                      </c:pt>
                      <c:pt idx="175">
                        <c:v>27242</c:v>
                      </c:pt>
                      <c:pt idx="176">
                        <c:v>27273</c:v>
                      </c:pt>
                      <c:pt idx="177">
                        <c:v>27303</c:v>
                      </c:pt>
                      <c:pt idx="178">
                        <c:v>27334</c:v>
                      </c:pt>
                      <c:pt idx="179">
                        <c:v>27364</c:v>
                      </c:pt>
                      <c:pt idx="180">
                        <c:v>27395</c:v>
                      </c:pt>
                      <c:pt idx="181">
                        <c:v>27426</c:v>
                      </c:pt>
                      <c:pt idx="182">
                        <c:v>27454</c:v>
                      </c:pt>
                      <c:pt idx="183">
                        <c:v>27485</c:v>
                      </c:pt>
                      <c:pt idx="184">
                        <c:v>27515</c:v>
                      </c:pt>
                      <c:pt idx="185">
                        <c:v>27546</c:v>
                      </c:pt>
                      <c:pt idx="186">
                        <c:v>27576</c:v>
                      </c:pt>
                      <c:pt idx="187">
                        <c:v>27607</c:v>
                      </c:pt>
                      <c:pt idx="188">
                        <c:v>27638</c:v>
                      </c:pt>
                      <c:pt idx="189">
                        <c:v>27668</c:v>
                      </c:pt>
                      <c:pt idx="190">
                        <c:v>27699</c:v>
                      </c:pt>
                      <c:pt idx="191">
                        <c:v>27729</c:v>
                      </c:pt>
                      <c:pt idx="192">
                        <c:v>27760</c:v>
                      </c:pt>
                      <c:pt idx="193">
                        <c:v>27791</c:v>
                      </c:pt>
                      <c:pt idx="194">
                        <c:v>27820</c:v>
                      </c:pt>
                      <c:pt idx="195">
                        <c:v>27851</c:v>
                      </c:pt>
                      <c:pt idx="196">
                        <c:v>27881</c:v>
                      </c:pt>
                      <c:pt idx="197">
                        <c:v>27912</c:v>
                      </c:pt>
                      <c:pt idx="198">
                        <c:v>27942</c:v>
                      </c:pt>
                      <c:pt idx="199">
                        <c:v>27973</c:v>
                      </c:pt>
                      <c:pt idx="200">
                        <c:v>28004</c:v>
                      </c:pt>
                      <c:pt idx="201">
                        <c:v>28034</c:v>
                      </c:pt>
                      <c:pt idx="202">
                        <c:v>28065</c:v>
                      </c:pt>
                      <c:pt idx="203">
                        <c:v>28095</c:v>
                      </c:pt>
                      <c:pt idx="204">
                        <c:v>28126</c:v>
                      </c:pt>
                      <c:pt idx="205">
                        <c:v>28157</c:v>
                      </c:pt>
                      <c:pt idx="206">
                        <c:v>28185</c:v>
                      </c:pt>
                      <c:pt idx="207">
                        <c:v>28216</c:v>
                      </c:pt>
                      <c:pt idx="208">
                        <c:v>28246</c:v>
                      </c:pt>
                      <c:pt idx="209">
                        <c:v>28277</c:v>
                      </c:pt>
                      <c:pt idx="210">
                        <c:v>28307</c:v>
                      </c:pt>
                      <c:pt idx="211">
                        <c:v>28338</c:v>
                      </c:pt>
                      <c:pt idx="212">
                        <c:v>28369</c:v>
                      </c:pt>
                      <c:pt idx="213">
                        <c:v>28399</c:v>
                      </c:pt>
                      <c:pt idx="214">
                        <c:v>28430</c:v>
                      </c:pt>
                      <c:pt idx="215">
                        <c:v>28460</c:v>
                      </c:pt>
                      <c:pt idx="216">
                        <c:v>28491</c:v>
                      </c:pt>
                      <c:pt idx="217">
                        <c:v>28522</c:v>
                      </c:pt>
                      <c:pt idx="218">
                        <c:v>28550</c:v>
                      </c:pt>
                      <c:pt idx="219">
                        <c:v>28581</c:v>
                      </c:pt>
                      <c:pt idx="220">
                        <c:v>28611</c:v>
                      </c:pt>
                      <c:pt idx="221">
                        <c:v>28642</c:v>
                      </c:pt>
                      <c:pt idx="222">
                        <c:v>28672</c:v>
                      </c:pt>
                      <c:pt idx="223">
                        <c:v>28703</c:v>
                      </c:pt>
                      <c:pt idx="224">
                        <c:v>28734</c:v>
                      </c:pt>
                      <c:pt idx="225">
                        <c:v>28764</c:v>
                      </c:pt>
                      <c:pt idx="226">
                        <c:v>28795</c:v>
                      </c:pt>
                      <c:pt idx="227">
                        <c:v>28825</c:v>
                      </c:pt>
                      <c:pt idx="228">
                        <c:v>28856</c:v>
                      </c:pt>
                      <c:pt idx="229">
                        <c:v>28887</c:v>
                      </c:pt>
                      <c:pt idx="230">
                        <c:v>28915</c:v>
                      </c:pt>
                      <c:pt idx="231">
                        <c:v>28946</c:v>
                      </c:pt>
                      <c:pt idx="232">
                        <c:v>28976</c:v>
                      </c:pt>
                      <c:pt idx="233">
                        <c:v>29007</c:v>
                      </c:pt>
                      <c:pt idx="234">
                        <c:v>29037</c:v>
                      </c:pt>
                      <c:pt idx="235">
                        <c:v>29068</c:v>
                      </c:pt>
                      <c:pt idx="236">
                        <c:v>29099</c:v>
                      </c:pt>
                      <c:pt idx="237">
                        <c:v>29129</c:v>
                      </c:pt>
                      <c:pt idx="238">
                        <c:v>29160</c:v>
                      </c:pt>
                      <c:pt idx="239">
                        <c:v>29190</c:v>
                      </c:pt>
                      <c:pt idx="240">
                        <c:v>29221</c:v>
                      </c:pt>
                      <c:pt idx="241">
                        <c:v>29252</c:v>
                      </c:pt>
                      <c:pt idx="242">
                        <c:v>29281</c:v>
                      </c:pt>
                      <c:pt idx="243">
                        <c:v>29312</c:v>
                      </c:pt>
                      <c:pt idx="244">
                        <c:v>29342</c:v>
                      </c:pt>
                      <c:pt idx="245">
                        <c:v>29373</c:v>
                      </c:pt>
                      <c:pt idx="246">
                        <c:v>29403</c:v>
                      </c:pt>
                      <c:pt idx="247">
                        <c:v>29434</c:v>
                      </c:pt>
                      <c:pt idx="248">
                        <c:v>29465</c:v>
                      </c:pt>
                      <c:pt idx="249">
                        <c:v>29495</c:v>
                      </c:pt>
                      <c:pt idx="250">
                        <c:v>29526</c:v>
                      </c:pt>
                      <c:pt idx="251">
                        <c:v>29556</c:v>
                      </c:pt>
                      <c:pt idx="252">
                        <c:v>29587</c:v>
                      </c:pt>
                      <c:pt idx="253">
                        <c:v>29618</c:v>
                      </c:pt>
                      <c:pt idx="254">
                        <c:v>29646</c:v>
                      </c:pt>
                      <c:pt idx="255">
                        <c:v>29677</c:v>
                      </c:pt>
                      <c:pt idx="256">
                        <c:v>29707</c:v>
                      </c:pt>
                      <c:pt idx="257">
                        <c:v>29738</c:v>
                      </c:pt>
                      <c:pt idx="258">
                        <c:v>29768</c:v>
                      </c:pt>
                      <c:pt idx="259">
                        <c:v>29799</c:v>
                      </c:pt>
                      <c:pt idx="260">
                        <c:v>29830</c:v>
                      </c:pt>
                      <c:pt idx="261">
                        <c:v>29860</c:v>
                      </c:pt>
                      <c:pt idx="262">
                        <c:v>29891</c:v>
                      </c:pt>
                      <c:pt idx="263">
                        <c:v>29921</c:v>
                      </c:pt>
                      <c:pt idx="264">
                        <c:v>29952</c:v>
                      </c:pt>
                      <c:pt idx="265">
                        <c:v>29983</c:v>
                      </c:pt>
                      <c:pt idx="266">
                        <c:v>30011</c:v>
                      </c:pt>
                      <c:pt idx="267">
                        <c:v>30042</c:v>
                      </c:pt>
                      <c:pt idx="268">
                        <c:v>30072</c:v>
                      </c:pt>
                      <c:pt idx="269">
                        <c:v>30103</c:v>
                      </c:pt>
                      <c:pt idx="270">
                        <c:v>30133</c:v>
                      </c:pt>
                      <c:pt idx="271">
                        <c:v>30164</c:v>
                      </c:pt>
                      <c:pt idx="272">
                        <c:v>30195</c:v>
                      </c:pt>
                      <c:pt idx="273">
                        <c:v>30225</c:v>
                      </c:pt>
                      <c:pt idx="274">
                        <c:v>30256</c:v>
                      </c:pt>
                      <c:pt idx="275">
                        <c:v>30286</c:v>
                      </c:pt>
                      <c:pt idx="276">
                        <c:v>30317</c:v>
                      </c:pt>
                      <c:pt idx="277">
                        <c:v>30348</c:v>
                      </c:pt>
                      <c:pt idx="278">
                        <c:v>30376</c:v>
                      </c:pt>
                      <c:pt idx="279">
                        <c:v>30407</c:v>
                      </c:pt>
                      <c:pt idx="280">
                        <c:v>30437</c:v>
                      </c:pt>
                      <c:pt idx="281">
                        <c:v>30468</c:v>
                      </c:pt>
                      <c:pt idx="282">
                        <c:v>30498</c:v>
                      </c:pt>
                      <c:pt idx="283">
                        <c:v>30529</c:v>
                      </c:pt>
                      <c:pt idx="284">
                        <c:v>30560</c:v>
                      </c:pt>
                      <c:pt idx="285">
                        <c:v>30590</c:v>
                      </c:pt>
                      <c:pt idx="286">
                        <c:v>30621</c:v>
                      </c:pt>
                      <c:pt idx="287">
                        <c:v>30651</c:v>
                      </c:pt>
                      <c:pt idx="288">
                        <c:v>30682</c:v>
                      </c:pt>
                      <c:pt idx="289">
                        <c:v>30713</c:v>
                      </c:pt>
                      <c:pt idx="290">
                        <c:v>30742</c:v>
                      </c:pt>
                      <c:pt idx="291">
                        <c:v>30773</c:v>
                      </c:pt>
                      <c:pt idx="292">
                        <c:v>30803</c:v>
                      </c:pt>
                      <c:pt idx="293">
                        <c:v>30834</c:v>
                      </c:pt>
                      <c:pt idx="294">
                        <c:v>30864</c:v>
                      </c:pt>
                      <c:pt idx="295">
                        <c:v>30895</c:v>
                      </c:pt>
                      <c:pt idx="296">
                        <c:v>30926</c:v>
                      </c:pt>
                      <c:pt idx="297">
                        <c:v>30956</c:v>
                      </c:pt>
                      <c:pt idx="298">
                        <c:v>30987</c:v>
                      </c:pt>
                      <c:pt idx="299">
                        <c:v>31017</c:v>
                      </c:pt>
                      <c:pt idx="300">
                        <c:v>31048</c:v>
                      </c:pt>
                      <c:pt idx="301">
                        <c:v>31079</c:v>
                      </c:pt>
                      <c:pt idx="302">
                        <c:v>31107</c:v>
                      </c:pt>
                      <c:pt idx="303">
                        <c:v>31138</c:v>
                      </c:pt>
                      <c:pt idx="304">
                        <c:v>31168</c:v>
                      </c:pt>
                      <c:pt idx="305">
                        <c:v>31199</c:v>
                      </c:pt>
                      <c:pt idx="306">
                        <c:v>31229</c:v>
                      </c:pt>
                      <c:pt idx="307">
                        <c:v>31260</c:v>
                      </c:pt>
                      <c:pt idx="308">
                        <c:v>31291</c:v>
                      </c:pt>
                      <c:pt idx="309">
                        <c:v>31321</c:v>
                      </c:pt>
                      <c:pt idx="310">
                        <c:v>31352</c:v>
                      </c:pt>
                      <c:pt idx="311">
                        <c:v>31382</c:v>
                      </c:pt>
                      <c:pt idx="312">
                        <c:v>31413</c:v>
                      </c:pt>
                      <c:pt idx="313">
                        <c:v>31444</c:v>
                      </c:pt>
                      <c:pt idx="314">
                        <c:v>31472</c:v>
                      </c:pt>
                      <c:pt idx="315">
                        <c:v>31503</c:v>
                      </c:pt>
                      <c:pt idx="316">
                        <c:v>31533</c:v>
                      </c:pt>
                      <c:pt idx="317">
                        <c:v>31564</c:v>
                      </c:pt>
                      <c:pt idx="318">
                        <c:v>31594</c:v>
                      </c:pt>
                      <c:pt idx="319">
                        <c:v>31625</c:v>
                      </c:pt>
                      <c:pt idx="320">
                        <c:v>31656</c:v>
                      </c:pt>
                      <c:pt idx="321">
                        <c:v>31686</c:v>
                      </c:pt>
                      <c:pt idx="322">
                        <c:v>31717</c:v>
                      </c:pt>
                      <c:pt idx="323">
                        <c:v>31747</c:v>
                      </c:pt>
                      <c:pt idx="324">
                        <c:v>31778</c:v>
                      </c:pt>
                      <c:pt idx="325">
                        <c:v>31809</c:v>
                      </c:pt>
                      <c:pt idx="326">
                        <c:v>31837</c:v>
                      </c:pt>
                      <c:pt idx="327">
                        <c:v>31868</c:v>
                      </c:pt>
                      <c:pt idx="328">
                        <c:v>31898</c:v>
                      </c:pt>
                      <c:pt idx="329">
                        <c:v>31929</c:v>
                      </c:pt>
                      <c:pt idx="330">
                        <c:v>31959</c:v>
                      </c:pt>
                      <c:pt idx="331">
                        <c:v>31990</c:v>
                      </c:pt>
                      <c:pt idx="332">
                        <c:v>32021</c:v>
                      </c:pt>
                      <c:pt idx="333">
                        <c:v>32051</c:v>
                      </c:pt>
                      <c:pt idx="334">
                        <c:v>32082</c:v>
                      </c:pt>
                      <c:pt idx="335">
                        <c:v>32112</c:v>
                      </c:pt>
                      <c:pt idx="336">
                        <c:v>32143</c:v>
                      </c:pt>
                      <c:pt idx="337">
                        <c:v>32174</c:v>
                      </c:pt>
                      <c:pt idx="338">
                        <c:v>32203</c:v>
                      </c:pt>
                      <c:pt idx="339">
                        <c:v>32234</c:v>
                      </c:pt>
                      <c:pt idx="340">
                        <c:v>32264</c:v>
                      </c:pt>
                      <c:pt idx="341">
                        <c:v>32295</c:v>
                      </c:pt>
                      <c:pt idx="342">
                        <c:v>32325</c:v>
                      </c:pt>
                      <c:pt idx="343">
                        <c:v>32356</c:v>
                      </c:pt>
                      <c:pt idx="344">
                        <c:v>32387</c:v>
                      </c:pt>
                      <c:pt idx="345">
                        <c:v>32417</c:v>
                      </c:pt>
                      <c:pt idx="346">
                        <c:v>32448</c:v>
                      </c:pt>
                      <c:pt idx="347">
                        <c:v>32478</c:v>
                      </c:pt>
                      <c:pt idx="348">
                        <c:v>32509</c:v>
                      </c:pt>
                      <c:pt idx="349">
                        <c:v>32540</c:v>
                      </c:pt>
                      <c:pt idx="350">
                        <c:v>32568</c:v>
                      </c:pt>
                      <c:pt idx="351">
                        <c:v>32599</c:v>
                      </c:pt>
                      <c:pt idx="352">
                        <c:v>32629</c:v>
                      </c:pt>
                      <c:pt idx="353">
                        <c:v>32660</c:v>
                      </c:pt>
                      <c:pt idx="354">
                        <c:v>32690</c:v>
                      </c:pt>
                      <c:pt idx="355">
                        <c:v>32721</c:v>
                      </c:pt>
                      <c:pt idx="356">
                        <c:v>32752</c:v>
                      </c:pt>
                      <c:pt idx="357">
                        <c:v>32782</c:v>
                      </c:pt>
                      <c:pt idx="358">
                        <c:v>32813</c:v>
                      </c:pt>
                      <c:pt idx="359">
                        <c:v>32843</c:v>
                      </c:pt>
                      <c:pt idx="360">
                        <c:v>32874</c:v>
                      </c:pt>
                      <c:pt idx="361">
                        <c:v>32905</c:v>
                      </c:pt>
                      <c:pt idx="362">
                        <c:v>32933</c:v>
                      </c:pt>
                      <c:pt idx="363">
                        <c:v>32964</c:v>
                      </c:pt>
                      <c:pt idx="364">
                        <c:v>32994</c:v>
                      </c:pt>
                      <c:pt idx="365">
                        <c:v>33025</c:v>
                      </c:pt>
                      <c:pt idx="366">
                        <c:v>33055</c:v>
                      </c:pt>
                      <c:pt idx="367">
                        <c:v>33086</c:v>
                      </c:pt>
                      <c:pt idx="368">
                        <c:v>33117</c:v>
                      </c:pt>
                      <c:pt idx="369">
                        <c:v>33147</c:v>
                      </c:pt>
                      <c:pt idx="370">
                        <c:v>33178</c:v>
                      </c:pt>
                      <c:pt idx="371">
                        <c:v>33208</c:v>
                      </c:pt>
                      <c:pt idx="372">
                        <c:v>33239</c:v>
                      </c:pt>
                      <c:pt idx="373">
                        <c:v>33270</c:v>
                      </c:pt>
                      <c:pt idx="374">
                        <c:v>33298</c:v>
                      </c:pt>
                      <c:pt idx="375">
                        <c:v>33329</c:v>
                      </c:pt>
                      <c:pt idx="376">
                        <c:v>33359</c:v>
                      </c:pt>
                      <c:pt idx="377">
                        <c:v>33390</c:v>
                      </c:pt>
                      <c:pt idx="378">
                        <c:v>33420</c:v>
                      </c:pt>
                      <c:pt idx="379">
                        <c:v>33451</c:v>
                      </c:pt>
                      <c:pt idx="380">
                        <c:v>33482</c:v>
                      </c:pt>
                      <c:pt idx="381">
                        <c:v>33512</c:v>
                      </c:pt>
                      <c:pt idx="382">
                        <c:v>33543</c:v>
                      </c:pt>
                      <c:pt idx="383">
                        <c:v>33573</c:v>
                      </c:pt>
                      <c:pt idx="384">
                        <c:v>33604</c:v>
                      </c:pt>
                      <c:pt idx="385">
                        <c:v>33635</c:v>
                      </c:pt>
                      <c:pt idx="386">
                        <c:v>33664</c:v>
                      </c:pt>
                      <c:pt idx="387">
                        <c:v>33695</c:v>
                      </c:pt>
                      <c:pt idx="388">
                        <c:v>33725</c:v>
                      </c:pt>
                      <c:pt idx="389">
                        <c:v>33756</c:v>
                      </c:pt>
                      <c:pt idx="390">
                        <c:v>33786</c:v>
                      </c:pt>
                      <c:pt idx="391">
                        <c:v>33817</c:v>
                      </c:pt>
                      <c:pt idx="392">
                        <c:v>33848</c:v>
                      </c:pt>
                      <c:pt idx="393">
                        <c:v>33878</c:v>
                      </c:pt>
                      <c:pt idx="394">
                        <c:v>33909</c:v>
                      </c:pt>
                      <c:pt idx="395">
                        <c:v>33939</c:v>
                      </c:pt>
                      <c:pt idx="396">
                        <c:v>33970</c:v>
                      </c:pt>
                      <c:pt idx="397">
                        <c:v>34001</c:v>
                      </c:pt>
                      <c:pt idx="398">
                        <c:v>34029</c:v>
                      </c:pt>
                      <c:pt idx="399">
                        <c:v>34060</c:v>
                      </c:pt>
                      <c:pt idx="400">
                        <c:v>34090</c:v>
                      </c:pt>
                      <c:pt idx="401">
                        <c:v>34121</c:v>
                      </c:pt>
                      <c:pt idx="402">
                        <c:v>34151</c:v>
                      </c:pt>
                      <c:pt idx="403">
                        <c:v>34182</c:v>
                      </c:pt>
                      <c:pt idx="404">
                        <c:v>34213</c:v>
                      </c:pt>
                      <c:pt idx="405">
                        <c:v>34243</c:v>
                      </c:pt>
                      <c:pt idx="406">
                        <c:v>34274</c:v>
                      </c:pt>
                      <c:pt idx="407">
                        <c:v>34304</c:v>
                      </c:pt>
                      <c:pt idx="408">
                        <c:v>34335</c:v>
                      </c:pt>
                      <c:pt idx="409">
                        <c:v>34366</c:v>
                      </c:pt>
                      <c:pt idx="410">
                        <c:v>34394</c:v>
                      </c:pt>
                      <c:pt idx="411">
                        <c:v>34425</c:v>
                      </c:pt>
                      <c:pt idx="412">
                        <c:v>34455</c:v>
                      </c:pt>
                      <c:pt idx="413">
                        <c:v>34486</c:v>
                      </c:pt>
                      <c:pt idx="414">
                        <c:v>34516</c:v>
                      </c:pt>
                      <c:pt idx="415">
                        <c:v>34547</c:v>
                      </c:pt>
                      <c:pt idx="416">
                        <c:v>34578</c:v>
                      </c:pt>
                      <c:pt idx="417">
                        <c:v>34608</c:v>
                      </c:pt>
                      <c:pt idx="418">
                        <c:v>34639</c:v>
                      </c:pt>
                      <c:pt idx="419">
                        <c:v>34669</c:v>
                      </c:pt>
                      <c:pt idx="420">
                        <c:v>34700</c:v>
                      </c:pt>
                      <c:pt idx="421">
                        <c:v>34731</c:v>
                      </c:pt>
                      <c:pt idx="422">
                        <c:v>34759</c:v>
                      </c:pt>
                      <c:pt idx="423">
                        <c:v>34790</c:v>
                      </c:pt>
                      <c:pt idx="424">
                        <c:v>34820</c:v>
                      </c:pt>
                      <c:pt idx="425">
                        <c:v>34851</c:v>
                      </c:pt>
                      <c:pt idx="426">
                        <c:v>34881</c:v>
                      </c:pt>
                      <c:pt idx="427">
                        <c:v>34912</c:v>
                      </c:pt>
                      <c:pt idx="428">
                        <c:v>34943</c:v>
                      </c:pt>
                      <c:pt idx="429">
                        <c:v>34973</c:v>
                      </c:pt>
                      <c:pt idx="430">
                        <c:v>35004</c:v>
                      </c:pt>
                      <c:pt idx="431">
                        <c:v>35034</c:v>
                      </c:pt>
                      <c:pt idx="432">
                        <c:v>35065</c:v>
                      </c:pt>
                      <c:pt idx="433">
                        <c:v>35096</c:v>
                      </c:pt>
                      <c:pt idx="434">
                        <c:v>35125</c:v>
                      </c:pt>
                      <c:pt idx="435">
                        <c:v>35156</c:v>
                      </c:pt>
                      <c:pt idx="436">
                        <c:v>35186</c:v>
                      </c:pt>
                      <c:pt idx="437">
                        <c:v>35217</c:v>
                      </c:pt>
                      <c:pt idx="438">
                        <c:v>35247</c:v>
                      </c:pt>
                      <c:pt idx="439">
                        <c:v>35278</c:v>
                      </c:pt>
                      <c:pt idx="440">
                        <c:v>35309</c:v>
                      </c:pt>
                      <c:pt idx="441">
                        <c:v>35339</c:v>
                      </c:pt>
                      <c:pt idx="442">
                        <c:v>35370</c:v>
                      </c:pt>
                      <c:pt idx="443">
                        <c:v>35400</c:v>
                      </c:pt>
                      <c:pt idx="444">
                        <c:v>35431</c:v>
                      </c:pt>
                      <c:pt idx="445">
                        <c:v>35462</c:v>
                      </c:pt>
                      <c:pt idx="446">
                        <c:v>35490</c:v>
                      </c:pt>
                      <c:pt idx="447">
                        <c:v>35521</c:v>
                      </c:pt>
                      <c:pt idx="448">
                        <c:v>35551</c:v>
                      </c:pt>
                      <c:pt idx="449">
                        <c:v>35582</c:v>
                      </c:pt>
                      <c:pt idx="450">
                        <c:v>35612</c:v>
                      </c:pt>
                      <c:pt idx="451">
                        <c:v>35643</c:v>
                      </c:pt>
                      <c:pt idx="452">
                        <c:v>35674</c:v>
                      </c:pt>
                      <c:pt idx="453">
                        <c:v>35704</c:v>
                      </c:pt>
                      <c:pt idx="454">
                        <c:v>35735</c:v>
                      </c:pt>
                      <c:pt idx="455">
                        <c:v>35765</c:v>
                      </c:pt>
                      <c:pt idx="456">
                        <c:v>35796</c:v>
                      </c:pt>
                      <c:pt idx="457">
                        <c:v>35827</c:v>
                      </c:pt>
                      <c:pt idx="458">
                        <c:v>35855</c:v>
                      </c:pt>
                      <c:pt idx="459">
                        <c:v>35886</c:v>
                      </c:pt>
                      <c:pt idx="460">
                        <c:v>35916</c:v>
                      </c:pt>
                      <c:pt idx="461">
                        <c:v>35947</c:v>
                      </c:pt>
                      <c:pt idx="462">
                        <c:v>35977</c:v>
                      </c:pt>
                      <c:pt idx="463">
                        <c:v>36008</c:v>
                      </c:pt>
                      <c:pt idx="464">
                        <c:v>36039</c:v>
                      </c:pt>
                      <c:pt idx="465">
                        <c:v>36069</c:v>
                      </c:pt>
                      <c:pt idx="466">
                        <c:v>36100</c:v>
                      </c:pt>
                      <c:pt idx="467">
                        <c:v>36130</c:v>
                      </c:pt>
                      <c:pt idx="468">
                        <c:v>36161</c:v>
                      </c:pt>
                      <c:pt idx="469">
                        <c:v>36192</c:v>
                      </c:pt>
                      <c:pt idx="470">
                        <c:v>36220</c:v>
                      </c:pt>
                      <c:pt idx="471">
                        <c:v>36251</c:v>
                      </c:pt>
                      <c:pt idx="472">
                        <c:v>36281</c:v>
                      </c:pt>
                      <c:pt idx="473">
                        <c:v>36312</c:v>
                      </c:pt>
                      <c:pt idx="474">
                        <c:v>36342</c:v>
                      </c:pt>
                      <c:pt idx="475">
                        <c:v>36373</c:v>
                      </c:pt>
                      <c:pt idx="476">
                        <c:v>36404</c:v>
                      </c:pt>
                      <c:pt idx="477">
                        <c:v>36434</c:v>
                      </c:pt>
                      <c:pt idx="478">
                        <c:v>36465</c:v>
                      </c:pt>
                      <c:pt idx="479">
                        <c:v>36495</c:v>
                      </c:pt>
                      <c:pt idx="480">
                        <c:v>36526</c:v>
                      </c:pt>
                      <c:pt idx="481">
                        <c:v>36557</c:v>
                      </c:pt>
                      <c:pt idx="482">
                        <c:v>36586</c:v>
                      </c:pt>
                      <c:pt idx="483">
                        <c:v>36617</c:v>
                      </c:pt>
                      <c:pt idx="484">
                        <c:v>36647</c:v>
                      </c:pt>
                      <c:pt idx="485">
                        <c:v>36678</c:v>
                      </c:pt>
                      <c:pt idx="486">
                        <c:v>36708</c:v>
                      </c:pt>
                      <c:pt idx="487">
                        <c:v>36739</c:v>
                      </c:pt>
                      <c:pt idx="488">
                        <c:v>36770</c:v>
                      </c:pt>
                      <c:pt idx="489">
                        <c:v>36800</c:v>
                      </c:pt>
                      <c:pt idx="490">
                        <c:v>36831</c:v>
                      </c:pt>
                      <c:pt idx="491">
                        <c:v>36861</c:v>
                      </c:pt>
                      <c:pt idx="492">
                        <c:v>36892</c:v>
                      </c:pt>
                      <c:pt idx="493">
                        <c:v>36923</c:v>
                      </c:pt>
                      <c:pt idx="494">
                        <c:v>36951</c:v>
                      </c:pt>
                      <c:pt idx="495">
                        <c:v>36982</c:v>
                      </c:pt>
                      <c:pt idx="496">
                        <c:v>37012</c:v>
                      </c:pt>
                      <c:pt idx="497">
                        <c:v>37043</c:v>
                      </c:pt>
                      <c:pt idx="498">
                        <c:v>37073</c:v>
                      </c:pt>
                      <c:pt idx="499">
                        <c:v>37104</c:v>
                      </c:pt>
                      <c:pt idx="500">
                        <c:v>37135</c:v>
                      </c:pt>
                      <c:pt idx="501">
                        <c:v>37165</c:v>
                      </c:pt>
                      <c:pt idx="502">
                        <c:v>37196</c:v>
                      </c:pt>
                      <c:pt idx="503">
                        <c:v>37226</c:v>
                      </c:pt>
                      <c:pt idx="504">
                        <c:v>37257</c:v>
                      </c:pt>
                      <c:pt idx="505">
                        <c:v>37288</c:v>
                      </c:pt>
                      <c:pt idx="506">
                        <c:v>37316</c:v>
                      </c:pt>
                      <c:pt idx="507">
                        <c:v>37347</c:v>
                      </c:pt>
                      <c:pt idx="508">
                        <c:v>37377</c:v>
                      </c:pt>
                      <c:pt idx="509">
                        <c:v>37408</c:v>
                      </c:pt>
                      <c:pt idx="510">
                        <c:v>37438</c:v>
                      </c:pt>
                      <c:pt idx="511">
                        <c:v>37469</c:v>
                      </c:pt>
                      <c:pt idx="512">
                        <c:v>37500</c:v>
                      </c:pt>
                      <c:pt idx="513">
                        <c:v>37530</c:v>
                      </c:pt>
                      <c:pt idx="514">
                        <c:v>37561</c:v>
                      </c:pt>
                      <c:pt idx="515">
                        <c:v>37591</c:v>
                      </c:pt>
                      <c:pt idx="516">
                        <c:v>37622</c:v>
                      </c:pt>
                      <c:pt idx="517">
                        <c:v>37653</c:v>
                      </c:pt>
                      <c:pt idx="518">
                        <c:v>37681</c:v>
                      </c:pt>
                      <c:pt idx="519">
                        <c:v>37712</c:v>
                      </c:pt>
                      <c:pt idx="520">
                        <c:v>37742</c:v>
                      </c:pt>
                      <c:pt idx="521">
                        <c:v>37773</c:v>
                      </c:pt>
                      <c:pt idx="522">
                        <c:v>37803</c:v>
                      </c:pt>
                      <c:pt idx="523">
                        <c:v>37834</c:v>
                      </c:pt>
                      <c:pt idx="524">
                        <c:v>37865</c:v>
                      </c:pt>
                      <c:pt idx="525">
                        <c:v>37895</c:v>
                      </c:pt>
                      <c:pt idx="526">
                        <c:v>37926</c:v>
                      </c:pt>
                      <c:pt idx="527">
                        <c:v>37956</c:v>
                      </c:pt>
                      <c:pt idx="528">
                        <c:v>37987</c:v>
                      </c:pt>
                      <c:pt idx="529">
                        <c:v>38018</c:v>
                      </c:pt>
                      <c:pt idx="530">
                        <c:v>38047</c:v>
                      </c:pt>
                      <c:pt idx="531">
                        <c:v>38078</c:v>
                      </c:pt>
                      <c:pt idx="532">
                        <c:v>38108</c:v>
                      </c:pt>
                      <c:pt idx="533">
                        <c:v>38139</c:v>
                      </c:pt>
                      <c:pt idx="534">
                        <c:v>38169</c:v>
                      </c:pt>
                      <c:pt idx="535">
                        <c:v>38200</c:v>
                      </c:pt>
                      <c:pt idx="536">
                        <c:v>38231</c:v>
                      </c:pt>
                      <c:pt idx="537">
                        <c:v>38261</c:v>
                      </c:pt>
                      <c:pt idx="538">
                        <c:v>38292</c:v>
                      </c:pt>
                      <c:pt idx="539">
                        <c:v>38322</c:v>
                      </c:pt>
                      <c:pt idx="540">
                        <c:v>38353</c:v>
                      </c:pt>
                      <c:pt idx="541">
                        <c:v>38384</c:v>
                      </c:pt>
                      <c:pt idx="542">
                        <c:v>38412</c:v>
                      </c:pt>
                      <c:pt idx="543">
                        <c:v>38443</c:v>
                      </c:pt>
                      <c:pt idx="544">
                        <c:v>38473</c:v>
                      </c:pt>
                      <c:pt idx="545">
                        <c:v>38504</c:v>
                      </c:pt>
                      <c:pt idx="546">
                        <c:v>38534</c:v>
                      </c:pt>
                      <c:pt idx="547">
                        <c:v>38565</c:v>
                      </c:pt>
                      <c:pt idx="548">
                        <c:v>38596</c:v>
                      </c:pt>
                      <c:pt idx="549">
                        <c:v>38626</c:v>
                      </c:pt>
                      <c:pt idx="550">
                        <c:v>38657</c:v>
                      </c:pt>
                      <c:pt idx="551">
                        <c:v>38687</c:v>
                      </c:pt>
                      <c:pt idx="552">
                        <c:v>38718</c:v>
                      </c:pt>
                      <c:pt idx="553">
                        <c:v>38749</c:v>
                      </c:pt>
                      <c:pt idx="554">
                        <c:v>38777</c:v>
                      </c:pt>
                      <c:pt idx="555">
                        <c:v>38808</c:v>
                      </c:pt>
                      <c:pt idx="556">
                        <c:v>38838</c:v>
                      </c:pt>
                      <c:pt idx="557">
                        <c:v>38869</c:v>
                      </c:pt>
                      <c:pt idx="558">
                        <c:v>38899</c:v>
                      </c:pt>
                      <c:pt idx="559">
                        <c:v>38930</c:v>
                      </c:pt>
                      <c:pt idx="560">
                        <c:v>38961</c:v>
                      </c:pt>
                      <c:pt idx="561">
                        <c:v>38991</c:v>
                      </c:pt>
                      <c:pt idx="562">
                        <c:v>39022</c:v>
                      </c:pt>
                      <c:pt idx="563">
                        <c:v>39052</c:v>
                      </c:pt>
                      <c:pt idx="564">
                        <c:v>39083</c:v>
                      </c:pt>
                      <c:pt idx="565">
                        <c:v>39114</c:v>
                      </c:pt>
                      <c:pt idx="566">
                        <c:v>39142</c:v>
                      </c:pt>
                      <c:pt idx="567">
                        <c:v>39173</c:v>
                      </c:pt>
                      <c:pt idx="568">
                        <c:v>39203</c:v>
                      </c:pt>
                      <c:pt idx="569">
                        <c:v>39234</c:v>
                      </c:pt>
                      <c:pt idx="570">
                        <c:v>39264</c:v>
                      </c:pt>
                      <c:pt idx="571">
                        <c:v>39295</c:v>
                      </c:pt>
                      <c:pt idx="572">
                        <c:v>39326</c:v>
                      </c:pt>
                      <c:pt idx="573">
                        <c:v>39356</c:v>
                      </c:pt>
                      <c:pt idx="574">
                        <c:v>39387</c:v>
                      </c:pt>
                      <c:pt idx="575">
                        <c:v>39417</c:v>
                      </c:pt>
                      <c:pt idx="576">
                        <c:v>39448</c:v>
                      </c:pt>
                      <c:pt idx="577">
                        <c:v>39479</c:v>
                      </c:pt>
                      <c:pt idx="578">
                        <c:v>39508</c:v>
                      </c:pt>
                      <c:pt idx="579">
                        <c:v>39539</c:v>
                      </c:pt>
                      <c:pt idx="580">
                        <c:v>39569</c:v>
                      </c:pt>
                      <c:pt idx="581">
                        <c:v>39600</c:v>
                      </c:pt>
                      <c:pt idx="582">
                        <c:v>39630</c:v>
                      </c:pt>
                      <c:pt idx="583">
                        <c:v>39661</c:v>
                      </c:pt>
                      <c:pt idx="584">
                        <c:v>39692</c:v>
                      </c:pt>
                      <c:pt idx="585">
                        <c:v>39722</c:v>
                      </c:pt>
                      <c:pt idx="586">
                        <c:v>39753</c:v>
                      </c:pt>
                      <c:pt idx="587">
                        <c:v>39783</c:v>
                      </c:pt>
                      <c:pt idx="588">
                        <c:v>39814</c:v>
                      </c:pt>
                      <c:pt idx="589">
                        <c:v>39845</c:v>
                      </c:pt>
                      <c:pt idx="590">
                        <c:v>39873</c:v>
                      </c:pt>
                      <c:pt idx="591">
                        <c:v>39904</c:v>
                      </c:pt>
                      <c:pt idx="592">
                        <c:v>39934</c:v>
                      </c:pt>
                      <c:pt idx="593">
                        <c:v>39965</c:v>
                      </c:pt>
                      <c:pt idx="594">
                        <c:v>39995</c:v>
                      </c:pt>
                      <c:pt idx="595">
                        <c:v>40026</c:v>
                      </c:pt>
                      <c:pt idx="596">
                        <c:v>40057</c:v>
                      </c:pt>
                      <c:pt idx="597">
                        <c:v>40087</c:v>
                      </c:pt>
                      <c:pt idx="598">
                        <c:v>40118</c:v>
                      </c:pt>
                      <c:pt idx="599">
                        <c:v>40148</c:v>
                      </c:pt>
                      <c:pt idx="600">
                        <c:v>40179</c:v>
                      </c:pt>
                      <c:pt idx="601">
                        <c:v>40210</c:v>
                      </c:pt>
                      <c:pt idx="602">
                        <c:v>40238</c:v>
                      </c:pt>
                      <c:pt idx="603">
                        <c:v>40269</c:v>
                      </c:pt>
                      <c:pt idx="604">
                        <c:v>40299</c:v>
                      </c:pt>
                      <c:pt idx="605">
                        <c:v>40330</c:v>
                      </c:pt>
                      <c:pt idx="606">
                        <c:v>40360</c:v>
                      </c:pt>
                      <c:pt idx="607">
                        <c:v>40391</c:v>
                      </c:pt>
                      <c:pt idx="608">
                        <c:v>40422</c:v>
                      </c:pt>
                      <c:pt idx="609">
                        <c:v>40452</c:v>
                      </c:pt>
                      <c:pt idx="610">
                        <c:v>40483</c:v>
                      </c:pt>
                      <c:pt idx="611">
                        <c:v>40513</c:v>
                      </c:pt>
                      <c:pt idx="612">
                        <c:v>40544</c:v>
                      </c:pt>
                      <c:pt idx="613">
                        <c:v>40575</c:v>
                      </c:pt>
                      <c:pt idx="614">
                        <c:v>40603</c:v>
                      </c:pt>
                      <c:pt idx="615">
                        <c:v>40634</c:v>
                      </c:pt>
                      <c:pt idx="616">
                        <c:v>40664</c:v>
                      </c:pt>
                      <c:pt idx="617">
                        <c:v>40695</c:v>
                      </c:pt>
                      <c:pt idx="618">
                        <c:v>40725</c:v>
                      </c:pt>
                      <c:pt idx="619">
                        <c:v>40756</c:v>
                      </c:pt>
                      <c:pt idx="620">
                        <c:v>40787</c:v>
                      </c:pt>
                      <c:pt idx="621">
                        <c:v>40817</c:v>
                      </c:pt>
                      <c:pt idx="622">
                        <c:v>40848</c:v>
                      </c:pt>
                      <c:pt idx="623">
                        <c:v>40878</c:v>
                      </c:pt>
                      <c:pt idx="624">
                        <c:v>40909</c:v>
                      </c:pt>
                      <c:pt idx="625">
                        <c:v>40940</c:v>
                      </c:pt>
                      <c:pt idx="626">
                        <c:v>40969</c:v>
                      </c:pt>
                      <c:pt idx="627">
                        <c:v>41000</c:v>
                      </c:pt>
                      <c:pt idx="628">
                        <c:v>41030</c:v>
                      </c:pt>
                      <c:pt idx="629">
                        <c:v>41061</c:v>
                      </c:pt>
                      <c:pt idx="630">
                        <c:v>41091</c:v>
                      </c:pt>
                      <c:pt idx="631">
                        <c:v>41122</c:v>
                      </c:pt>
                      <c:pt idx="632">
                        <c:v>41153</c:v>
                      </c:pt>
                      <c:pt idx="633">
                        <c:v>41183</c:v>
                      </c:pt>
                      <c:pt idx="634">
                        <c:v>41214</c:v>
                      </c:pt>
                      <c:pt idx="635">
                        <c:v>41244</c:v>
                      </c:pt>
                      <c:pt idx="636">
                        <c:v>41275</c:v>
                      </c:pt>
                      <c:pt idx="637">
                        <c:v>41306</c:v>
                      </c:pt>
                      <c:pt idx="638">
                        <c:v>41334</c:v>
                      </c:pt>
                      <c:pt idx="639">
                        <c:v>41365</c:v>
                      </c:pt>
                      <c:pt idx="640">
                        <c:v>41395</c:v>
                      </c:pt>
                      <c:pt idx="641">
                        <c:v>41426</c:v>
                      </c:pt>
                      <c:pt idx="642">
                        <c:v>41456</c:v>
                      </c:pt>
                      <c:pt idx="643">
                        <c:v>41487</c:v>
                      </c:pt>
                      <c:pt idx="644">
                        <c:v>41518</c:v>
                      </c:pt>
                      <c:pt idx="645">
                        <c:v>41548</c:v>
                      </c:pt>
                      <c:pt idx="646">
                        <c:v>41579</c:v>
                      </c:pt>
                      <c:pt idx="647">
                        <c:v>41609</c:v>
                      </c:pt>
                      <c:pt idx="648">
                        <c:v>41640</c:v>
                      </c:pt>
                      <c:pt idx="649">
                        <c:v>41671</c:v>
                      </c:pt>
                      <c:pt idx="650">
                        <c:v>41699</c:v>
                      </c:pt>
                      <c:pt idx="651">
                        <c:v>41730</c:v>
                      </c:pt>
                      <c:pt idx="652">
                        <c:v>41760</c:v>
                      </c:pt>
                      <c:pt idx="653">
                        <c:v>41791</c:v>
                      </c:pt>
                      <c:pt idx="654">
                        <c:v>41821</c:v>
                      </c:pt>
                      <c:pt idx="655">
                        <c:v>41852</c:v>
                      </c:pt>
                      <c:pt idx="656">
                        <c:v>41883</c:v>
                      </c:pt>
                      <c:pt idx="657">
                        <c:v>41913</c:v>
                      </c:pt>
                      <c:pt idx="658">
                        <c:v>41944</c:v>
                      </c:pt>
                      <c:pt idx="659">
                        <c:v>41974</c:v>
                      </c:pt>
                      <c:pt idx="660">
                        <c:v>42005</c:v>
                      </c:pt>
                      <c:pt idx="661">
                        <c:v>42036</c:v>
                      </c:pt>
                      <c:pt idx="662">
                        <c:v>42064</c:v>
                      </c:pt>
                      <c:pt idx="663">
                        <c:v>42095</c:v>
                      </c:pt>
                      <c:pt idx="664">
                        <c:v>42125</c:v>
                      </c:pt>
                      <c:pt idx="665">
                        <c:v>42156</c:v>
                      </c:pt>
                      <c:pt idx="666">
                        <c:v>42186</c:v>
                      </c:pt>
                      <c:pt idx="667">
                        <c:v>42217</c:v>
                      </c:pt>
                      <c:pt idx="668">
                        <c:v>42248</c:v>
                      </c:pt>
                      <c:pt idx="669">
                        <c:v>42278</c:v>
                      </c:pt>
                      <c:pt idx="670">
                        <c:v>42309</c:v>
                      </c:pt>
                      <c:pt idx="671">
                        <c:v>42339</c:v>
                      </c:pt>
                      <c:pt idx="672">
                        <c:v>42339</c:v>
                      </c:pt>
                      <c:pt idx="673">
                        <c:v>42370</c:v>
                      </c:pt>
                      <c:pt idx="674">
                        <c:v>42401</c:v>
                      </c:pt>
                      <c:pt idx="675">
                        <c:v>42430</c:v>
                      </c:pt>
                      <c:pt idx="676">
                        <c:v>42461</c:v>
                      </c:pt>
                      <c:pt idx="677">
                        <c:v>42491</c:v>
                      </c:pt>
                      <c:pt idx="678">
                        <c:v>42522</c:v>
                      </c:pt>
                      <c:pt idx="679">
                        <c:v>42552</c:v>
                      </c:pt>
                      <c:pt idx="680">
                        <c:v>42583</c:v>
                      </c:pt>
                      <c:pt idx="681">
                        <c:v>42614</c:v>
                      </c:pt>
                      <c:pt idx="682">
                        <c:v>42644</c:v>
                      </c:pt>
                      <c:pt idx="683">
                        <c:v>42675</c:v>
                      </c:pt>
                      <c:pt idx="684">
                        <c:v>42705</c:v>
                      </c:pt>
                      <c:pt idx="685">
                        <c:v>42705</c:v>
                      </c:pt>
                      <c:pt idx="686">
                        <c:v>42736</c:v>
                      </c:pt>
                      <c:pt idx="687">
                        <c:v>42767</c:v>
                      </c:pt>
                      <c:pt idx="688">
                        <c:v>42795</c:v>
                      </c:pt>
                      <c:pt idx="689">
                        <c:v>42795</c:v>
                      </c:pt>
                      <c:pt idx="690">
                        <c:v>42826</c:v>
                      </c:pt>
                      <c:pt idx="691">
                        <c:v>42856</c:v>
                      </c:pt>
                      <c:pt idx="692">
                        <c:v>42887</c:v>
                      </c:pt>
                      <c:pt idx="693">
                        <c:v>42887</c:v>
                      </c:pt>
                      <c:pt idx="694">
                        <c:v>42917</c:v>
                      </c:pt>
                      <c:pt idx="695">
                        <c:v>42948</c:v>
                      </c:pt>
                      <c:pt idx="696">
                        <c:v>42979</c:v>
                      </c:pt>
                      <c:pt idx="697">
                        <c:v>43009</c:v>
                      </c:pt>
                      <c:pt idx="698">
                        <c:v>43040</c:v>
                      </c:pt>
                      <c:pt idx="699">
                        <c:v>43070</c:v>
                      </c:pt>
                      <c:pt idx="700">
                        <c:v>43070</c:v>
                      </c:pt>
                      <c:pt idx="701">
                        <c:v>43101</c:v>
                      </c:pt>
                      <c:pt idx="702">
                        <c:v>43132</c:v>
                      </c:pt>
                      <c:pt idx="703">
                        <c:v>43160</c:v>
                      </c:pt>
                      <c:pt idx="704">
                        <c:v>43160</c:v>
                      </c:pt>
                      <c:pt idx="705">
                        <c:v>43191</c:v>
                      </c:pt>
                      <c:pt idx="706">
                        <c:v>43221</c:v>
                      </c:pt>
                      <c:pt idx="707">
                        <c:v>43252</c:v>
                      </c:pt>
                      <c:pt idx="708">
                        <c:v>43252</c:v>
                      </c:pt>
                      <c:pt idx="709">
                        <c:v>43282</c:v>
                      </c:pt>
                      <c:pt idx="710">
                        <c:v>43313</c:v>
                      </c:pt>
                      <c:pt idx="711">
                        <c:v>43344</c:v>
                      </c:pt>
                      <c:pt idx="712">
                        <c:v>43344</c:v>
                      </c:pt>
                      <c:pt idx="713">
                        <c:v>43374</c:v>
                      </c:pt>
                      <c:pt idx="714">
                        <c:v>43405</c:v>
                      </c:pt>
                      <c:pt idx="715">
                        <c:v>43435</c:v>
                      </c:pt>
                      <c:pt idx="716">
                        <c:v>43435</c:v>
                      </c:pt>
                      <c:pt idx="717">
                        <c:v>43466</c:v>
                      </c:pt>
                      <c:pt idx="718">
                        <c:v>43497</c:v>
                      </c:pt>
                      <c:pt idx="719">
                        <c:v>43525</c:v>
                      </c:pt>
                      <c:pt idx="720">
                        <c:v>43556</c:v>
                      </c:pt>
                      <c:pt idx="721">
                        <c:v>43586</c:v>
                      </c:pt>
                      <c:pt idx="722">
                        <c:v>43617</c:v>
                      </c:pt>
                      <c:pt idx="723">
                        <c:v>43647</c:v>
                      </c:pt>
                      <c:pt idx="724">
                        <c:v>43678</c:v>
                      </c:pt>
                      <c:pt idx="725">
                        <c:v>43678</c:v>
                      </c:pt>
                      <c:pt idx="726">
                        <c:v>43709</c:v>
                      </c:pt>
                      <c:pt idx="727">
                        <c:v>43709</c:v>
                      </c:pt>
                      <c:pt idx="728">
                        <c:v>43739</c:v>
                      </c:pt>
                      <c:pt idx="729">
                        <c:v>43739</c:v>
                      </c:pt>
                      <c:pt idx="730">
                        <c:v>43770</c:v>
                      </c:pt>
                      <c:pt idx="731">
                        <c:v>43800</c:v>
                      </c:pt>
                      <c:pt idx="732">
                        <c:v>43831</c:v>
                      </c:pt>
                      <c:pt idx="733">
                        <c:v>43862</c:v>
                      </c:pt>
                      <c:pt idx="734">
                        <c:v>43891</c:v>
                      </c:pt>
                      <c:pt idx="735">
                        <c:v>43922</c:v>
                      </c:pt>
                      <c:pt idx="736">
                        <c:v>43952</c:v>
                      </c:pt>
                      <c:pt idx="737">
                        <c:v>43983</c:v>
                      </c:pt>
                      <c:pt idx="738">
                        <c:v>44013</c:v>
                      </c:pt>
                      <c:pt idx="739">
                        <c:v>44044</c:v>
                      </c:pt>
                      <c:pt idx="740">
                        <c:v>44075</c:v>
                      </c:pt>
                      <c:pt idx="741">
                        <c:v>44105</c:v>
                      </c:pt>
                      <c:pt idx="742">
                        <c:v>44136</c:v>
                      </c:pt>
                      <c:pt idx="743">
                        <c:v>44166</c:v>
                      </c:pt>
                      <c:pt idx="744">
                        <c:v>44197</c:v>
                      </c:pt>
                      <c:pt idx="745">
                        <c:v>44228</c:v>
                      </c:pt>
                      <c:pt idx="746">
                        <c:v>44256</c:v>
                      </c:pt>
                      <c:pt idx="747">
                        <c:v>44287</c:v>
                      </c:pt>
                      <c:pt idx="748">
                        <c:v>44317</c:v>
                      </c:pt>
                      <c:pt idx="749">
                        <c:v>44348</c:v>
                      </c:pt>
                      <c:pt idx="750">
                        <c:v>44378</c:v>
                      </c:pt>
                      <c:pt idx="751">
                        <c:v>44409</c:v>
                      </c:pt>
                      <c:pt idx="752">
                        <c:v>44440</c:v>
                      </c:pt>
                      <c:pt idx="753">
                        <c:v>44470</c:v>
                      </c:pt>
                      <c:pt idx="754">
                        <c:v>44501</c:v>
                      </c:pt>
                      <c:pt idx="755">
                        <c:v>44531</c:v>
                      </c:pt>
                      <c:pt idx="756">
                        <c:v>44562</c:v>
                      </c:pt>
                      <c:pt idx="757">
                        <c:v>44593</c:v>
                      </c:pt>
                      <c:pt idx="758">
                        <c:v>44621</c:v>
                      </c:pt>
                      <c:pt idx="759">
                        <c:v>44652</c:v>
                      </c:pt>
                      <c:pt idx="760">
                        <c:v>44682</c:v>
                      </c:pt>
                      <c:pt idx="761">
                        <c:v>44713</c:v>
                      </c:pt>
                      <c:pt idx="762">
                        <c:v>44743</c:v>
                      </c:pt>
                      <c:pt idx="763">
                        <c:v>44774</c:v>
                      </c:pt>
                      <c:pt idx="764">
                        <c:v>44805</c:v>
                      </c:pt>
                      <c:pt idx="765">
                        <c:v>44835</c:v>
                      </c:pt>
                      <c:pt idx="766">
                        <c:v>44866</c:v>
                      </c:pt>
                      <c:pt idx="767">
                        <c:v>44896</c:v>
                      </c:pt>
                      <c:pt idx="768">
                        <c:v>44927</c:v>
                      </c:pt>
                      <c:pt idx="769">
                        <c:v>44958</c:v>
                      </c:pt>
                      <c:pt idx="770">
                        <c:v>44986</c:v>
                      </c:pt>
                      <c:pt idx="771">
                        <c:v>45017</c:v>
                      </c:pt>
                      <c:pt idx="772">
                        <c:v>45047</c:v>
                      </c:pt>
                      <c:pt idx="773">
                        <c:v>45078</c:v>
                      </c:pt>
                      <c:pt idx="774">
                        <c:v>45108</c:v>
                      </c:pt>
                      <c:pt idx="775">
                        <c:v>45139</c:v>
                      </c:pt>
                      <c:pt idx="776">
                        <c:v>45170</c:v>
                      </c:pt>
                      <c:pt idx="777">
                        <c:v>45200</c:v>
                      </c:pt>
                      <c:pt idx="778">
                        <c:v>45231</c:v>
                      </c:pt>
                      <c:pt idx="779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'FRED Graph'!$J$22:$J$801</c15:sqref>
                        </c15:formulaRef>
                      </c:ext>
                    </c:extLst>
                    <c:numCache>
                      <c:formatCode>General</c:formatCode>
                      <c:ptCount val="780"/>
                      <c:pt idx="0">
                        <c:v>#N/A</c:v>
                      </c:pt>
                      <c:pt idx="1">
                        <c:v>#N/A</c:v>
                      </c:pt>
                      <c:pt idx="2">
                        <c:v>#N/A</c:v>
                      </c:pt>
                      <c:pt idx="3">
                        <c:v>#N/A</c:v>
                      </c:pt>
                      <c:pt idx="4">
                        <c:v>#N/A</c:v>
                      </c:pt>
                      <c:pt idx="5">
                        <c:v>#N/A</c:v>
                      </c:pt>
                      <c:pt idx="6">
                        <c:v>#N/A</c:v>
                      </c:pt>
                      <c:pt idx="7">
                        <c:v>#N/A</c:v>
                      </c:pt>
                      <c:pt idx="8">
                        <c:v>#N/A</c:v>
                      </c:pt>
                      <c:pt idx="9">
                        <c:v>#N/A</c:v>
                      </c:pt>
                      <c:pt idx="10">
                        <c:v>#N/A</c:v>
                      </c:pt>
                      <c:pt idx="11">
                        <c:v>#N/A</c:v>
                      </c:pt>
                      <c:pt idx="12">
                        <c:v>#N/A</c:v>
                      </c:pt>
                      <c:pt idx="13">
                        <c:v>#N/A</c:v>
                      </c:pt>
                      <c:pt idx="14">
                        <c:v>#N/A</c:v>
                      </c:pt>
                      <c:pt idx="15">
                        <c:v>#N/A</c:v>
                      </c:pt>
                      <c:pt idx="16">
                        <c:v>#N/A</c:v>
                      </c:pt>
                      <c:pt idx="17">
                        <c:v>#N/A</c:v>
                      </c:pt>
                      <c:pt idx="18">
                        <c:v>#N/A</c:v>
                      </c:pt>
                      <c:pt idx="19">
                        <c:v>#N/A</c:v>
                      </c:pt>
                      <c:pt idx="20">
                        <c:v>#N/A</c:v>
                      </c:pt>
                      <c:pt idx="21">
                        <c:v>#N/A</c:v>
                      </c:pt>
                      <c:pt idx="22">
                        <c:v>#N/A</c:v>
                      </c:pt>
                      <c:pt idx="23">
                        <c:v>#N/A</c:v>
                      </c:pt>
                      <c:pt idx="24">
                        <c:v>#N/A</c:v>
                      </c:pt>
                      <c:pt idx="25">
                        <c:v>#N/A</c:v>
                      </c:pt>
                      <c:pt idx="26">
                        <c:v>#N/A</c:v>
                      </c:pt>
                      <c:pt idx="27">
                        <c:v>#N/A</c:v>
                      </c:pt>
                      <c:pt idx="28">
                        <c:v>#N/A</c:v>
                      </c:pt>
                      <c:pt idx="29">
                        <c:v>#N/A</c:v>
                      </c:pt>
                      <c:pt idx="30">
                        <c:v>#N/A</c:v>
                      </c:pt>
                      <c:pt idx="31">
                        <c:v>#N/A</c:v>
                      </c:pt>
                      <c:pt idx="32">
                        <c:v>#N/A</c:v>
                      </c:pt>
                      <c:pt idx="33">
                        <c:v>#N/A</c:v>
                      </c:pt>
                      <c:pt idx="34">
                        <c:v>#N/A</c:v>
                      </c:pt>
                      <c:pt idx="35">
                        <c:v>#N/A</c:v>
                      </c:pt>
                      <c:pt idx="36">
                        <c:v>#N/A</c:v>
                      </c:pt>
                      <c:pt idx="37">
                        <c:v>#N/A</c:v>
                      </c:pt>
                      <c:pt idx="38">
                        <c:v>#N/A</c:v>
                      </c:pt>
                      <c:pt idx="39">
                        <c:v>#N/A</c:v>
                      </c:pt>
                      <c:pt idx="40">
                        <c:v>#N/A</c:v>
                      </c:pt>
                      <c:pt idx="41">
                        <c:v>#N/A</c:v>
                      </c:pt>
                      <c:pt idx="42">
                        <c:v>#N/A</c:v>
                      </c:pt>
                      <c:pt idx="43">
                        <c:v>#N/A</c:v>
                      </c:pt>
                      <c:pt idx="44">
                        <c:v>#N/A</c:v>
                      </c:pt>
                      <c:pt idx="45">
                        <c:v>#N/A</c:v>
                      </c:pt>
                      <c:pt idx="46">
                        <c:v>#N/A</c:v>
                      </c:pt>
                      <c:pt idx="47">
                        <c:v>#N/A</c:v>
                      </c:pt>
                      <c:pt idx="48">
                        <c:v>#N/A</c:v>
                      </c:pt>
                      <c:pt idx="49">
                        <c:v>#N/A</c:v>
                      </c:pt>
                      <c:pt idx="50">
                        <c:v>#N/A</c:v>
                      </c:pt>
                      <c:pt idx="51">
                        <c:v>#N/A</c:v>
                      </c:pt>
                      <c:pt idx="52">
                        <c:v>#N/A</c:v>
                      </c:pt>
                      <c:pt idx="53">
                        <c:v>#N/A</c:v>
                      </c:pt>
                      <c:pt idx="54">
                        <c:v>#N/A</c:v>
                      </c:pt>
                      <c:pt idx="55">
                        <c:v>#N/A</c:v>
                      </c:pt>
                      <c:pt idx="56">
                        <c:v>#N/A</c:v>
                      </c:pt>
                      <c:pt idx="57">
                        <c:v>#N/A</c:v>
                      </c:pt>
                      <c:pt idx="58">
                        <c:v>#N/A</c:v>
                      </c:pt>
                      <c:pt idx="59">
                        <c:v>#N/A</c:v>
                      </c:pt>
                      <c:pt idx="60">
                        <c:v>#N/A</c:v>
                      </c:pt>
                      <c:pt idx="61">
                        <c:v>#N/A</c:v>
                      </c:pt>
                      <c:pt idx="62">
                        <c:v>#N/A</c:v>
                      </c:pt>
                      <c:pt idx="63">
                        <c:v>#N/A</c:v>
                      </c:pt>
                      <c:pt idx="64">
                        <c:v>#N/A</c:v>
                      </c:pt>
                      <c:pt idx="65">
                        <c:v>#N/A</c:v>
                      </c:pt>
                      <c:pt idx="66">
                        <c:v>#N/A</c:v>
                      </c:pt>
                      <c:pt idx="67">
                        <c:v>#N/A</c:v>
                      </c:pt>
                      <c:pt idx="68">
                        <c:v>#N/A</c:v>
                      </c:pt>
                      <c:pt idx="69">
                        <c:v>#N/A</c:v>
                      </c:pt>
                      <c:pt idx="70">
                        <c:v>#N/A</c:v>
                      </c:pt>
                      <c:pt idx="71">
                        <c:v>#N/A</c:v>
                      </c:pt>
                      <c:pt idx="72">
                        <c:v>#N/A</c:v>
                      </c:pt>
                      <c:pt idx="73">
                        <c:v>#N/A</c:v>
                      </c:pt>
                      <c:pt idx="74">
                        <c:v>#N/A</c:v>
                      </c:pt>
                      <c:pt idx="75">
                        <c:v>#N/A</c:v>
                      </c:pt>
                      <c:pt idx="76">
                        <c:v>#N/A</c:v>
                      </c:pt>
                      <c:pt idx="77">
                        <c:v>#N/A</c:v>
                      </c:pt>
                      <c:pt idx="78">
                        <c:v>#N/A</c:v>
                      </c:pt>
                      <c:pt idx="79">
                        <c:v>#N/A</c:v>
                      </c:pt>
                      <c:pt idx="80">
                        <c:v>#N/A</c:v>
                      </c:pt>
                      <c:pt idx="81">
                        <c:v>#N/A</c:v>
                      </c:pt>
                      <c:pt idx="82">
                        <c:v>#N/A</c:v>
                      </c:pt>
                      <c:pt idx="83">
                        <c:v>#N/A</c:v>
                      </c:pt>
                      <c:pt idx="84">
                        <c:v>#N/A</c:v>
                      </c:pt>
                      <c:pt idx="85">
                        <c:v>#N/A</c:v>
                      </c:pt>
                      <c:pt idx="86">
                        <c:v>#N/A</c:v>
                      </c:pt>
                      <c:pt idx="87">
                        <c:v>#N/A</c:v>
                      </c:pt>
                      <c:pt idx="88">
                        <c:v>#N/A</c:v>
                      </c:pt>
                      <c:pt idx="89">
                        <c:v>#N/A</c:v>
                      </c:pt>
                      <c:pt idx="90">
                        <c:v>#N/A</c:v>
                      </c:pt>
                      <c:pt idx="91">
                        <c:v>#N/A</c:v>
                      </c:pt>
                      <c:pt idx="92">
                        <c:v>#N/A</c:v>
                      </c:pt>
                      <c:pt idx="93">
                        <c:v>#N/A</c:v>
                      </c:pt>
                      <c:pt idx="94">
                        <c:v>#N/A</c:v>
                      </c:pt>
                      <c:pt idx="95">
                        <c:v>#N/A</c:v>
                      </c:pt>
                      <c:pt idx="96">
                        <c:v>#N/A</c:v>
                      </c:pt>
                      <c:pt idx="97">
                        <c:v>#N/A</c:v>
                      </c:pt>
                      <c:pt idx="98">
                        <c:v>#N/A</c:v>
                      </c:pt>
                      <c:pt idx="99">
                        <c:v>#N/A</c:v>
                      </c:pt>
                      <c:pt idx="100">
                        <c:v>#N/A</c:v>
                      </c:pt>
                      <c:pt idx="101">
                        <c:v>#N/A</c:v>
                      </c:pt>
                      <c:pt idx="102">
                        <c:v>#N/A</c:v>
                      </c:pt>
                      <c:pt idx="103">
                        <c:v>#N/A</c:v>
                      </c:pt>
                      <c:pt idx="104">
                        <c:v>#N/A</c:v>
                      </c:pt>
                      <c:pt idx="105">
                        <c:v>#N/A</c:v>
                      </c:pt>
                      <c:pt idx="106">
                        <c:v>#N/A</c:v>
                      </c:pt>
                      <c:pt idx="107">
                        <c:v>#N/A</c:v>
                      </c:pt>
                      <c:pt idx="108">
                        <c:v>#N/A</c:v>
                      </c:pt>
                      <c:pt idx="109">
                        <c:v>#N/A</c:v>
                      </c:pt>
                      <c:pt idx="110">
                        <c:v>#N/A</c:v>
                      </c:pt>
                      <c:pt idx="111">
                        <c:v>#N/A</c:v>
                      </c:pt>
                      <c:pt idx="112">
                        <c:v>#N/A</c:v>
                      </c:pt>
                      <c:pt idx="113">
                        <c:v>#N/A</c:v>
                      </c:pt>
                      <c:pt idx="114">
                        <c:v>#N/A</c:v>
                      </c:pt>
                      <c:pt idx="115">
                        <c:v>#N/A</c:v>
                      </c:pt>
                      <c:pt idx="116">
                        <c:v>#N/A</c:v>
                      </c:pt>
                      <c:pt idx="117">
                        <c:v>#N/A</c:v>
                      </c:pt>
                      <c:pt idx="118">
                        <c:v>#N/A</c:v>
                      </c:pt>
                      <c:pt idx="119">
                        <c:v>#N/A</c:v>
                      </c:pt>
                      <c:pt idx="120">
                        <c:v>#N/A</c:v>
                      </c:pt>
                      <c:pt idx="121">
                        <c:v>#N/A</c:v>
                      </c:pt>
                      <c:pt idx="122">
                        <c:v>#N/A</c:v>
                      </c:pt>
                      <c:pt idx="123">
                        <c:v>#N/A</c:v>
                      </c:pt>
                      <c:pt idx="124">
                        <c:v>#N/A</c:v>
                      </c:pt>
                      <c:pt idx="125">
                        <c:v>#N/A</c:v>
                      </c:pt>
                      <c:pt idx="126">
                        <c:v>#N/A</c:v>
                      </c:pt>
                      <c:pt idx="127">
                        <c:v>#N/A</c:v>
                      </c:pt>
                      <c:pt idx="128">
                        <c:v>#N/A</c:v>
                      </c:pt>
                      <c:pt idx="129">
                        <c:v>#N/A</c:v>
                      </c:pt>
                      <c:pt idx="130">
                        <c:v>#N/A</c:v>
                      </c:pt>
                      <c:pt idx="131">
                        <c:v>#N/A</c:v>
                      </c:pt>
                      <c:pt idx="132">
                        <c:v>#N/A</c:v>
                      </c:pt>
                      <c:pt idx="133">
                        <c:v>#N/A</c:v>
                      </c:pt>
                      <c:pt idx="134">
                        <c:v>#N/A</c:v>
                      </c:pt>
                      <c:pt idx="135">
                        <c:v>#N/A</c:v>
                      </c:pt>
                      <c:pt idx="136">
                        <c:v>#N/A</c:v>
                      </c:pt>
                      <c:pt idx="137">
                        <c:v>#N/A</c:v>
                      </c:pt>
                      <c:pt idx="138">
                        <c:v>#N/A</c:v>
                      </c:pt>
                      <c:pt idx="139">
                        <c:v>#N/A</c:v>
                      </c:pt>
                      <c:pt idx="140">
                        <c:v>#N/A</c:v>
                      </c:pt>
                      <c:pt idx="141">
                        <c:v>#N/A</c:v>
                      </c:pt>
                      <c:pt idx="142">
                        <c:v>#N/A</c:v>
                      </c:pt>
                      <c:pt idx="143">
                        <c:v>#N/A</c:v>
                      </c:pt>
                      <c:pt idx="144">
                        <c:v>#N/A</c:v>
                      </c:pt>
                      <c:pt idx="145">
                        <c:v>#N/A</c:v>
                      </c:pt>
                      <c:pt idx="146">
                        <c:v>#N/A</c:v>
                      </c:pt>
                      <c:pt idx="147">
                        <c:v>#N/A</c:v>
                      </c:pt>
                      <c:pt idx="148">
                        <c:v>#N/A</c:v>
                      </c:pt>
                      <c:pt idx="149">
                        <c:v>#N/A</c:v>
                      </c:pt>
                      <c:pt idx="150">
                        <c:v>#N/A</c:v>
                      </c:pt>
                      <c:pt idx="151">
                        <c:v>#N/A</c:v>
                      </c:pt>
                      <c:pt idx="152">
                        <c:v>#N/A</c:v>
                      </c:pt>
                      <c:pt idx="153">
                        <c:v>#N/A</c:v>
                      </c:pt>
                      <c:pt idx="154">
                        <c:v>#N/A</c:v>
                      </c:pt>
                      <c:pt idx="155">
                        <c:v>#N/A</c:v>
                      </c:pt>
                      <c:pt idx="156">
                        <c:v>#N/A</c:v>
                      </c:pt>
                      <c:pt idx="157">
                        <c:v>#N/A</c:v>
                      </c:pt>
                      <c:pt idx="158">
                        <c:v>#N/A</c:v>
                      </c:pt>
                      <c:pt idx="159">
                        <c:v>#N/A</c:v>
                      </c:pt>
                      <c:pt idx="160">
                        <c:v>#N/A</c:v>
                      </c:pt>
                      <c:pt idx="161">
                        <c:v>#N/A</c:v>
                      </c:pt>
                      <c:pt idx="162">
                        <c:v>#N/A</c:v>
                      </c:pt>
                      <c:pt idx="163">
                        <c:v>#N/A</c:v>
                      </c:pt>
                      <c:pt idx="164">
                        <c:v>#N/A</c:v>
                      </c:pt>
                      <c:pt idx="165">
                        <c:v>#N/A</c:v>
                      </c:pt>
                      <c:pt idx="166">
                        <c:v>#N/A</c:v>
                      </c:pt>
                      <c:pt idx="167">
                        <c:v>#N/A</c:v>
                      </c:pt>
                      <c:pt idx="168">
                        <c:v>#N/A</c:v>
                      </c:pt>
                      <c:pt idx="169">
                        <c:v>#N/A</c:v>
                      </c:pt>
                      <c:pt idx="170">
                        <c:v>#N/A</c:v>
                      </c:pt>
                      <c:pt idx="171">
                        <c:v>#N/A</c:v>
                      </c:pt>
                      <c:pt idx="172">
                        <c:v>#N/A</c:v>
                      </c:pt>
                      <c:pt idx="173">
                        <c:v>#N/A</c:v>
                      </c:pt>
                      <c:pt idx="174">
                        <c:v>#N/A</c:v>
                      </c:pt>
                      <c:pt idx="175">
                        <c:v>#N/A</c:v>
                      </c:pt>
                      <c:pt idx="176">
                        <c:v>#N/A</c:v>
                      </c:pt>
                      <c:pt idx="177">
                        <c:v>#N/A</c:v>
                      </c:pt>
                      <c:pt idx="178">
                        <c:v>#N/A</c:v>
                      </c:pt>
                      <c:pt idx="179">
                        <c:v>#N/A</c:v>
                      </c:pt>
                      <c:pt idx="180">
                        <c:v>#N/A</c:v>
                      </c:pt>
                      <c:pt idx="181">
                        <c:v>#N/A</c:v>
                      </c:pt>
                      <c:pt idx="182">
                        <c:v>#N/A</c:v>
                      </c:pt>
                      <c:pt idx="183">
                        <c:v>#N/A</c:v>
                      </c:pt>
                      <c:pt idx="184">
                        <c:v>#N/A</c:v>
                      </c:pt>
                      <c:pt idx="185">
                        <c:v>#N/A</c:v>
                      </c:pt>
                      <c:pt idx="186">
                        <c:v>#N/A</c:v>
                      </c:pt>
                      <c:pt idx="187">
                        <c:v>#N/A</c:v>
                      </c:pt>
                      <c:pt idx="188">
                        <c:v>#N/A</c:v>
                      </c:pt>
                      <c:pt idx="189">
                        <c:v>#N/A</c:v>
                      </c:pt>
                      <c:pt idx="190">
                        <c:v>#N/A</c:v>
                      </c:pt>
                      <c:pt idx="191">
                        <c:v>#N/A</c:v>
                      </c:pt>
                      <c:pt idx="192">
                        <c:v>#N/A</c:v>
                      </c:pt>
                      <c:pt idx="193">
                        <c:v>#N/A</c:v>
                      </c:pt>
                      <c:pt idx="194">
                        <c:v>#N/A</c:v>
                      </c:pt>
                      <c:pt idx="195">
                        <c:v>#N/A</c:v>
                      </c:pt>
                      <c:pt idx="196">
                        <c:v>#N/A</c:v>
                      </c:pt>
                      <c:pt idx="197">
                        <c:v>#N/A</c:v>
                      </c:pt>
                      <c:pt idx="198">
                        <c:v>#N/A</c:v>
                      </c:pt>
                      <c:pt idx="199">
                        <c:v>#N/A</c:v>
                      </c:pt>
                      <c:pt idx="200">
                        <c:v>#N/A</c:v>
                      </c:pt>
                      <c:pt idx="201">
                        <c:v>#N/A</c:v>
                      </c:pt>
                      <c:pt idx="202">
                        <c:v>#N/A</c:v>
                      </c:pt>
                      <c:pt idx="203">
                        <c:v>#N/A</c:v>
                      </c:pt>
                      <c:pt idx="204">
                        <c:v>#N/A</c:v>
                      </c:pt>
                      <c:pt idx="205">
                        <c:v>#N/A</c:v>
                      </c:pt>
                      <c:pt idx="206">
                        <c:v>#N/A</c:v>
                      </c:pt>
                      <c:pt idx="207">
                        <c:v>#N/A</c:v>
                      </c:pt>
                      <c:pt idx="208">
                        <c:v>#N/A</c:v>
                      </c:pt>
                      <c:pt idx="209">
                        <c:v>#N/A</c:v>
                      </c:pt>
                      <c:pt idx="210">
                        <c:v>#N/A</c:v>
                      </c:pt>
                      <c:pt idx="211">
                        <c:v>#N/A</c:v>
                      </c:pt>
                      <c:pt idx="212">
                        <c:v>#N/A</c:v>
                      </c:pt>
                      <c:pt idx="213">
                        <c:v>#N/A</c:v>
                      </c:pt>
                      <c:pt idx="214">
                        <c:v>#N/A</c:v>
                      </c:pt>
                      <c:pt idx="215">
                        <c:v>#N/A</c:v>
                      </c:pt>
                      <c:pt idx="216">
                        <c:v>#N/A</c:v>
                      </c:pt>
                      <c:pt idx="217">
                        <c:v>#N/A</c:v>
                      </c:pt>
                      <c:pt idx="218">
                        <c:v>#N/A</c:v>
                      </c:pt>
                      <c:pt idx="219">
                        <c:v>#N/A</c:v>
                      </c:pt>
                      <c:pt idx="220">
                        <c:v>#N/A</c:v>
                      </c:pt>
                      <c:pt idx="221">
                        <c:v>#N/A</c:v>
                      </c:pt>
                      <c:pt idx="222">
                        <c:v>#N/A</c:v>
                      </c:pt>
                      <c:pt idx="223">
                        <c:v>#N/A</c:v>
                      </c:pt>
                      <c:pt idx="224">
                        <c:v>#N/A</c:v>
                      </c:pt>
                      <c:pt idx="225">
                        <c:v>#N/A</c:v>
                      </c:pt>
                      <c:pt idx="226">
                        <c:v>#N/A</c:v>
                      </c:pt>
                      <c:pt idx="227">
                        <c:v>#N/A</c:v>
                      </c:pt>
                      <c:pt idx="228">
                        <c:v>#N/A</c:v>
                      </c:pt>
                      <c:pt idx="229">
                        <c:v>#N/A</c:v>
                      </c:pt>
                      <c:pt idx="230">
                        <c:v>#N/A</c:v>
                      </c:pt>
                      <c:pt idx="231">
                        <c:v>#N/A</c:v>
                      </c:pt>
                      <c:pt idx="232">
                        <c:v>#N/A</c:v>
                      </c:pt>
                      <c:pt idx="233">
                        <c:v>#N/A</c:v>
                      </c:pt>
                      <c:pt idx="234">
                        <c:v>#N/A</c:v>
                      </c:pt>
                      <c:pt idx="235">
                        <c:v>#N/A</c:v>
                      </c:pt>
                      <c:pt idx="236">
                        <c:v>#N/A</c:v>
                      </c:pt>
                      <c:pt idx="237">
                        <c:v>#N/A</c:v>
                      </c:pt>
                      <c:pt idx="238">
                        <c:v>#N/A</c:v>
                      </c:pt>
                      <c:pt idx="239">
                        <c:v>#N/A</c:v>
                      </c:pt>
                      <c:pt idx="240">
                        <c:v>#N/A</c:v>
                      </c:pt>
                      <c:pt idx="241">
                        <c:v>#N/A</c:v>
                      </c:pt>
                      <c:pt idx="242">
                        <c:v>#N/A</c:v>
                      </c:pt>
                      <c:pt idx="243">
                        <c:v>#N/A</c:v>
                      </c:pt>
                      <c:pt idx="244">
                        <c:v>#N/A</c:v>
                      </c:pt>
                      <c:pt idx="245">
                        <c:v>#N/A</c:v>
                      </c:pt>
                      <c:pt idx="246">
                        <c:v>#N/A</c:v>
                      </c:pt>
                      <c:pt idx="247">
                        <c:v>#N/A</c:v>
                      </c:pt>
                      <c:pt idx="248">
                        <c:v>#N/A</c:v>
                      </c:pt>
                      <c:pt idx="249">
                        <c:v>#N/A</c:v>
                      </c:pt>
                      <c:pt idx="250">
                        <c:v>#N/A</c:v>
                      </c:pt>
                      <c:pt idx="251">
                        <c:v>#N/A</c:v>
                      </c:pt>
                      <c:pt idx="252">
                        <c:v>#N/A</c:v>
                      </c:pt>
                      <c:pt idx="253">
                        <c:v>#N/A</c:v>
                      </c:pt>
                      <c:pt idx="254">
                        <c:v>#N/A</c:v>
                      </c:pt>
                      <c:pt idx="255">
                        <c:v>#N/A</c:v>
                      </c:pt>
                      <c:pt idx="256">
                        <c:v>#N/A</c:v>
                      </c:pt>
                      <c:pt idx="257">
                        <c:v>#N/A</c:v>
                      </c:pt>
                      <c:pt idx="258">
                        <c:v>#N/A</c:v>
                      </c:pt>
                      <c:pt idx="259">
                        <c:v>#N/A</c:v>
                      </c:pt>
                      <c:pt idx="260">
                        <c:v>#N/A</c:v>
                      </c:pt>
                      <c:pt idx="261">
                        <c:v>#N/A</c:v>
                      </c:pt>
                      <c:pt idx="262">
                        <c:v>#N/A</c:v>
                      </c:pt>
                      <c:pt idx="263">
                        <c:v>#N/A</c:v>
                      </c:pt>
                      <c:pt idx="264">
                        <c:v>#N/A</c:v>
                      </c:pt>
                      <c:pt idx="265">
                        <c:v>#N/A</c:v>
                      </c:pt>
                      <c:pt idx="266">
                        <c:v>#N/A</c:v>
                      </c:pt>
                      <c:pt idx="267">
                        <c:v>#N/A</c:v>
                      </c:pt>
                      <c:pt idx="268">
                        <c:v>#N/A</c:v>
                      </c:pt>
                      <c:pt idx="269">
                        <c:v>#N/A</c:v>
                      </c:pt>
                      <c:pt idx="270">
                        <c:v>#N/A</c:v>
                      </c:pt>
                      <c:pt idx="271">
                        <c:v>#N/A</c:v>
                      </c:pt>
                      <c:pt idx="272">
                        <c:v>#N/A</c:v>
                      </c:pt>
                      <c:pt idx="273">
                        <c:v>#N/A</c:v>
                      </c:pt>
                      <c:pt idx="274">
                        <c:v>#N/A</c:v>
                      </c:pt>
                      <c:pt idx="275">
                        <c:v>#N/A</c:v>
                      </c:pt>
                      <c:pt idx="276">
                        <c:v>#N/A</c:v>
                      </c:pt>
                      <c:pt idx="277">
                        <c:v>#N/A</c:v>
                      </c:pt>
                      <c:pt idx="278">
                        <c:v>#N/A</c:v>
                      </c:pt>
                      <c:pt idx="279">
                        <c:v>#N/A</c:v>
                      </c:pt>
                      <c:pt idx="280">
                        <c:v>#N/A</c:v>
                      </c:pt>
                      <c:pt idx="281">
                        <c:v>#N/A</c:v>
                      </c:pt>
                      <c:pt idx="282">
                        <c:v>#N/A</c:v>
                      </c:pt>
                      <c:pt idx="283">
                        <c:v>#N/A</c:v>
                      </c:pt>
                      <c:pt idx="284">
                        <c:v>#N/A</c:v>
                      </c:pt>
                      <c:pt idx="285">
                        <c:v>#N/A</c:v>
                      </c:pt>
                      <c:pt idx="286">
                        <c:v>#N/A</c:v>
                      </c:pt>
                      <c:pt idx="287">
                        <c:v>#N/A</c:v>
                      </c:pt>
                      <c:pt idx="288">
                        <c:v>#N/A</c:v>
                      </c:pt>
                      <c:pt idx="289">
                        <c:v>#N/A</c:v>
                      </c:pt>
                      <c:pt idx="290">
                        <c:v>#N/A</c:v>
                      </c:pt>
                      <c:pt idx="291">
                        <c:v>#N/A</c:v>
                      </c:pt>
                      <c:pt idx="292">
                        <c:v>#N/A</c:v>
                      </c:pt>
                      <c:pt idx="293">
                        <c:v>#N/A</c:v>
                      </c:pt>
                      <c:pt idx="294">
                        <c:v>#N/A</c:v>
                      </c:pt>
                      <c:pt idx="295">
                        <c:v>#N/A</c:v>
                      </c:pt>
                      <c:pt idx="296">
                        <c:v>#N/A</c:v>
                      </c:pt>
                      <c:pt idx="297">
                        <c:v>#N/A</c:v>
                      </c:pt>
                      <c:pt idx="298">
                        <c:v>#N/A</c:v>
                      </c:pt>
                      <c:pt idx="299">
                        <c:v>#N/A</c:v>
                      </c:pt>
                      <c:pt idx="300">
                        <c:v>#N/A</c:v>
                      </c:pt>
                      <c:pt idx="301">
                        <c:v>#N/A</c:v>
                      </c:pt>
                      <c:pt idx="302">
                        <c:v>#N/A</c:v>
                      </c:pt>
                      <c:pt idx="303">
                        <c:v>#N/A</c:v>
                      </c:pt>
                      <c:pt idx="304">
                        <c:v>#N/A</c:v>
                      </c:pt>
                      <c:pt idx="305">
                        <c:v>#N/A</c:v>
                      </c:pt>
                      <c:pt idx="306">
                        <c:v>#N/A</c:v>
                      </c:pt>
                      <c:pt idx="307">
                        <c:v>#N/A</c:v>
                      </c:pt>
                      <c:pt idx="308">
                        <c:v>#N/A</c:v>
                      </c:pt>
                      <c:pt idx="309">
                        <c:v>#N/A</c:v>
                      </c:pt>
                      <c:pt idx="310">
                        <c:v>#N/A</c:v>
                      </c:pt>
                      <c:pt idx="311">
                        <c:v>#N/A</c:v>
                      </c:pt>
                      <c:pt idx="312">
                        <c:v>#N/A</c:v>
                      </c:pt>
                      <c:pt idx="313">
                        <c:v>#N/A</c:v>
                      </c:pt>
                      <c:pt idx="314">
                        <c:v>#N/A</c:v>
                      </c:pt>
                      <c:pt idx="315">
                        <c:v>#N/A</c:v>
                      </c:pt>
                      <c:pt idx="316">
                        <c:v>#N/A</c:v>
                      </c:pt>
                      <c:pt idx="317">
                        <c:v>#N/A</c:v>
                      </c:pt>
                      <c:pt idx="318">
                        <c:v>#N/A</c:v>
                      </c:pt>
                      <c:pt idx="319">
                        <c:v>#N/A</c:v>
                      </c:pt>
                      <c:pt idx="320">
                        <c:v>#N/A</c:v>
                      </c:pt>
                      <c:pt idx="321">
                        <c:v>#N/A</c:v>
                      </c:pt>
                      <c:pt idx="322">
                        <c:v>#N/A</c:v>
                      </c:pt>
                      <c:pt idx="323">
                        <c:v>#N/A</c:v>
                      </c:pt>
                      <c:pt idx="324">
                        <c:v>#N/A</c:v>
                      </c:pt>
                      <c:pt idx="325">
                        <c:v>#N/A</c:v>
                      </c:pt>
                      <c:pt idx="326">
                        <c:v>#N/A</c:v>
                      </c:pt>
                      <c:pt idx="327">
                        <c:v>#N/A</c:v>
                      </c:pt>
                      <c:pt idx="328">
                        <c:v>#N/A</c:v>
                      </c:pt>
                      <c:pt idx="329">
                        <c:v>#N/A</c:v>
                      </c:pt>
                      <c:pt idx="330">
                        <c:v>#N/A</c:v>
                      </c:pt>
                      <c:pt idx="331">
                        <c:v>#N/A</c:v>
                      </c:pt>
                      <c:pt idx="332">
                        <c:v>#N/A</c:v>
                      </c:pt>
                      <c:pt idx="333">
                        <c:v>#N/A</c:v>
                      </c:pt>
                      <c:pt idx="334">
                        <c:v>#N/A</c:v>
                      </c:pt>
                      <c:pt idx="335">
                        <c:v>#N/A</c:v>
                      </c:pt>
                      <c:pt idx="336">
                        <c:v>#N/A</c:v>
                      </c:pt>
                      <c:pt idx="337">
                        <c:v>#N/A</c:v>
                      </c:pt>
                      <c:pt idx="338">
                        <c:v>#N/A</c:v>
                      </c:pt>
                      <c:pt idx="339">
                        <c:v>#N/A</c:v>
                      </c:pt>
                      <c:pt idx="340">
                        <c:v>#N/A</c:v>
                      </c:pt>
                      <c:pt idx="341">
                        <c:v>#N/A</c:v>
                      </c:pt>
                      <c:pt idx="342">
                        <c:v>#N/A</c:v>
                      </c:pt>
                      <c:pt idx="343">
                        <c:v>#N/A</c:v>
                      </c:pt>
                      <c:pt idx="344">
                        <c:v>#N/A</c:v>
                      </c:pt>
                      <c:pt idx="345">
                        <c:v>#N/A</c:v>
                      </c:pt>
                      <c:pt idx="346">
                        <c:v>#N/A</c:v>
                      </c:pt>
                      <c:pt idx="347">
                        <c:v>#N/A</c:v>
                      </c:pt>
                      <c:pt idx="348">
                        <c:v>#N/A</c:v>
                      </c:pt>
                      <c:pt idx="349">
                        <c:v>#N/A</c:v>
                      </c:pt>
                      <c:pt idx="350">
                        <c:v>#N/A</c:v>
                      </c:pt>
                      <c:pt idx="351">
                        <c:v>#N/A</c:v>
                      </c:pt>
                      <c:pt idx="352">
                        <c:v>#N/A</c:v>
                      </c:pt>
                      <c:pt idx="353">
                        <c:v>#N/A</c:v>
                      </c:pt>
                      <c:pt idx="354">
                        <c:v>#N/A</c:v>
                      </c:pt>
                      <c:pt idx="355">
                        <c:v>#N/A</c:v>
                      </c:pt>
                      <c:pt idx="356">
                        <c:v>#N/A</c:v>
                      </c:pt>
                      <c:pt idx="357">
                        <c:v>#N/A</c:v>
                      </c:pt>
                      <c:pt idx="358">
                        <c:v>#N/A</c:v>
                      </c:pt>
                      <c:pt idx="359">
                        <c:v>#N/A</c:v>
                      </c:pt>
                      <c:pt idx="360">
                        <c:v>#N/A</c:v>
                      </c:pt>
                      <c:pt idx="361">
                        <c:v>#N/A</c:v>
                      </c:pt>
                      <c:pt idx="362">
                        <c:v>#N/A</c:v>
                      </c:pt>
                      <c:pt idx="363">
                        <c:v>#N/A</c:v>
                      </c:pt>
                      <c:pt idx="364">
                        <c:v>#N/A</c:v>
                      </c:pt>
                      <c:pt idx="365">
                        <c:v>#N/A</c:v>
                      </c:pt>
                      <c:pt idx="366">
                        <c:v>#N/A</c:v>
                      </c:pt>
                      <c:pt idx="367">
                        <c:v>#N/A</c:v>
                      </c:pt>
                      <c:pt idx="368">
                        <c:v>#N/A</c:v>
                      </c:pt>
                      <c:pt idx="369">
                        <c:v>#N/A</c:v>
                      </c:pt>
                      <c:pt idx="370">
                        <c:v>#N/A</c:v>
                      </c:pt>
                      <c:pt idx="371">
                        <c:v>#N/A</c:v>
                      </c:pt>
                      <c:pt idx="372">
                        <c:v>#N/A</c:v>
                      </c:pt>
                      <c:pt idx="373">
                        <c:v>#N/A</c:v>
                      </c:pt>
                      <c:pt idx="374">
                        <c:v>#N/A</c:v>
                      </c:pt>
                      <c:pt idx="375">
                        <c:v>#N/A</c:v>
                      </c:pt>
                      <c:pt idx="376">
                        <c:v>#N/A</c:v>
                      </c:pt>
                      <c:pt idx="377">
                        <c:v>#N/A</c:v>
                      </c:pt>
                      <c:pt idx="378">
                        <c:v>#N/A</c:v>
                      </c:pt>
                      <c:pt idx="379">
                        <c:v>#N/A</c:v>
                      </c:pt>
                      <c:pt idx="380">
                        <c:v>#N/A</c:v>
                      </c:pt>
                      <c:pt idx="381">
                        <c:v>#N/A</c:v>
                      </c:pt>
                      <c:pt idx="382">
                        <c:v>#N/A</c:v>
                      </c:pt>
                      <c:pt idx="383">
                        <c:v>#N/A</c:v>
                      </c:pt>
                      <c:pt idx="384">
                        <c:v>#N/A</c:v>
                      </c:pt>
                      <c:pt idx="385">
                        <c:v>#N/A</c:v>
                      </c:pt>
                      <c:pt idx="386">
                        <c:v>#N/A</c:v>
                      </c:pt>
                      <c:pt idx="387">
                        <c:v>#N/A</c:v>
                      </c:pt>
                      <c:pt idx="388">
                        <c:v>#N/A</c:v>
                      </c:pt>
                      <c:pt idx="389">
                        <c:v>#N/A</c:v>
                      </c:pt>
                      <c:pt idx="390">
                        <c:v>#N/A</c:v>
                      </c:pt>
                      <c:pt idx="391">
                        <c:v>#N/A</c:v>
                      </c:pt>
                      <c:pt idx="392">
                        <c:v>#N/A</c:v>
                      </c:pt>
                      <c:pt idx="393">
                        <c:v>#N/A</c:v>
                      </c:pt>
                      <c:pt idx="394">
                        <c:v>#N/A</c:v>
                      </c:pt>
                      <c:pt idx="395">
                        <c:v>#N/A</c:v>
                      </c:pt>
                      <c:pt idx="396">
                        <c:v>#N/A</c:v>
                      </c:pt>
                      <c:pt idx="397">
                        <c:v>#N/A</c:v>
                      </c:pt>
                      <c:pt idx="398">
                        <c:v>#N/A</c:v>
                      </c:pt>
                      <c:pt idx="399">
                        <c:v>#N/A</c:v>
                      </c:pt>
                      <c:pt idx="400">
                        <c:v>#N/A</c:v>
                      </c:pt>
                      <c:pt idx="401">
                        <c:v>#N/A</c:v>
                      </c:pt>
                      <c:pt idx="402">
                        <c:v>#N/A</c:v>
                      </c:pt>
                      <c:pt idx="403">
                        <c:v>#N/A</c:v>
                      </c:pt>
                      <c:pt idx="404">
                        <c:v>#N/A</c:v>
                      </c:pt>
                      <c:pt idx="405">
                        <c:v>#N/A</c:v>
                      </c:pt>
                      <c:pt idx="406">
                        <c:v>#N/A</c:v>
                      </c:pt>
                      <c:pt idx="407">
                        <c:v>#N/A</c:v>
                      </c:pt>
                      <c:pt idx="408">
                        <c:v>#N/A</c:v>
                      </c:pt>
                      <c:pt idx="409">
                        <c:v>#N/A</c:v>
                      </c:pt>
                      <c:pt idx="410">
                        <c:v>#N/A</c:v>
                      </c:pt>
                      <c:pt idx="411">
                        <c:v>#N/A</c:v>
                      </c:pt>
                      <c:pt idx="412">
                        <c:v>#N/A</c:v>
                      </c:pt>
                      <c:pt idx="413">
                        <c:v>#N/A</c:v>
                      </c:pt>
                      <c:pt idx="414">
                        <c:v>#N/A</c:v>
                      </c:pt>
                      <c:pt idx="415">
                        <c:v>#N/A</c:v>
                      </c:pt>
                      <c:pt idx="416">
                        <c:v>#N/A</c:v>
                      </c:pt>
                      <c:pt idx="417">
                        <c:v>#N/A</c:v>
                      </c:pt>
                      <c:pt idx="418">
                        <c:v>#N/A</c:v>
                      </c:pt>
                      <c:pt idx="419">
                        <c:v>#N/A</c:v>
                      </c:pt>
                      <c:pt idx="420">
                        <c:v>#N/A</c:v>
                      </c:pt>
                      <c:pt idx="421">
                        <c:v>#N/A</c:v>
                      </c:pt>
                      <c:pt idx="422">
                        <c:v>#N/A</c:v>
                      </c:pt>
                      <c:pt idx="423">
                        <c:v>#N/A</c:v>
                      </c:pt>
                      <c:pt idx="424">
                        <c:v>#N/A</c:v>
                      </c:pt>
                      <c:pt idx="425">
                        <c:v>#N/A</c:v>
                      </c:pt>
                      <c:pt idx="426">
                        <c:v>#N/A</c:v>
                      </c:pt>
                      <c:pt idx="427">
                        <c:v>#N/A</c:v>
                      </c:pt>
                      <c:pt idx="428">
                        <c:v>#N/A</c:v>
                      </c:pt>
                      <c:pt idx="429">
                        <c:v>#N/A</c:v>
                      </c:pt>
                      <c:pt idx="430">
                        <c:v>#N/A</c:v>
                      </c:pt>
                      <c:pt idx="431">
                        <c:v>#N/A</c:v>
                      </c:pt>
                      <c:pt idx="432">
                        <c:v>#N/A</c:v>
                      </c:pt>
                      <c:pt idx="433">
                        <c:v>#N/A</c:v>
                      </c:pt>
                      <c:pt idx="434">
                        <c:v>#N/A</c:v>
                      </c:pt>
                      <c:pt idx="435">
                        <c:v>#N/A</c:v>
                      </c:pt>
                      <c:pt idx="436">
                        <c:v>#N/A</c:v>
                      </c:pt>
                      <c:pt idx="437">
                        <c:v>#N/A</c:v>
                      </c:pt>
                      <c:pt idx="438">
                        <c:v>#N/A</c:v>
                      </c:pt>
                      <c:pt idx="439">
                        <c:v>#N/A</c:v>
                      </c:pt>
                      <c:pt idx="440">
                        <c:v>#N/A</c:v>
                      </c:pt>
                      <c:pt idx="441">
                        <c:v>#N/A</c:v>
                      </c:pt>
                      <c:pt idx="442">
                        <c:v>#N/A</c:v>
                      </c:pt>
                      <c:pt idx="443">
                        <c:v>#N/A</c:v>
                      </c:pt>
                      <c:pt idx="444">
                        <c:v>#N/A</c:v>
                      </c:pt>
                      <c:pt idx="445">
                        <c:v>#N/A</c:v>
                      </c:pt>
                      <c:pt idx="446">
                        <c:v>#N/A</c:v>
                      </c:pt>
                      <c:pt idx="447">
                        <c:v>#N/A</c:v>
                      </c:pt>
                      <c:pt idx="448">
                        <c:v>#N/A</c:v>
                      </c:pt>
                      <c:pt idx="449">
                        <c:v>#N/A</c:v>
                      </c:pt>
                      <c:pt idx="450">
                        <c:v>#N/A</c:v>
                      </c:pt>
                      <c:pt idx="451">
                        <c:v>#N/A</c:v>
                      </c:pt>
                      <c:pt idx="452">
                        <c:v>#N/A</c:v>
                      </c:pt>
                      <c:pt idx="453">
                        <c:v>#N/A</c:v>
                      </c:pt>
                      <c:pt idx="454">
                        <c:v>#N/A</c:v>
                      </c:pt>
                      <c:pt idx="455">
                        <c:v>#N/A</c:v>
                      </c:pt>
                      <c:pt idx="456">
                        <c:v>#N/A</c:v>
                      </c:pt>
                      <c:pt idx="457">
                        <c:v>#N/A</c:v>
                      </c:pt>
                      <c:pt idx="458">
                        <c:v>#N/A</c:v>
                      </c:pt>
                      <c:pt idx="459">
                        <c:v>#N/A</c:v>
                      </c:pt>
                      <c:pt idx="460">
                        <c:v>#N/A</c:v>
                      </c:pt>
                      <c:pt idx="461">
                        <c:v>#N/A</c:v>
                      </c:pt>
                      <c:pt idx="462">
                        <c:v>#N/A</c:v>
                      </c:pt>
                      <c:pt idx="463">
                        <c:v>#N/A</c:v>
                      </c:pt>
                      <c:pt idx="464">
                        <c:v>#N/A</c:v>
                      </c:pt>
                      <c:pt idx="465">
                        <c:v>#N/A</c:v>
                      </c:pt>
                      <c:pt idx="466">
                        <c:v>#N/A</c:v>
                      </c:pt>
                      <c:pt idx="467">
                        <c:v>#N/A</c:v>
                      </c:pt>
                      <c:pt idx="468">
                        <c:v>#N/A</c:v>
                      </c:pt>
                      <c:pt idx="469">
                        <c:v>#N/A</c:v>
                      </c:pt>
                      <c:pt idx="470">
                        <c:v>#N/A</c:v>
                      </c:pt>
                      <c:pt idx="471">
                        <c:v>#N/A</c:v>
                      </c:pt>
                      <c:pt idx="472">
                        <c:v>#N/A</c:v>
                      </c:pt>
                      <c:pt idx="473">
                        <c:v>#N/A</c:v>
                      </c:pt>
                      <c:pt idx="474">
                        <c:v>#N/A</c:v>
                      </c:pt>
                      <c:pt idx="475">
                        <c:v>#N/A</c:v>
                      </c:pt>
                      <c:pt idx="476">
                        <c:v>#N/A</c:v>
                      </c:pt>
                      <c:pt idx="477">
                        <c:v>#N/A</c:v>
                      </c:pt>
                      <c:pt idx="478">
                        <c:v>#N/A</c:v>
                      </c:pt>
                      <c:pt idx="479">
                        <c:v>#N/A</c:v>
                      </c:pt>
                      <c:pt idx="480">
                        <c:v>#N/A</c:v>
                      </c:pt>
                      <c:pt idx="481">
                        <c:v>#N/A</c:v>
                      </c:pt>
                      <c:pt idx="482">
                        <c:v>#N/A</c:v>
                      </c:pt>
                      <c:pt idx="483">
                        <c:v>#N/A</c:v>
                      </c:pt>
                      <c:pt idx="484">
                        <c:v>#N/A</c:v>
                      </c:pt>
                      <c:pt idx="485">
                        <c:v>#N/A</c:v>
                      </c:pt>
                      <c:pt idx="486">
                        <c:v>#N/A</c:v>
                      </c:pt>
                      <c:pt idx="487">
                        <c:v>#N/A</c:v>
                      </c:pt>
                      <c:pt idx="488">
                        <c:v>#N/A</c:v>
                      </c:pt>
                      <c:pt idx="489">
                        <c:v>#N/A</c:v>
                      </c:pt>
                      <c:pt idx="490">
                        <c:v>#N/A</c:v>
                      </c:pt>
                      <c:pt idx="491">
                        <c:v>#N/A</c:v>
                      </c:pt>
                      <c:pt idx="492">
                        <c:v>#N/A</c:v>
                      </c:pt>
                      <c:pt idx="493">
                        <c:v>#N/A</c:v>
                      </c:pt>
                      <c:pt idx="494">
                        <c:v>#N/A</c:v>
                      </c:pt>
                      <c:pt idx="495">
                        <c:v>#N/A</c:v>
                      </c:pt>
                      <c:pt idx="496">
                        <c:v>#N/A</c:v>
                      </c:pt>
                      <c:pt idx="497">
                        <c:v>#N/A</c:v>
                      </c:pt>
                      <c:pt idx="498">
                        <c:v>#N/A</c:v>
                      </c:pt>
                      <c:pt idx="499">
                        <c:v>#N/A</c:v>
                      </c:pt>
                      <c:pt idx="500">
                        <c:v>#N/A</c:v>
                      </c:pt>
                      <c:pt idx="501">
                        <c:v>#N/A</c:v>
                      </c:pt>
                      <c:pt idx="502">
                        <c:v>#N/A</c:v>
                      </c:pt>
                      <c:pt idx="503">
                        <c:v>#N/A</c:v>
                      </c:pt>
                      <c:pt idx="504">
                        <c:v>#N/A</c:v>
                      </c:pt>
                      <c:pt idx="505">
                        <c:v>#N/A</c:v>
                      </c:pt>
                      <c:pt idx="506">
                        <c:v>#N/A</c:v>
                      </c:pt>
                      <c:pt idx="507">
                        <c:v>#N/A</c:v>
                      </c:pt>
                      <c:pt idx="508">
                        <c:v>#N/A</c:v>
                      </c:pt>
                      <c:pt idx="509">
                        <c:v>#N/A</c:v>
                      </c:pt>
                      <c:pt idx="510">
                        <c:v>#N/A</c:v>
                      </c:pt>
                      <c:pt idx="511">
                        <c:v>#N/A</c:v>
                      </c:pt>
                      <c:pt idx="512">
                        <c:v>#N/A</c:v>
                      </c:pt>
                      <c:pt idx="513">
                        <c:v>#N/A</c:v>
                      </c:pt>
                      <c:pt idx="514">
                        <c:v>#N/A</c:v>
                      </c:pt>
                      <c:pt idx="515">
                        <c:v>#N/A</c:v>
                      </c:pt>
                      <c:pt idx="516">
                        <c:v>#N/A</c:v>
                      </c:pt>
                      <c:pt idx="517">
                        <c:v>#N/A</c:v>
                      </c:pt>
                      <c:pt idx="518">
                        <c:v>#N/A</c:v>
                      </c:pt>
                      <c:pt idx="519">
                        <c:v>#N/A</c:v>
                      </c:pt>
                      <c:pt idx="520">
                        <c:v>#N/A</c:v>
                      </c:pt>
                      <c:pt idx="521">
                        <c:v>#N/A</c:v>
                      </c:pt>
                      <c:pt idx="522">
                        <c:v>#N/A</c:v>
                      </c:pt>
                      <c:pt idx="523">
                        <c:v>#N/A</c:v>
                      </c:pt>
                      <c:pt idx="524">
                        <c:v>#N/A</c:v>
                      </c:pt>
                      <c:pt idx="525">
                        <c:v>#N/A</c:v>
                      </c:pt>
                      <c:pt idx="526">
                        <c:v>#N/A</c:v>
                      </c:pt>
                      <c:pt idx="527">
                        <c:v>#N/A</c:v>
                      </c:pt>
                      <c:pt idx="528">
                        <c:v>#N/A</c:v>
                      </c:pt>
                      <c:pt idx="529">
                        <c:v>#N/A</c:v>
                      </c:pt>
                      <c:pt idx="530">
                        <c:v>#N/A</c:v>
                      </c:pt>
                      <c:pt idx="531">
                        <c:v>#N/A</c:v>
                      </c:pt>
                      <c:pt idx="532">
                        <c:v>#N/A</c:v>
                      </c:pt>
                      <c:pt idx="533">
                        <c:v>#N/A</c:v>
                      </c:pt>
                      <c:pt idx="534">
                        <c:v>#N/A</c:v>
                      </c:pt>
                      <c:pt idx="535">
                        <c:v>#N/A</c:v>
                      </c:pt>
                      <c:pt idx="536">
                        <c:v>#N/A</c:v>
                      </c:pt>
                      <c:pt idx="537">
                        <c:v>#N/A</c:v>
                      </c:pt>
                      <c:pt idx="538">
                        <c:v>#N/A</c:v>
                      </c:pt>
                      <c:pt idx="539">
                        <c:v>#N/A</c:v>
                      </c:pt>
                      <c:pt idx="540">
                        <c:v>#N/A</c:v>
                      </c:pt>
                      <c:pt idx="541">
                        <c:v>#N/A</c:v>
                      </c:pt>
                      <c:pt idx="542">
                        <c:v>#N/A</c:v>
                      </c:pt>
                      <c:pt idx="543">
                        <c:v>#N/A</c:v>
                      </c:pt>
                      <c:pt idx="544">
                        <c:v>#N/A</c:v>
                      </c:pt>
                      <c:pt idx="545">
                        <c:v>#N/A</c:v>
                      </c:pt>
                      <c:pt idx="546">
                        <c:v>#N/A</c:v>
                      </c:pt>
                      <c:pt idx="547">
                        <c:v>#N/A</c:v>
                      </c:pt>
                      <c:pt idx="548">
                        <c:v>#N/A</c:v>
                      </c:pt>
                      <c:pt idx="549">
                        <c:v>#N/A</c:v>
                      </c:pt>
                      <c:pt idx="550">
                        <c:v>#N/A</c:v>
                      </c:pt>
                      <c:pt idx="551">
                        <c:v>#N/A</c:v>
                      </c:pt>
                      <c:pt idx="552">
                        <c:v>#N/A</c:v>
                      </c:pt>
                      <c:pt idx="553">
                        <c:v>#N/A</c:v>
                      </c:pt>
                      <c:pt idx="554">
                        <c:v>#N/A</c:v>
                      </c:pt>
                      <c:pt idx="555">
                        <c:v>#N/A</c:v>
                      </c:pt>
                      <c:pt idx="556">
                        <c:v>#N/A</c:v>
                      </c:pt>
                      <c:pt idx="557">
                        <c:v>#N/A</c:v>
                      </c:pt>
                      <c:pt idx="558">
                        <c:v>#N/A</c:v>
                      </c:pt>
                      <c:pt idx="559">
                        <c:v>#N/A</c:v>
                      </c:pt>
                      <c:pt idx="560">
                        <c:v>#N/A</c:v>
                      </c:pt>
                      <c:pt idx="561">
                        <c:v>#N/A</c:v>
                      </c:pt>
                      <c:pt idx="562">
                        <c:v>#N/A</c:v>
                      </c:pt>
                      <c:pt idx="563">
                        <c:v>#N/A</c:v>
                      </c:pt>
                      <c:pt idx="564">
                        <c:v>#N/A</c:v>
                      </c:pt>
                      <c:pt idx="565">
                        <c:v>#N/A</c:v>
                      </c:pt>
                      <c:pt idx="566">
                        <c:v>#N/A</c:v>
                      </c:pt>
                      <c:pt idx="567">
                        <c:v>#N/A</c:v>
                      </c:pt>
                      <c:pt idx="568">
                        <c:v>#N/A</c:v>
                      </c:pt>
                      <c:pt idx="569">
                        <c:v>#N/A</c:v>
                      </c:pt>
                      <c:pt idx="570">
                        <c:v>#N/A</c:v>
                      </c:pt>
                      <c:pt idx="571">
                        <c:v>#N/A</c:v>
                      </c:pt>
                      <c:pt idx="572">
                        <c:v>#N/A</c:v>
                      </c:pt>
                      <c:pt idx="573">
                        <c:v>#N/A</c:v>
                      </c:pt>
                      <c:pt idx="574">
                        <c:v>#N/A</c:v>
                      </c:pt>
                      <c:pt idx="575">
                        <c:v>#N/A</c:v>
                      </c:pt>
                      <c:pt idx="576">
                        <c:v>#N/A</c:v>
                      </c:pt>
                      <c:pt idx="577">
                        <c:v>#N/A</c:v>
                      </c:pt>
                      <c:pt idx="578">
                        <c:v>#N/A</c:v>
                      </c:pt>
                      <c:pt idx="579">
                        <c:v>#N/A</c:v>
                      </c:pt>
                      <c:pt idx="580">
                        <c:v>#N/A</c:v>
                      </c:pt>
                      <c:pt idx="581">
                        <c:v>#N/A</c:v>
                      </c:pt>
                      <c:pt idx="582">
                        <c:v>#N/A</c:v>
                      </c:pt>
                      <c:pt idx="583">
                        <c:v>#N/A</c:v>
                      </c:pt>
                      <c:pt idx="584">
                        <c:v>#N/A</c:v>
                      </c:pt>
                      <c:pt idx="585">
                        <c:v>#N/A</c:v>
                      </c:pt>
                      <c:pt idx="586">
                        <c:v>#N/A</c:v>
                      </c:pt>
                      <c:pt idx="587">
                        <c:v>#N/A</c:v>
                      </c:pt>
                      <c:pt idx="588">
                        <c:v>#N/A</c:v>
                      </c:pt>
                      <c:pt idx="589">
                        <c:v>#N/A</c:v>
                      </c:pt>
                      <c:pt idx="590">
                        <c:v>#N/A</c:v>
                      </c:pt>
                      <c:pt idx="591">
                        <c:v>#N/A</c:v>
                      </c:pt>
                      <c:pt idx="592">
                        <c:v>#N/A</c:v>
                      </c:pt>
                      <c:pt idx="593">
                        <c:v>#N/A</c:v>
                      </c:pt>
                      <c:pt idx="594">
                        <c:v>#N/A</c:v>
                      </c:pt>
                      <c:pt idx="595">
                        <c:v>#N/A</c:v>
                      </c:pt>
                      <c:pt idx="596">
                        <c:v>#N/A</c:v>
                      </c:pt>
                      <c:pt idx="597">
                        <c:v>#N/A</c:v>
                      </c:pt>
                      <c:pt idx="598">
                        <c:v>#N/A</c:v>
                      </c:pt>
                      <c:pt idx="599">
                        <c:v>#N/A</c:v>
                      </c:pt>
                      <c:pt idx="600">
                        <c:v>#N/A</c:v>
                      </c:pt>
                      <c:pt idx="601">
                        <c:v>#N/A</c:v>
                      </c:pt>
                      <c:pt idx="602">
                        <c:v>#N/A</c:v>
                      </c:pt>
                      <c:pt idx="603">
                        <c:v>#N/A</c:v>
                      </c:pt>
                      <c:pt idx="604">
                        <c:v>#N/A</c:v>
                      </c:pt>
                      <c:pt idx="605">
                        <c:v>#N/A</c:v>
                      </c:pt>
                      <c:pt idx="606">
                        <c:v>#N/A</c:v>
                      </c:pt>
                      <c:pt idx="607">
                        <c:v>#N/A</c:v>
                      </c:pt>
                      <c:pt idx="608">
                        <c:v>#N/A</c:v>
                      </c:pt>
                      <c:pt idx="609">
                        <c:v>#N/A</c:v>
                      </c:pt>
                      <c:pt idx="610">
                        <c:v>#N/A</c:v>
                      </c:pt>
                      <c:pt idx="611">
                        <c:v>#N/A</c:v>
                      </c:pt>
                      <c:pt idx="612">
                        <c:v>#N/A</c:v>
                      </c:pt>
                      <c:pt idx="613">
                        <c:v>#N/A</c:v>
                      </c:pt>
                      <c:pt idx="614">
                        <c:v>#N/A</c:v>
                      </c:pt>
                      <c:pt idx="615">
                        <c:v>#N/A</c:v>
                      </c:pt>
                      <c:pt idx="616">
                        <c:v>#N/A</c:v>
                      </c:pt>
                      <c:pt idx="617">
                        <c:v>#N/A</c:v>
                      </c:pt>
                      <c:pt idx="618">
                        <c:v>#N/A</c:v>
                      </c:pt>
                      <c:pt idx="619">
                        <c:v>#N/A</c:v>
                      </c:pt>
                      <c:pt idx="620">
                        <c:v>#N/A</c:v>
                      </c:pt>
                      <c:pt idx="621">
                        <c:v>#N/A</c:v>
                      </c:pt>
                      <c:pt idx="622">
                        <c:v>#N/A</c:v>
                      </c:pt>
                      <c:pt idx="623">
                        <c:v>#N/A</c:v>
                      </c:pt>
                      <c:pt idx="624">
                        <c:v>#N/A</c:v>
                      </c:pt>
                      <c:pt idx="625">
                        <c:v>#N/A</c:v>
                      </c:pt>
                      <c:pt idx="626">
                        <c:v>#N/A</c:v>
                      </c:pt>
                      <c:pt idx="627">
                        <c:v>#N/A</c:v>
                      </c:pt>
                      <c:pt idx="628">
                        <c:v>#N/A</c:v>
                      </c:pt>
                      <c:pt idx="629">
                        <c:v>#N/A</c:v>
                      </c:pt>
                      <c:pt idx="630">
                        <c:v>#N/A</c:v>
                      </c:pt>
                      <c:pt idx="631">
                        <c:v>#N/A</c:v>
                      </c:pt>
                      <c:pt idx="632">
                        <c:v>#N/A</c:v>
                      </c:pt>
                      <c:pt idx="633">
                        <c:v>#N/A</c:v>
                      </c:pt>
                      <c:pt idx="634">
                        <c:v>#N/A</c:v>
                      </c:pt>
                      <c:pt idx="635">
                        <c:v>#N/A</c:v>
                      </c:pt>
                      <c:pt idx="636">
                        <c:v>#N/A</c:v>
                      </c:pt>
                      <c:pt idx="637">
                        <c:v>#N/A</c:v>
                      </c:pt>
                      <c:pt idx="638">
                        <c:v>#N/A</c:v>
                      </c:pt>
                      <c:pt idx="639">
                        <c:v>#N/A</c:v>
                      </c:pt>
                      <c:pt idx="640">
                        <c:v>#N/A</c:v>
                      </c:pt>
                      <c:pt idx="641">
                        <c:v>#N/A</c:v>
                      </c:pt>
                      <c:pt idx="642">
                        <c:v>#N/A</c:v>
                      </c:pt>
                      <c:pt idx="643">
                        <c:v>#N/A</c:v>
                      </c:pt>
                      <c:pt idx="644">
                        <c:v>#N/A</c:v>
                      </c:pt>
                      <c:pt idx="645">
                        <c:v>#N/A</c:v>
                      </c:pt>
                      <c:pt idx="646">
                        <c:v>#N/A</c:v>
                      </c:pt>
                      <c:pt idx="647">
                        <c:v>#N/A</c:v>
                      </c:pt>
                      <c:pt idx="648">
                        <c:v>#N/A</c:v>
                      </c:pt>
                      <c:pt idx="649">
                        <c:v>#N/A</c:v>
                      </c:pt>
                      <c:pt idx="650">
                        <c:v>#N/A</c:v>
                      </c:pt>
                      <c:pt idx="651">
                        <c:v>#N/A</c:v>
                      </c:pt>
                      <c:pt idx="652">
                        <c:v>#N/A</c:v>
                      </c:pt>
                      <c:pt idx="653">
                        <c:v>#N/A</c:v>
                      </c:pt>
                      <c:pt idx="654">
                        <c:v>#N/A</c:v>
                      </c:pt>
                      <c:pt idx="655">
                        <c:v>#N/A</c:v>
                      </c:pt>
                      <c:pt idx="656">
                        <c:v>#N/A</c:v>
                      </c:pt>
                      <c:pt idx="657">
                        <c:v>#N/A</c:v>
                      </c:pt>
                      <c:pt idx="658">
                        <c:v>#N/A</c:v>
                      </c:pt>
                      <c:pt idx="659">
                        <c:v>#N/A</c:v>
                      </c:pt>
                      <c:pt idx="660">
                        <c:v>#N/A</c:v>
                      </c:pt>
                      <c:pt idx="661">
                        <c:v>#N/A</c:v>
                      </c:pt>
                      <c:pt idx="662">
                        <c:v>#N/A</c:v>
                      </c:pt>
                      <c:pt idx="663">
                        <c:v>#N/A</c:v>
                      </c:pt>
                      <c:pt idx="664">
                        <c:v>#N/A</c:v>
                      </c:pt>
                      <c:pt idx="665">
                        <c:v>#N/A</c:v>
                      </c:pt>
                      <c:pt idx="666">
                        <c:v>#N/A</c:v>
                      </c:pt>
                      <c:pt idx="667">
                        <c:v>#N/A</c:v>
                      </c:pt>
                      <c:pt idx="668">
                        <c:v>1.41E-2</c:v>
                      </c:pt>
                      <c:pt idx="669">
                        <c:v>1.5300000000000001E-2</c:v>
                      </c:pt>
                      <c:pt idx="670">
                        <c:v>1.5900000000000001E-2</c:v>
                      </c:pt>
                      <c:pt idx="671">
                        <c:v>1.5900000000000001E-2</c:v>
                      </c:pt>
                      <c:pt idx="672">
                        <c:v>1.54E-2</c:v>
                      </c:pt>
                      <c:pt idx="673">
                        <c:v>1.41E-2</c:v>
                      </c:pt>
                      <c:pt idx="674">
                        <c:v>1.4199999999999999E-2</c:v>
                      </c:pt>
                      <c:pt idx="675">
                        <c:v>1.6200000000000003E-2</c:v>
                      </c:pt>
                      <c:pt idx="676">
                        <c:v>1.7100000000000001E-2</c:v>
                      </c:pt>
                      <c:pt idx="677">
                        <c:v>1.54E-2</c:v>
                      </c:pt>
                      <c:pt idx="678">
                        <c:v>1.3999999999999999E-2</c:v>
                      </c:pt>
                      <c:pt idx="679">
                        <c:v>1.49E-2</c:v>
                      </c:pt>
                      <c:pt idx="680">
                        <c:v>1.47E-2</c:v>
                      </c:pt>
                      <c:pt idx="681">
                        <c:v>1.6E-2</c:v>
                      </c:pt>
                      <c:pt idx="682">
                        <c:v>1.7299999999999999E-2</c:v>
                      </c:pt>
                      <c:pt idx="683">
                        <c:v>1.9400000000000001E-2</c:v>
                      </c:pt>
                      <c:pt idx="684">
                        <c:v>1.95E-2</c:v>
                      </c:pt>
                      <c:pt idx="685">
                        <c:v>1.95E-2</c:v>
                      </c:pt>
                      <c:pt idx="686">
                        <c:v>2.0499999999999997E-2</c:v>
                      </c:pt>
                      <c:pt idx="687">
                        <c:v>2.0199999999999999E-2</c:v>
                      </c:pt>
                      <c:pt idx="688">
                        <c:v>2.0199999999999999E-2</c:v>
                      </c:pt>
                      <c:pt idx="689">
                        <c:v>1.9699999999999999E-2</c:v>
                      </c:pt>
                      <c:pt idx="690">
                        <c:v>1.9199999999999998E-2</c:v>
                      </c:pt>
                      <c:pt idx="691">
                        <c:v>1.8100000000000002E-2</c:v>
                      </c:pt>
                      <c:pt idx="692">
                        <c:v>1.7299999999999999E-2</c:v>
                      </c:pt>
                      <c:pt idx="693">
                        <c:v>1.7299999999999999E-2</c:v>
                      </c:pt>
                      <c:pt idx="694">
                        <c:v>1.8200000000000001E-2</c:v>
                      </c:pt>
                      <c:pt idx="695">
                        <c:v>1.7600000000000001E-2</c:v>
                      </c:pt>
                      <c:pt idx="696">
                        <c:v>1.84E-2</c:v>
                      </c:pt>
                      <c:pt idx="697">
                        <c:v>1.8799999999999997E-2</c:v>
                      </c:pt>
                      <c:pt idx="698">
                        <c:v>1.8600000000000002E-2</c:v>
                      </c:pt>
                      <c:pt idx="699">
                        <c:v>1.9599999999999999E-2</c:v>
                      </c:pt>
                      <c:pt idx="700">
                        <c:v>1.9599999999999999E-2</c:v>
                      </c:pt>
                      <c:pt idx="701">
                        <c:v>2.1099999999999997E-2</c:v>
                      </c:pt>
                      <c:pt idx="702">
                        <c:v>2.12E-2</c:v>
                      </c:pt>
                      <c:pt idx="703">
                        <c:v>2.0499999999999997E-2</c:v>
                      </c:pt>
                      <c:pt idx="704">
                        <c:v>2.0499999999999997E-2</c:v>
                      </c:pt>
                      <c:pt idx="705">
                        <c:v>2.1700000000000001E-2</c:v>
                      </c:pt>
                      <c:pt idx="706">
                        <c:v>2.07E-2</c:v>
                      </c:pt>
                      <c:pt idx="707">
                        <c:v>2.1099999999999997E-2</c:v>
                      </c:pt>
                      <c:pt idx="708">
                        <c:v>2.1099999999999997E-2</c:v>
                      </c:pt>
                      <c:pt idx="709">
                        <c:v>2.12E-2</c:v>
                      </c:pt>
                      <c:pt idx="710">
                        <c:v>2.0799999999999999E-2</c:v>
                      </c:pt>
                      <c:pt idx="711">
                        <c:v>2.1400000000000002E-2</c:v>
                      </c:pt>
                      <c:pt idx="712">
                        <c:v>2.1400000000000002E-2</c:v>
                      </c:pt>
                      <c:pt idx="713">
                        <c:v>2.0499999999999997E-2</c:v>
                      </c:pt>
                      <c:pt idx="714">
                        <c:v>1.9699999999999999E-2</c:v>
                      </c:pt>
                      <c:pt idx="715">
                        <c:v>1.7100000000000001E-2</c:v>
                      </c:pt>
                      <c:pt idx="716">
                        <c:v>1.7100000000000001E-2</c:v>
                      </c:pt>
                      <c:pt idx="717">
                        <c:v>1.8500000000000003E-2</c:v>
                      </c:pt>
                      <c:pt idx="718">
                        <c:v>1.95E-2</c:v>
                      </c:pt>
                      <c:pt idx="719">
                        <c:v>1.8799999999999997E-2</c:v>
                      </c:pt>
                      <c:pt idx="720">
                        <c:v>1.95E-2</c:v>
                      </c:pt>
                      <c:pt idx="721">
                        <c:v>1.7399999999999999E-2</c:v>
                      </c:pt>
                      <c:pt idx="722">
                        <c:v>1.6899999999999998E-2</c:v>
                      </c:pt>
                      <c:pt idx="723">
                        <c:v>1.7600000000000001E-2</c:v>
                      </c:pt>
                      <c:pt idx="724">
                        <c:v>1.55E-2</c:v>
                      </c:pt>
                      <c:pt idx="725">
                        <c:v>1.55E-2</c:v>
                      </c:pt>
                      <c:pt idx="726">
                        <c:v>1.5300000000000001E-2</c:v>
                      </c:pt>
                      <c:pt idx="727">
                        <c:v>1.5300000000000001E-2</c:v>
                      </c:pt>
                      <c:pt idx="728">
                        <c:v>1.54E-2</c:v>
                      </c:pt>
                      <c:pt idx="729">
                        <c:v>1.54E-2</c:v>
                      </c:pt>
                      <c:pt idx="730">
                        <c:v>1.61E-2</c:v>
                      </c:pt>
                      <c:pt idx="731">
                        <c:v>1.77E-2</c:v>
                      </c:pt>
                      <c:pt idx="732">
                        <c:v>1.6500000000000001E-2</c:v>
                      </c:pt>
                      <c:pt idx="733">
                        <c:v>1.41E-2</c:v>
                      </c:pt>
                      <c:pt idx="734">
                        <c:v>8.6999999999999994E-3</c:v>
                      </c:pt>
                      <c:pt idx="735">
                        <c:v>8.6999999999999994E-3</c:v>
                      </c:pt>
                      <c:pt idx="736">
                        <c:v>1.0700000000000001E-2</c:v>
                      </c:pt>
                      <c:pt idx="737">
                        <c:v>1.15E-2</c:v>
                      </c:pt>
                      <c:pt idx="738">
                        <c:v>1.34E-2</c:v>
                      </c:pt>
                      <c:pt idx="739">
                        <c:v>1.55E-2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A9E1-48A9-A2AF-0457589F7B9C}"/>
                  </c:ext>
                </c:extLst>
              </c15:ser>
            </c15:filteredLineSeries>
          </c:ext>
        </c:extLst>
      </c:lineChart>
      <c:dateAx>
        <c:axId val="535626504"/>
        <c:scaling>
          <c:orientation val="minMax"/>
          <c:min val="42370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2896"/>
        <c:crosses val="autoZero"/>
        <c:auto val="1"/>
        <c:lblOffset val="100"/>
        <c:baseTimeUnit val="months"/>
        <c:majorUnit val="1"/>
        <c:majorTimeUnit val="years"/>
      </c:dateAx>
      <c:valAx>
        <c:axId val="535622896"/>
        <c:scaling>
          <c:orientation val="minMax"/>
          <c:max val="4.0000000000000008E-2"/>
          <c:min val="0"/>
        </c:scaling>
        <c:delete val="0"/>
        <c:axPos val="l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626504"/>
        <c:crosses val="autoZero"/>
        <c:crossBetween val="between"/>
      </c:valAx>
      <c:valAx>
        <c:axId val="53559108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535589112"/>
        <c:crosses val="max"/>
        <c:crossBetween val="between"/>
      </c:valAx>
      <c:dateAx>
        <c:axId val="5355891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53559108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1176268314561946"/>
          <c:y val="0.11136113117922081"/>
          <c:w val="0.77148960442803982"/>
          <c:h val="5.43266545336161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baseline="0" dirty="0">
                <a:effectLst/>
              </a:rPr>
              <a:t>Assets of the Federal Reserve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2"/>
          <c:order val="0"/>
          <c:tx>
            <c:strRef>
              <c:f>Sheet1!$G$6</c:f>
              <c:strCache>
                <c:ptCount val="1"/>
                <c:pt idx="0">
                  <c:v>Federal Agency + Other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Sheet1!$A$7:$A$1500</c:f>
              <c:numCache>
                <c:formatCode>m/d/yyyy</c:formatCode>
                <c:ptCount val="1494"/>
                <c:pt idx="0">
                  <c:v>37610</c:v>
                </c:pt>
                <c:pt idx="1">
                  <c:v>37617</c:v>
                </c:pt>
                <c:pt idx="2">
                  <c:v>37624</c:v>
                </c:pt>
                <c:pt idx="3">
                  <c:v>37631</c:v>
                </c:pt>
                <c:pt idx="4">
                  <c:v>37638</c:v>
                </c:pt>
                <c:pt idx="5">
                  <c:v>37645</c:v>
                </c:pt>
                <c:pt idx="6">
                  <c:v>37652</c:v>
                </c:pt>
                <c:pt idx="7">
                  <c:v>37659</c:v>
                </c:pt>
                <c:pt idx="8">
                  <c:v>37666</c:v>
                </c:pt>
                <c:pt idx="9">
                  <c:v>37673</c:v>
                </c:pt>
                <c:pt idx="10">
                  <c:v>37680</c:v>
                </c:pt>
                <c:pt idx="11">
                  <c:v>37687</c:v>
                </c:pt>
                <c:pt idx="12">
                  <c:v>37694</c:v>
                </c:pt>
                <c:pt idx="13">
                  <c:v>37701</c:v>
                </c:pt>
                <c:pt idx="14">
                  <c:v>37708</c:v>
                </c:pt>
                <c:pt idx="15">
                  <c:v>37715</c:v>
                </c:pt>
                <c:pt idx="16">
                  <c:v>37722</c:v>
                </c:pt>
                <c:pt idx="17">
                  <c:v>37729</c:v>
                </c:pt>
                <c:pt idx="18">
                  <c:v>37736</c:v>
                </c:pt>
                <c:pt idx="19">
                  <c:v>37743</c:v>
                </c:pt>
                <c:pt idx="20">
                  <c:v>37750</c:v>
                </c:pt>
                <c:pt idx="21">
                  <c:v>37757</c:v>
                </c:pt>
                <c:pt idx="22">
                  <c:v>37764</c:v>
                </c:pt>
                <c:pt idx="23">
                  <c:v>37771</c:v>
                </c:pt>
                <c:pt idx="24">
                  <c:v>37778</c:v>
                </c:pt>
                <c:pt idx="25">
                  <c:v>37785</c:v>
                </c:pt>
                <c:pt idx="26">
                  <c:v>37792</c:v>
                </c:pt>
                <c:pt idx="27">
                  <c:v>37799</c:v>
                </c:pt>
                <c:pt idx="28">
                  <c:v>37806</c:v>
                </c:pt>
                <c:pt idx="29">
                  <c:v>37813</c:v>
                </c:pt>
                <c:pt idx="30">
                  <c:v>37820</c:v>
                </c:pt>
                <c:pt idx="31">
                  <c:v>37827</c:v>
                </c:pt>
                <c:pt idx="32">
                  <c:v>37834</c:v>
                </c:pt>
                <c:pt idx="33">
                  <c:v>37841</c:v>
                </c:pt>
                <c:pt idx="34">
                  <c:v>37848</c:v>
                </c:pt>
                <c:pt idx="35">
                  <c:v>37855</c:v>
                </c:pt>
                <c:pt idx="36">
                  <c:v>37862</c:v>
                </c:pt>
                <c:pt idx="37">
                  <c:v>37869</c:v>
                </c:pt>
                <c:pt idx="38">
                  <c:v>37876</c:v>
                </c:pt>
                <c:pt idx="39">
                  <c:v>37883</c:v>
                </c:pt>
                <c:pt idx="40">
                  <c:v>37890</c:v>
                </c:pt>
                <c:pt idx="41">
                  <c:v>37897</c:v>
                </c:pt>
                <c:pt idx="42">
                  <c:v>37904</c:v>
                </c:pt>
                <c:pt idx="43">
                  <c:v>37911</c:v>
                </c:pt>
                <c:pt idx="44">
                  <c:v>37918</c:v>
                </c:pt>
                <c:pt idx="45">
                  <c:v>37925</c:v>
                </c:pt>
                <c:pt idx="46">
                  <c:v>37932</c:v>
                </c:pt>
                <c:pt idx="47">
                  <c:v>37939</c:v>
                </c:pt>
                <c:pt idx="48">
                  <c:v>37946</c:v>
                </c:pt>
                <c:pt idx="49">
                  <c:v>37953</c:v>
                </c:pt>
                <c:pt idx="50">
                  <c:v>37960</c:v>
                </c:pt>
                <c:pt idx="51">
                  <c:v>37967</c:v>
                </c:pt>
                <c:pt idx="52">
                  <c:v>37974</c:v>
                </c:pt>
                <c:pt idx="53">
                  <c:v>37981</c:v>
                </c:pt>
                <c:pt idx="54">
                  <c:v>37988</c:v>
                </c:pt>
                <c:pt idx="55">
                  <c:v>37995</c:v>
                </c:pt>
                <c:pt idx="56">
                  <c:v>38002</c:v>
                </c:pt>
                <c:pt idx="57">
                  <c:v>38009</c:v>
                </c:pt>
                <c:pt idx="58">
                  <c:v>38016</c:v>
                </c:pt>
                <c:pt idx="59">
                  <c:v>38023</c:v>
                </c:pt>
                <c:pt idx="60">
                  <c:v>38030</c:v>
                </c:pt>
                <c:pt idx="61">
                  <c:v>38037</c:v>
                </c:pt>
                <c:pt idx="62">
                  <c:v>38044</c:v>
                </c:pt>
                <c:pt idx="63">
                  <c:v>38051</c:v>
                </c:pt>
                <c:pt idx="64">
                  <c:v>38058</c:v>
                </c:pt>
                <c:pt idx="65">
                  <c:v>38065</c:v>
                </c:pt>
                <c:pt idx="66">
                  <c:v>38072</c:v>
                </c:pt>
                <c:pt idx="67">
                  <c:v>38079</c:v>
                </c:pt>
                <c:pt idx="68">
                  <c:v>38086</c:v>
                </c:pt>
                <c:pt idx="69">
                  <c:v>38093</c:v>
                </c:pt>
                <c:pt idx="70">
                  <c:v>38100</c:v>
                </c:pt>
                <c:pt idx="71">
                  <c:v>38107</c:v>
                </c:pt>
                <c:pt idx="72">
                  <c:v>38114</c:v>
                </c:pt>
                <c:pt idx="73">
                  <c:v>38121</c:v>
                </c:pt>
                <c:pt idx="74">
                  <c:v>38128</c:v>
                </c:pt>
                <c:pt idx="75">
                  <c:v>38135</c:v>
                </c:pt>
                <c:pt idx="76">
                  <c:v>38142</c:v>
                </c:pt>
                <c:pt idx="77">
                  <c:v>38149</c:v>
                </c:pt>
                <c:pt idx="78">
                  <c:v>38156</c:v>
                </c:pt>
                <c:pt idx="79">
                  <c:v>38163</c:v>
                </c:pt>
                <c:pt idx="80">
                  <c:v>38170</c:v>
                </c:pt>
                <c:pt idx="81">
                  <c:v>38177</c:v>
                </c:pt>
                <c:pt idx="82">
                  <c:v>38184</c:v>
                </c:pt>
                <c:pt idx="83">
                  <c:v>38191</c:v>
                </c:pt>
                <c:pt idx="84">
                  <c:v>38198</c:v>
                </c:pt>
                <c:pt idx="85">
                  <c:v>38205</c:v>
                </c:pt>
                <c:pt idx="86">
                  <c:v>38212</c:v>
                </c:pt>
                <c:pt idx="87">
                  <c:v>38219</c:v>
                </c:pt>
                <c:pt idx="88">
                  <c:v>38226</c:v>
                </c:pt>
                <c:pt idx="89">
                  <c:v>38233</c:v>
                </c:pt>
                <c:pt idx="90">
                  <c:v>38240</c:v>
                </c:pt>
                <c:pt idx="91">
                  <c:v>38247</c:v>
                </c:pt>
                <c:pt idx="92">
                  <c:v>38254</c:v>
                </c:pt>
                <c:pt idx="93">
                  <c:v>38261</c:v>
                </c:pt>
                <c:pt idx="94">
                  <c:v>38268</c:v>
                </c:pt>
                <c:pt idx="95">
                  <c:v>38275</c:v>
                </c:pt>
                <c:pt idx="96">
                  <c:v>38282</c:v>
                </c:pt>
                <c:pt idx="97">
                  <c:v>38289</c:v>
                </c:pt>
                <c:pt idx="98">
                  <c:v>38296</c:v>
                </c:pt>
                <c:pt idx="99">
                  <c:v>38303</c:v>
                </c:pt>
                <c:pt idx="100">
                  <c:v>38310</c:v>
                </c:pt>
                <c:pt idx="101">
                  <c:v>38317</c:v>
                </c:pt>
                <c:pt idx="102">
                  <c:v>38324</c:v>
                </c:pt>
                <c:pt idx="103">
                  <c:v>38331</c:v>
                </c:pt>
                <c:pt idx="104">
                  <c:v>38338</c:v>
                </c:pt>
                <c:pt idx="105">
                  <c:v>38345</c:v>
                </c:pt>
                <c:pt idx="106">
                  <c:v>38352</c:v>
                </c:pt>
                <c:pt idx="107">
                  <c:v>38359</c:v>
                </c:pt>
                <c:pt idx="108">
                  <c:v>38366</c:v>
                </c:pt>
                <c:pt idx="109">
                  <c:v>38373</c:v>
                </c:pt>
                <c:pt idx="110">
                  <c:v>38380</c:v>
                </c:pt>
                <c:pt idx="111">
                  <c:v>38387</c:v>
                </c:pt>
                <c:pt idx="112">
                  <c:v>38394</c:v>
                </c:pt>
                <c:pt idx="113">
                  <c:v>38401</c:v>
                </c:pt>
                <c:pt idx="114">
                  <c:v>38408</c:v>
                </c:pt>
                <c:pt idx="115">
                  <c:v>38415</c:v>
                </c:pt>
                <c:pt idx="116">
                  <c:v>38422</c:v>
                </c:pt>
                <c:pt idx="117">
                  <c:v>38429</c:v>
                </c:pt>
                <c:pt idx="118">
                  <c:v>38436</c:v>
                </c:pt>
                <c:pt idx="119">
                  <c:v>38443</c:v>
                </c:pt>
                <c:pt idx="120">
                  <c:v>38450</c:v>
                </c:pt>
                <c:pt idx="121">
                  <c:v>38457</c:v>
                </c:pt>
                <c:pt idx="122">
                  <c:v>38464</c:v>
                </c:pt>
                <c:pt idx="123">
                  <c:v>38471</c:v>
                </c:pt>
                <c:pt idx="124">
                  <c:v>38478</c:v>
                </c:pt>
                <c:pt idx="125">
                  <c:v>38485</c:v>
                </c:pt>
                <c:pt idx="126">
                  <c:v>38492</c:v>
                </c:pt>
                <c:pt idx="127">
                  <c:v>38499</c:v>
                </c:pt>
                <c:pt idx="128">
                  <c:v>38506</c:v>
                </c:pt>
                <c:pt idx="129">
                  <c:v>38513</c:v>
                </c:pt>
                <c:pt idx="130">
                  <c:v>38520</c:v>
                </c:pt>
                <c:pt idx="131">
                  <c:v>38527</c:v>
                </c:pt>
                <c:pt idx="132">
                  <c:v>38534</c:v>
                </c:pt>
                <c:pt idx="133">
                  <c:v>38541</c:v>
                </c:pt>
                <c:pt idx="134">
                  <c:v>38548</c:v>
                </c:pt>
                <c:pt idx="135">
                  <c:v>38555</c:v>
                </c:pt>
                <c:pt idx="136">
                  <c:v>38562</c:v>
                </c:pt>
                <c:pt idx="137">
                  <c:v>38569</c:v>
                </c:pt>
                <c:pt idx="138">
                  <c:v>38576</c:v>
                </c:pt>
                <c:pt idx="139">
                  <c:v>38583</c:v>
                </c:pt>
                <c:pt idx="140">
                  <c:v>38590</c:v>
                </c:pt>
                <c:pt idx="141">
                  <c:v>38597</c:v>
                </c:pt>
                <c:pt idx="142">
                  <c:v>38604</c:v>
                </c:pt>
                <c:pt idx="143">
                  <c:v>38611</c:v>
                </c:pt>
                <c:pt idx="144">
                  <c:v>38618</c:v>
                </c:pt>
                <c:pt idx="145">
                  <c:v>38625</c:v>
                </c:pt>
                <c:pt idx="146">
                  <c:v>38632</c:v>
                </c:pt>
                <c:pt idx="147">
                  <c:v>38639</c:v>
                </c:pt>
                <c:pt idx="148">
                  <c:v>38646</c:v>
                </c:pt>
                <c:pt idx="149">
                  <c:v>38653</c:v>
                </c:pt>
                <c:pt idx="150">
                  <c:v>38660</c:v>
                </c:pt>
                <c:pt idx="151">
                  <c:v>38667</c:v>
                </c:pt>
                <c:pt idx="152">
                  <c:v>38674</c:v>
                </c:pt>
                <c:pt idx="153">
                  <c:v>38681</c:v>
                </c:pt>
                <c:pt idx="154">
                  <c:v>38688</c:v>
                </c:pt>
                <c:pt idx="155">
                  <c:v>38695</c:v>
                </c:pt>
                <c:pt idx="156">
                  <c:v>38702</c:v>
                </c:pt>
                <c:pt idx="157">
                  <c:v>38709</c:v>
                </c:pt>
                <c:pt idx="158">
                  <c:v>38716</c:v>
                </c:pt>
                <c:pt idx="159">
                  <c:v>38723</c:v>
                </c:pt>
                <c:pt idx="160">
                  <c:v>38730</c:v>
                </c:pt>
                <c:pt idx="161">
                  <c:v>38737</c:v>
                </c:pt>
                <c:pt idx="162">
                  <c:v>38744</c:v>
                </c:pt>
                <c:pt idx="163">
                  <c:v>38751</c:v>
                </c:pt>
                <c:pt idx="164">
                  <c:v>38758</c:v>
                </c:pt>
                <c:pt idx="165">
                  <c:v>38765</c:v>
                </c:pt>
                <c:pt idx="166">
                  <c:v>38772</c:v>
                </c:pt>
                <c:pt idx="167">
                  <c:v>38779</c:v>
                </c:pt>
                <c:pt idx="168">
                  <c:v>38786</c:v>
                </c:pt>
                <c:pt idx="169">
                  <c:v>38793</c:v>
                </c:pt>
                <c:pt idx="170">
                  <c:v>38800</c:v>
                </c:pt>
                <c:pt idx="171">
                  <c:v>38807</c:v>
                </c:pt>
                <c:pt idx="172">
                  <c:v>38814</c:v>
                </c:pt>
                <c:pt idx="173">
                  <c:v>38821</c:v>
                </c:pt>
                <c:pt idx="174">
                  <c:v>38828</c:v>
                </c:pt>
                <c:pt idx="175">
                  <c:v>38835</c:v>
                </c:pt>
                <c:pt idx="176">
                  <c:v>38842</c:v>
                </c:pt>
                <c:pt idx="177">
                  <c:v>38849</c:v>
                </c:pt>
                <c:pt idx="178">
                  <c:v>38856</c:v>
                </c:pt>
                <c:pt idx="179">
                  <c:v>38863</c:v>
                </c:pt>
                <c:pt idx="180">
                  <c:v>38870</c:v>
                </c:pt>
                <c:pt idx="181">
                  <c:v>38877</c:v>
                </c:pt>
                <c:pt idx="182">
                  <c:v>38884</c:v>
                </c:pt>
                <c:pt idx="183">
                  <c:v>38891</c:v>
                </c:pt>
                <c:pt idx="184">
                  <c:v>38898</c:v>
                </c:pt>
                <c:pt idx="185">
                  <c:v>38905</c:v>
                </c:pt>
                <c:pt idx="186">
                  <c:v>38912</c:v>
                </c:pt>
                <c:pt idx="187">
                  <c:v>38919</c:v>
                </c:pt>
                <c:pt idx="188">
                  <c:v>38926</c:v>
                </c:pt>
                <c:pt idx="189">
                  <c:v>38933</c:v>
                </c:pt>
                <c:pt idx="190">
                  <c:v>38940</c:v>
                </c:pt>
                <c:pt idx="191">
                  <c:v>38947</c:v>
                </c:pt>
                <c:pt idx="192">
                  <c:v>38954</c:v>
                </c:pt>
                <c:pt idx="193">
                  <c:v>38961</c:v>
                </c:pt>
                <c:pt idx="194">
                  <c:v>38968</c:v>
                </c:pt>
                <c:pt idx="195">
                  <c:v>38975</c:v>
                </c:pt>
                <c:pt idx="196">
                  <c:v>38982</c:v>
                </c:pt>
                <c:pt idx="197">
                  <c:v>38989</c:v>
                </c:pt>
                <c:pt idx="198">
                  <c:v>38996</c:v>
                </c:pt>
                <c:pt idx="199">
                  <c:v>39003</c:v>
                </c:pt>
                <c:pt idx="200">
                  <c:v>39010</c:v>
                </c:pt>
                <c:pt idx="201">
                  <c:v>39017</c:v>
                </c:pt>
                <c:pt idx="202">
                  <c:v>39024</c:v>
                </c:pt>
                <c:pt idx="203">
                  <c:v>39031</c:v>
                </c:pt>
                <c:pt idx="204">
                  <c:v>39038</c:v>
                </c:pt>
                <c:pt idx="205">
                  <c:v>39045</c:v>
                </c:pt>
                <c:pt idx="206">
                  <c:v>39052</c:v>
                </c:pt>
                <c:pt idx="207">
                  <c:v>39059</c:v>
                </c:pt>
                <c:pt idx="208">
                  <c:v>39066</c:v>
                </c:pt>
                <c:pt idx="209">
                  <c:v>39073</c:v>
                </c:pt>
                <c:pt idx="210">
                  <c:v>39080</c:v>
                </c:pt>
                <c:pt idx="211">
                  <c:v>39087</c:v>
                </c:pt>
                <c:pt idx="212">
                  <c:v>39094</c:v>
                </c:pt>
                <c:pt idx="213">
                  <c:v>39101</c:v>
                </c:pt>
                <c:pt idx="214">
                  <c:v>39108</c:v>
                </c:pt>
                <c:pt idx="215">
                  <c:v>39115</c:v>
                </c:pt>
                <c:pt idx="216">
                  <c:v>39122</c:v>
                </c:pt>
                <c:pt idx="217">
                  <c:v>39129</c:v>
                </c:pt>
                <c:pt idx="218">
                  <c:v>39136</c:v>
                </c:pt>
                <c:pt idx="219">
                  <c:v>39143</c:v>
                </c:pt>
                <c:pt idx="220">
                  <c:v>39150</c:v>
                </c:pt>
                <c:pt idx="221">
                  <c:v>39157</c:v>
                </c:pt>
                <c:pt idx="222">
                  <c:v>39164</c:v>
                </c:pt>
                <c:pt idx="223">
                  <c:v>39171</c:v>
                </c:pt>
                <c:pt idx="224">
                  <c:v>39178</c:v>
                </c:pt>
                <c:pt idx="225">
                  <c:v>39185</c:v>
                </c:pt>
                <c:pt idx="226">
                  <c:v>39192</c:v>
                </c:pt>
                <c:pt idx="227">
                  <c:v>39199</c:v>
                </c:pt>
                <c:pt idx="228">
                  <c:v>39206</c:v>
                </c:pt>
                <c:pt idx="229">
                  <c:v>39213</c:v>
                </c:pt>
                <c:pt idx="230">
                  <c:v>39220</c:v>
                </c:pt>
                <c:pt idx="231">
                  <c:v>39227</c:v>
                </c:pt>
                <c:pt idx="232">
                  <c:v>39234</c:v>
                </c:pt>
                <c:pt idx="233">
                  <c:v>39241</c:v>
                </c:pt>
                <c:pt idx="234">
                  <c:v>39248</c:v>
                </c:pt>
                <c:pt idx="235">
                  <c:v>39255</c:v>
                </c:pt>
                <c:pt idx="236">
                  <c:v>39262</c:v>
                </c:pt>
                <c:pt idx="237">
                  <c:v>39269</c:v>
                </c:pt>
                <c:pt idx="238">
                  <c:v>39276</c:v>
                </c:pt>
                <c:pt idx="239">
                  <c:v>39283</c:v>
                </c:pt>
                <c:pt idx="240">
                  <c:v>39290</c:v>
                </c:pt>
                <c:pt idx="241">
                  <c:v>39297</c:v>
                </c:pt>
                <c:pt idx="242">
                  <c:v>39304</c:v>
                </c:pt>
                <c:pt idx="243">
                  <c:v>39311</c:v>
                </c:pt>
                <c:pt idx="244">
                  <c:v>39318</c:v>
                </c:pt>
                <c:pt idx="245">
                  <c:v>39325</c:v>
                </c:pt>
                <c:pt idx="246">
                  <c:v>39332</c:v>
                </c:pt>
                <c:pt idx="247">
                  <c:v>39339</c:v>
                </c:pt>
                <c:pt idx="248">
                  <c:v>39346</c:v>
                </c:pt>
                <c:pt idx="249">
                  <c:v>39353</c:v>
                </c:pt>
                <c:pt idx="250">
                  <c:v>39360</c:v>
                </c:pt>
                <c:pt idx="251">
                  <c:v>39367</c:v>
                </c:pt>
                <c:pt idx="252">
                  <c:v>39374</c:v>
                </c:pt>
                <c:pt idx="253">
                  <c:v>39381</c:v>
                </c:pt>
                <c:pt idx="254">
                  <c:v>39388</c:v>
                </c:pt>
                <c:pt idx="255">
                  <c:v>39395</c:v>
                </c:pt>
                <c:pt idx="256">
                  <c:v>39402</c:v>
                </c:pt>
                <c:pt idx="257">
                  <c:v>39409</c:v>
                </c:pt>
                <c:pt idx="258">
                  <c:v>39416</c:v>
                </c:pt>
                <c:pt idx="259">
                  <c:v>39423</c:v>
                </c:pt>
                <c:pt idx="260">
                  <c:v>39430</c:v>
                </c:pt>
                <c:pt idx="261">
                  <c:v>39437</c:v>
                </c:pt>
                <c:pt idx="262">
                  <c:v>39444</c:v>
                </c:pt>
                <c:pt idx="263">
                  <c:v>39451</c:v>
                </c:pt>
                <c:pt idx="264">
                  <c:v>39458</c:v>
                </c:pt>
                <c:pt idx="265">
                  <c:v>39465</c:v>
                </c:pt>
                <c:pt idx="266">
                  <c:v>39472</c:v>
                </c:pt>
                <c:pt idx="267">
                  <c:v>39479</c:v>
                </c:pt>
                <c:pt idx="268">
                  <c:v>39486</c:v>
                </c:pt>
                <c:pt idx="269">
                  <c:v>39493</c:v>
                </c:pt>
                <c:pt idx="270">
                  <c:v>39500</c:v>
                </c:pt>
                <c:pt idx="271">
                  <c:v>39507</c:v>
                </c:pt>
                <c:pt idx="272">
                  <c:v>39514</c:v>
                </c:pt>
                <c:pt idx="273">
                  <c:v>39521</c:v>
                </c:pt>
                <c:pt idx="274">
                  <c:v>39528</c:v>
                </c:pt>
                <c:pt idx="275">
                  <c:v>39535</c:v>
                </c:pt>
                <c:pt idx="276">
                  <c:v>39542</c:v>
                </c:pt>
                <c:pt idx="277">
                  <c:v>39549</c:v>
                </c:pt>
                <c:pt idx="278">
                  <c:v>39556</c:v>
                </c:pt>
                <c:pt idx="279">
                  <c:v>39563</c:v>
                </c:pt>
                <c:pt idx="280">
                  <c:v>39570</c:v>
                </c:pt>
                <c:pt idx="281">
                  <c:v>39577</c:v>
                </c:pt>
                <c:pt idx="282">
                  <c:v>39584</c:v>
                </c:pt>
                <c:pt idx="283">
                  <c:v>39591</c:v>
                </c:pt>
                <c:pt idx="284">
                  <c:v>39598</c:v>
                </c:pt>
                <c:pt idx="285">
                  <c:v>39605</c:v>
                </c:pt>
                <c:pt idx="286">
                  <c:v>39612</c:v>
                </c:pt>
                <c:pt idx="287">
                  <c:v>39619</c:v>
                </c:pt>
                <c:pt idx="288">
                  <c:v>39626</c:v>
                </c:pt>
                <c:pt idx="289">
                  <c:v>39633</c:v>
                </c:pt>
                <c:pt idx="290">
                  <c:v>39640</c:v>
                </c:pt>
                <c:pt idx="291">
                  <c:v>39647</c:v>
                </c:pt>
                <c:pt idx="292">
                  <c:v>39654</c:v>
                </c:pt>
                <c:pt idx="293">
                  <c:v>39661</c:v>
                </c:pt>
                <c:pt idx="294">
                  <c:v>39668</c:v>
                </c:pt>
                <c:pt idx="295">
                  <c:v>39675</c:v>
                </c:pt>
                <c:pt idx="296">
                  <c:v>39682</c:v>
                </c:pt>
                <c:pt idx="297">
                  <c:v>39689</c:v>
                </c:pt>
                <c:pt idx="298">
                  <c:v>39696</c:v>
                </c:pt>
                <c:pt idx="299">
                  <c:v>39703</c:v>
                </c:pt>
                <c:pt idx="300">
                  <c:v>39710</c:v>
                </c:pt>
                <c:pt idx="301">
                  <c:v>39717</c:v>
                </c:pt>
                <c:pt idx="302">
                  <c:v>39724</c:v>
                </c:pt>
                <c:pt idx="303">
                  <c:v>39731</c:v>
                </c:pt>
                <c:pt idx="304">
                  <c:v>39738</c:v>
                </c:pt>
                <c:pt idx="305">
                  <c:v>39745</c:v>
                </c:pt>
                <c:pt idx="306">
                  <c:v>39752</c:v>
                </c:pt>
                <c:pt idx="307">
                  <c:v>39759</c:v>
                </c:pt>
                <c:pt idx="308">
                  <c:v>39766</c:v>
                </c:pt>
                <c:pt idx="309">
                  <c:v>39773</c:v>
                </c:pt>
                <c:pt idx="310">
                  <c:v>39780</c:v>
                </c:pt>
                <c:pt idx="311">
                  <c:v>39787</c:v>
                </c:pt>
                <c:pt idx="312">
                  <c:v>39794</c:v>
                </c:pt>
                <c:pt idx="313">
                  <c:v>39801</c:v>
                </c:pt>
                <c:pt idx="314">
                  <c:v>39808</c:v>
                </c:pt>
                <c:pt idx="315">
                  <c:v>39815</c:v>
                </c:pt>
                <c:pt idx="316">
                  <c:v>39822</c:v>
                </c:pt>
                <c:pt idx="317">
                  <c:v>39829</c:v>
                </c:pt>
                <c:pt idx="318">
                  <c:v>39836</c:v>
                </c:pt>
                <c:pt idx="319">
                  <c:v>39843</c:v>
                </c:pt>
                <c:pt idx="320">
                  <c:v>39850</c:v>
                </c:pt>
                <c:pt idx="321">
                  <c:v>39857</c:v>
                </c:pt>
                <c:pt idx="322">
                  <c:v>39864</c:v>
                </c:pt>
                <c:pt idx="323">
                  <c:v>39871</c:v>
                </c:pt>
                <c:pt idx="324">
                  <c:v>39878</c:v>
                </c:pt>
                <c:pt idx="325">
                  <c:v>39885</c:v>
                </c:pt>
                <c:pt idx="326">
                  <c:v>39892</c:v>
                </c:pt>
                <c:pt idx="327">
                  <c:v>39899</c:v>
                </c:pt>
                <c:pt idx="328">
                  <c:v>39906</c:v>
                </c:pt>
                <c:pt idx="329">
                  <c:v>39913</c:v>
                </c:pt>
                <c:pt idx="330">
                  <c:v>39920</c:v>
                </c:pt>
                <c:pt idx="331">
                  <c:v>39927</c:v>
                </c:pt>
                <c:pt idx="332">
                  <c:v>39934</c:v>
                </c:pt>
                <c:pt idx="333">
                  <c:v>39941</c:v>
                </c:pt>
                <c:pt idx="334">
                  <c:v>39948</c:v>
                </c:pt>
                <c:pt idx="335">
                  <c:v>39955</c:v>
                </c:pt>
                <c:pt idx="336">
                  <c:v>39962</c:v>
                </c:pt>
                <c:pt idx="337">
                  <c:v>39969</c:v>
                </c:pt>
                <c:pt idx="338">
                  <c:v>39976</c:v>
                </c:pt>
                <c:pt idx="339">
                  <c:v>39983</c:v>
                </c:pt>
                <c:pt idx="340">
                  <c:v>39990</c:v>
                </c:pt>
                <c:pt idx="341">
                  <c:v>39997</c:v>
                </c:pt>
                <c:pt idx="342">
                  <c:v>40004</c:v>
                </c:pt>
                <c:pt idx="343">
                  <c:v>40011</c:v>
                </c:pt>
                <c:pt idx="344">
                  <c:v>40018</c:v>
                </c:pt>
                <c:pt idx="345">
                  <c:v>40025</c:v>
                </c:pt>
                <c:pt idx="346">
                  <c:v>40032</c:v>
                </c:pt>
                <c:pt idx="347">
                  <c:v>40039</c:v>
                </c:pt>
                <c:pt idx="348">
                  <c:v>40046</c:v>
                </c:pt>
                <c:pt idx="349">
                  <c:v>40053</c:v>
                </c:pt>
                <c:pt idx="350">
                  <c:v>40060</c:v>
                </c:pt>
                <c:pt idx="351">
                  <c:v>40067</c:v>
                </c:pt>
                <c:pt idx="352">
                  <c:v>40074</c:v>
                </c:pt>
                <c:pt idx="353">
                  <c:v>40081</c:v>
                </c:pt>
                <c:pt idx="354">
                  <c:v>40088</c:v>
                </c:pt>
                <c:pt idx="355">
                  <c:v>40095</c:v>
                </c:pt>
                <c:pt idx="356">
                  <c:v>40102</c:v>
                </c:pt>
                <c:pt idx="357">
                  <c:v>40109</c:v>
                </c:pt>
                <c:pt idx="358">
                  <c:v>40116</c:v>
                </c:pt>
                <c:pt idx="359">
                  <c:v>40123</c:v>
                </c:pt>
                <c:pt idx="360">
                  <c:v>40130</c:v>
                </c:pt>
                <c:pt idx="361">
                  <c:v>40137</c:v>
                </c:pt>
                <c:pt idx="362">
                  <c:v>40144</c:v>
                </c:pt>
                <c:pt idx="363">
                  <c:v>40151</c:v>
                </c:pt>
                <c:pt idx="364">
                  <c:v>40158</c:v>
                </c:pt>
                <c:pt idx="365">
                  <c:v>40165</c:v>
                </c:pt>
                <c:pt idx="366">
                  <c:v>40172</c:v>
                </c:pt>
                <c:pt idx="367">
                  <c:v>40179</c:v>
                </c:pt>
                <c:pt idx="368">
                  <c:v>40186</c:v>
                </c:pt>
                <c:pt idx="369">
                  <c:v>40193</c:v>
                </c:pt>
                <c:pt idx="370">
                  <c:v>40200</c:v>
                </c:pt>
                <c:pt idx="371">
                  <c:v>40207</c:v>
                </c:pt>
                <c:pt idx="372">
                  <c:v>40214</c:v>
                </c:pt>
                <c:pt idx="373">
                  <c:v>40221</c:v>
                </c:pt>
                <c:pt idx="374">
                  <c:v>40228</c:v>
                </c:pt>
                <c:pt idx="375">
                  <c:v>40235</c:v>
                </c:pt>
                <c:pt idx="376">
                  <c:v>40242</c:v>
                </c:pt>
                <c:pt idx="377">
                  <c:v>40249</c:v>
                </c:pt>
                <c:pt idx="378">
                  <c:v>40256</c:v>
                </c:pt>
                <c:pt idx="379">
                  <c:v>40263</c:v>
                </c:pt>
                <c:pt idx="380">
                  <c:v>40270</c:v>
                </c:pt>
                <c:pt idx="381">
                  <c:v>40277</c:v>
                </c:pt>
                <c:pt idx="382">
                  <c:v>40284</c:v>
                </c:pt>
                <c:pt idx="383">
                  <c:v>40291</c:v>
                </c:pt>
                <c:pt idx="384">
                  <c:v>40298</c:v>
                </c:pt>
                <c:pt idx="385">
                  <c:v>40305</c:v>
                </c:pt>
                <c:pt idx="386">
                  <c:v>40312</c:v>
                </c:pt>
                <c:pt idx="387">
                  <c:v>40319</c:v>
                </c:pt>
                <c:pt idx="388">
                  <c:v>40326</c:v>
                </c:pt>
                <c:pt idx="389">
                  <c:v>40333</c:v>
                </c:pt>
                <c:pt idx="390">
                  <c:v>40340</c:v>
                </c:pt>
                <c:pt idx="391">
                  <c:v>40347</c:v>
                </c:pt>
                <c:pt idx="392">
                  <c:v>40354</c:v>
                </c:pt>
                <c:pt idx="393">
                  <c:v>40361</c:v>
                </c:pt>
                <c:pt idx="394">
                  <c:v>40368</c:v>
                </c:pt>
                <c:pt idx="395">
                  <c:v>40375</c:v>
                </c:pt>
                <c:pt idx="396">
                  <c:v>40382</c:v>
                </c:pt>
                <c:pt idx="397">
                  <c:v>40389</c:v>
                </c:pt>
                <c:pt idx="398">
                  <c:v>40396</c:v>
                </c:pt>
                <c:pt idx="399">
                  <c:v>40403</c:v>
                </c:pt>
                <c:pt idx="400">
                  <c:v>40410</c:v>
                </c:pt>
                <c:pt idx="401">
                  <c:v>40417</c:v>
                </c:pt>
                <c:pt idx="402">
                  <c:v>40424</c:v>
                </c:pt>
                <c:pt idx="403">
                  <c:v>40431</c:v>
                </c:pt>
                <c:pt idx="404">
                  <c:v>40438</c:v>
                </c:pt>
                <c:pt idx="405">
                  <c:v>40445</c:v>
                </c:pt>
                <c:pt idx="406">
                  <c:v>40452</c:v>
                </c:pt>
                <c:pt idx="407">
                  <c:v>40459</c:v>
                </c:pt>
                <c:pt idx="408">
                  <c:v>40466</c:v>
                </c:pt>
                <c:pt idx="409">
                  <c:v>40473</c:v>
                </c:pt>
                <c:pt idx="410">
                  <c:v>40480</c:v>
                </c:pt>
                <c:pt idx="411">
                  <c:v>40487</c:v>
                </c:pt>
                <c:pt idx="412">
                  <c:v>40494</c:v>
                </c:pt>
                <c:pt idx="413">
                  <c:v>40501</c:v>
                </c:pt>
                <c:pt idx="414">
                  <c:v>40508</c:v>
                </c:pt>
                <c:pt idx="415">
                  <c:v>40515</c:v>
                </c:pt>
                <c:pt idx="416">
                  <c:v>40522</c:v>
                </c:pt>
                <c:pt idx="417">
                  <c:v>40529</c:v>
                </c:pt>
                <c:pt idx="418">
                  <c:v>40536</c:v>
                </c:pt>
                <c:pt idx="419">
                  <c:v>40543</c:v>
                </c:pt>
                <c:pt idx="420">
                  <c:v>40550</c:v>
                </c:pt>
                <c:pt idx="421">
                  <c:v>40557</c:v>
                </c:pt>
                <c:pt idx="422">
                  <c:v>40564</c:v>
                </c:pt>
                <c:pt idx="423">
                  <c:v>40571</c:v>
                </c:pt>
                <c:pt idx="424">
                  <c:v>40578</c:v>
                </c:pt>
                <c:pt idx="425">
                  <c:v>40585</c:v>
                </c:pt>
                <c:pt idx="426">
                  <c:v>40592</c:v>
                </c:pt>
                <c:pt idx="427">
                  <c:v>40599</c:v>
                </c:pt>
                <c:pt idx="428">
                  <c:v>40606</c:v>
                </c:pt>
                <c:pt idx="429">
                  <c:v>40613</c:v>
                </c:pt>
                <c:pt idx="430">
                  <c:v>40620</c:v>
                </c:pt>
                <c:pt idx="431">
                  <c:v>40627</c:v>
                </c:pt>
                <c:pt idx="432">
                  <c:v>40634</c:v>
                </c:pt>
                <c:pt idx="433">
                  <c:v>40641</c:v>
                </c:pt>
                <c:pt idx="434">
                  <c:v>40648</c:v>
                </c:pt>
                <c:pt idx="435">
                  <c:v>40655</c:v>
                </c:pt>
                <c:pt idx="436">
                  <c:v>40662</c:v>
                </c:pt>
                <c:pt idx="437">
                  <c:v>40669</c:v>
                </c:pt>
                <c:pt idx="438">
                  <c:v>40676</c:v>
                </c:pt>
                <c:pt idx="439">
                  <c:v>40683</c:v>
                </c:pt>
                <c:pt idx="440">
                  <c:v>40690</c:v>
                </c:pt>
                <c:pt idx="441">
                  <c:v>40697</c:v>
                </c:pt>
                <c:pt idx="442">
                  <c:v>40704</c:v>
                </c:pt>
                <c:pt idx="443">
                  <c:v>40711</c:v>
                </c:pt>
                <c:pt idx="444">
                  <c:v>40718</c:v>
                </c:pt>
                <c:pt idx="445">
                  <c:v>40725</c:v>
                </c:pt>
                <c:pt idx="446">
                  <c:v>40732</c:v>
                </c:pt>
                <c:pt idx="447">
                  <c:v>40739</c:v>
                </c:pt>
                <c:pt idx="448">
                  <c:v>40746</c:v>
                </c:pt>
                <c:pt idx="449">
                  <c:v>40753</c:v>
                </c:pt>
                <c:pt idx="450">
                  <c:v>40760</c:v>
                </c:pt>
                <c:pt idx="451">
                  <c:v>40767</c:v>
                </c:pt>
                <c:pt idx="452">
                  <c:v>40774</c:v>
                </c:pt>
                <c:pt idx="453">
                  <c:v>40781</c:v>
                </c:pt>
                <c:pt idx="454">
                  <c:v>40788</c:v>
                </c:pt>
                <c:pt idx="455">
                  <c:v>40795</c:v>
                </c:pt>
                <c:pt idx="456">
                  <c:v>40802</c:v>
                </c:pt>
                <c:pt idx="457">
                  <c:v>40809</c:v>
                </c:pt>
                <c:pt idx="458">
                  <c:v>40816</c:v>
                </c:pt>
                <c:pt idx="459">
                  <c:v>40823</c:v>
                </c:pt>
                <c:pt idx="460">
                  <c:v>40830</c:v>
                </c:pt>
                <c:pt idx="461">
                  <c:v>40837</c:v>
                </c:pt>
                <c:pt idx="462">
                  <c:v>40844</c:v>
                </c:pt>
                <c:pt idx="463">
                  <c:v>40851</c:v>
                </c:pt>
                <c:pt idx="464">
                  <c:v>40858</c:v>
                </c:pt>
                <c:pt idx="465">
                  <c:v>40865</c:v>
                </c:pt>
                <c:pt idx="466">
                  <c:v>40872</c:v>
                </c:pt>
                <c:pt idx="467">
                  <c:v>40879</c:v>
                </c:pt>
                <c:pt idx="468">
                  <c:v>40886</c:v>
                </c:pt>
                <c:pt idx="469">
                  <c:v>40893</c:v>
                </c:pt>
                <c:pt idx="470">
                  <c:v>40900</c:v>
                </c:pt>
                <c:pt idx="471">
                  <c:v>40907</c:v>
                </c:pt>
                <c:pt idx="472">
                  <c:v>40914</c:v>
                </c:pt>
                <c:pt idx="473">
                  <c:v>40921</c:v>
                </c:pt>
                <c:pt idx="474">
                  <c:v>40928</c:v>
                </c:pt>
                <c:pt idx="475">
                  <c:v>40935</c:v>
                </c:pt>
                <c:pt idx="476">
                  <c:v>40942</c:v>
                </c:pt>
                <c:pt idx="477">
                  <c:v>40949</c:v>
                </c:pt>
                <c:pt idx="478">
                  <c:v>40956</c:v>
                </c:pt>
                <c:pt idx="479">
                  <c:v>40963</c:v>
                </c:pt>
                <c:pt idx="480">
                  <c:v>40970</c:v>
                </c:pt>
                <c:pt idx="481">
                  <c:v>40977</c:v>
                </c:pt>
                <c:pt idx="482">
                  <c:v>40984</c:v>
                </c:pt>
                <c:pt idx="483">
                  <c:v>40991</c:v>
                </c:pt>
                <c:pt idx="484">
                  <c:v>40998</c:v>
                </c:pt>
                <c:pt idx="485">
                  <c:v>41005</c:v>
                </c:pt>
                <c:pt idx="486">
                  <c:v>41012</c:v>
                </c:pt>
                <c:pt idx="487">
                  <c:v>41019</c:v>
                </c:pt>
                <c:pt idx="488">
                  <c:v>41026</c:v>
                </c:pt>
                <c:pt idx="489">
                  <c:v>41033</c:v>
                </c:pt>
                <c:pt idx="490">
                  <c:v>41040</c:v>
                </c:pt>
                <c:pt idx="491">
                  <c:v>41047</c:v>
                </c:pt>
                <c:pt idx="492">
                  <c:v>41054</c:v>
                </c:pt>
                <c:pt idx="493">
                  <c:v>41061</c:v>
                </c:pt>
                <c:pt idx="494">
                  <c:v>41068</c:v>
                </c:pt>
                <c:pt idx="495">
                  <c:v>41075</c:v>
                </c:pt>
                <c:pt idx="496">
                  <c:v>41082</c:v>
                </c:pt>
                <c:pt idx="497">
                  <c:v>41089</c:v>
                </c:pt>
                <c:pt idx="498">
                  <c:v>41096</c:v>
                </c:pt>
                <c:pt idx="499">
                  <c:v>41103</c:v>
                </c:pt>
                <c:pt idx="500">
                  <c:v>41110</c:v>
                </c:pt>
                <c:pt idx="501">
                  <c:v>41117</c:v>
                </c:pt>
                <c:pt idx="502">
                  <c:v>41124</c:v>
                </c:pt>
                <c:pt idx="503">
                  <c:v>41131</c:v>
                </c:pt>
                <c:pt idx="504">
                  <c:v>41138</c:v>
                </c:pt>
                <c:pt idx="505">
                  <c:v>41145</c:v>
                </c:pt>
                <c:pt idx="506">
                  <c:v>41152</c:v>
                </c:pt>
                <c:pt idx="507">
                  <c:v>41159</c:v>
                </c:pt>
                <c:pt idx="508">
                  <c:v>41166</c:v>
                </c:pt>
                <c:pt idx="509">
                  <c:v>41173</c:v>
                </c:pt>
                <c:pt idx="510">
                  <c:v>41180</c:v>
                </c:pt>
                <c:pt idx="511">
                  <c:v>41187</c:v>
                </c:pt>
                <c:pt idx="512">
                  <c:v>41194</c:v>
                </c:pt>
                <c:pt idx="513">
                  <c:v>41201</c:v>
                </c:pt>
                <c:pt idx="514">
                  <c:v>41208</c:v>
                </c:pt>
                <c:pt idx="515">
                  <c:v>41215</c:v>
                </c:pt>
                <c:pt idx="516">
                  <c:v>41222</c:v>
                </c:pt>
                <c:pt idx="517">
                  <c:v>41229</c:v>
                </c:pt>
                <c:pt idx="518">
                  <c:v>41236</c:v>
                </c:pt>
                <c:pt idx="519">
                  <c:v>41243</c:v>
                </c:pt>
                <c:pt idx="520">
                  <c:v>41250</c:v>
                </c:pt>
                <c:pt idx="521">
                  <c:v>41257</c:v>
                </c:pt>
                <c:pt idx="522">
                  <c:v>41264</c:v>
                </c:pt>
                <c:pt idx="523">
                  <c:v>41271</c:v>
                </c:pt>
                <c:pt idx="524">
                  <c:v>41278</c:v>
                </c:pt>
                <c:pt idx="525">
                  <c:v>41285</c:v>
                </c:pt>
                <c:pt idx="526">
                  <c:v>41292</c:v>
                </c:pt>
                <c:pt idx="527">
                  <c:v>41299</c:v>
                </c:pt>
                <c:pt idx="528">
                  <c:v>41306</c:v>
                </c:pt>
                <c:pt idx="529">
                  <c:v>41313</c:v>
                </c:pt>
                <c:pt idx="530">
                  <c:v>41320</c:v>
                </c:pt>
                <c:pt idx="531">
                  <c:v>41327</c:v>
                </c:pt>
                <c:pt idx="532">
                  <c:v>41334</c:v>
                </c:pt>
                <c:pt idx="533">
                  <c:v>41341</c:v>
                </c:pt>
                <c:pt idx="534">
                  <c:v>41348</c:v>
                </c:pt>
                <c:pt idx="535">
                  <c:v>41355</c:v>
                </c:pt>
                <c:pt idx="536">
                  <c:v>41362</c:v>
                </c:pt>
                <c:pt idx="537">
                  <c:v>41369</c:v>
                </c:pt>
                <c:pt idx="538">
                  <c:v>41376</c:v>
                </c:pt>
                <c:pt idx="539">
                  <c:v>41383</c:v>
                </c:pt>
                <c:pt idx="540">
                  <c:v>41390</c:v>
                </c:pt>
                <c:pt idx="541">
                  <c:v>41397</c:v>
                </c:pt>
                <c:pt idx="542">
                  <c:v>41404</c:v>
                </c:pt>
                <c:pt idx="543">
                  <c:v>41411</c:v>
                </c:pt>
                <c:pt idx="544">
                  <c:v>41418</c:v>
                </c:pt>
                <c:pt idx="545">
                  <c:v>41425</c:v>
                </c:pt>
                <c:pt idx="546">
                  <c:v>41432</c:v>
                </c:pt>
                <c:pt idx="547">
                  <c:v>41439</c:v>
                </c:pt>
                <c:pt idx="548">
                  <c:v>41446</c:v>
                </c:pt>
                <c:pt idx="549">
                  <c:v>41453</c:v>
                </c:pt>
                <c:pt idx="550">
                  <c:v>41460</c:v>
                </c:pt>
                <c:pt idx="551">
                  <c:v>41467</c:v>
                </c:pt>
                <c:pt idx="552">
                  <c:v>41474</c:v>
                </c:pt>
                <c:pt idx="553">
                  <c:v>41481</c:v>
                </c:pt>
                <c:pt idx="554">
                  <c:v>41488</c:v>
                </c:pt>
                <c:pt idx="555">
                  <c:v>41495</c:v>
                </c:pt>
                <c:pt idx="556">
                  <c:v>41502</c:v>
                </c:pt>
                <c:pt idx="557">
                  <c:v>41509</c:v>
                </c:pt>
                <c:pt idx="558">
                  <c:v>41516</c:v>
                </c:pt>
                <c:pt idx="559">
                  <c:v>41523</c:v>
                </c:pt>
                <c:pt idx="560">
                  <c:v>41530</c:v>
                </c:pt>
                <c:pt idx="561">
                  <c:v>41537</c:v>
                </c:pt>
                <c:pt idx="562">
                  <c:v>41544</c:v>
                </c:pt>
                <c:pt idx="563">
                  <c:v>41551</c:v>
                </c:pt>
                <c:pt idx="564">
                  <c:v>41558</c:v>
                </c:pt>
                <c:pt idx="565">
                  <c:v>41565</c:v>
                </c:pt>
                <c:pt idx="566">
                  <c:v>41572</c:v>
                </c:pt>
                <c:pt idx="567">
                  <c:v>41579</c:v>
                </c:pt>
                <c:pt idx="568">
                  <c:v>41586</c:v>
                </c:pt>
                <c:pt idx="569">
                  <c:v>41593</c:v>
                </c:pt>
                <c:pt idx="570">
                  <c:v>41600</c:v>
                </c:pt>
                <c:pt idx="571">
                  <c:v>41607</c:v>
                </c:pt>
                <c:pt idx="572">
                  <c:v>41614</c:v>
                </c:pt>
                <c:pt idx="573">
                  <c:v>41621</c:v>
                </c:pt>
                <c:pt idx="574">
                  <c:v>41628</c:v>
                </c:pt>
                <c:pt idx="575">
                  <c:v>41635</c:v>
                </c:pt>
                <c:pt idx="576">
                  <c:v>41642</c:v>
                </c:pt>
                <c:pt idx="577">
                  <c:v>41649</c:v>
                </c:pt>
                <c:pt idx="578">
                  <c:v>41656</c:v>
                </c:pt>
                <c:pt idx="579">
                  <c:v>41663</c:v>
                </c:pt>
                <c:pt idx="580">
                  <c:v>41670</c:v>
                </c:pt>
                <c:pt idx="581">
                  <c:v>41677</c:v>
                </c:pt>
                <c:pt idx="582">
                  <c:v>41684</c:v>
                </c:pt>
                <c:pt idx="583">
                  <c:v>41691</c:v>
                </c:pt>
                <c:pt idx="584">
                  <c:v>41698</c:v>
                </c:pt>
                <c:pt idx="585">
                  <c:v>41705</c:v>
                </c:pt>
                <c:pt idx="586">
                  <c:v>41712</c:v>
                </c:pt>
                <c:pt idx="587">
                  <c:v>41719</c:v>
                </c:pt>
                <c:pt idx="588">
                  <c:v>41726</c:v>
                </c:pt>
                <c:pt idx="589">
                  <c:v>41733</c:v>
                </c:pt>
                <c:pt idx="590">
                  <c:v>41740</c:v>
                </c:pt>
                <c:pt idx="591">
                  <c:v>41747</c:v>
                </c:pt>
                <c:pt idx="592">
                  <c:v>41754</c:v>
                </c:pt>
                <c:pt idx="593">
                  <c:v>41761</c:v>
                </c:pt>
                <c:pt idx="594">
                  <c:v>41768</c:v>
                </c:pt>
                <c:pt idx="595">
                  <c:v>41775</c:v>
                </c:pt>
                <c:pt idx="596">
                  <c:v>41782</c:v>
                </c:pt>
                <c:pt idx="597">
                  <c:v>41789</c:v>
                </c:pt>
                <c:pt idx="598">
                  <c:v>41796</c:v>
                </c:pt>
                <c:pt idx="599">
                  <c:v>41803</c:v>
                </c:pt>
                <c:pt idx="600">
                  <c:v>41810</c:v>
                </c:pt>
                <c:pt idx="601">
                  <c:v>41817</c:v>
                </c:pt>
                <c:pt idx="602">
                  <c:v>41824</c:v>
                </c:pt>
                <c:pt idx="603">
                  <c:v>41831</c:v>
                </c:pt>
                <c:pt idx="604">
                  <c:v>41838</c:v>
                </c:pt>
                <c:pt idx="605">
                  <c:v>41845</c:v>
                </c:pt>
                <c:pt idx="606">
                  <c:v>41852</c:v>
                </c:pt>
                <c:pt idx="607">
                  <c:v>41859</c:v>
                </c:pt>
                <c:pt idx="608">
                  <c:v>41866</c:v>
                </c:pt>
                <c:pt idx="609">
                  <c:v>41873</c:v>
                </c:pt>
                <c:pt idx="610">
                  <c:v>41880</c:v>
                </c:pt>
                <c:pt idx="611">
                  <c:v>41887</c:v>
                </c:pt>
                <c:pt idx="612">
                  <c:v>41894</c:v>
                </c:pt>
                <c:pt idx="613">
                  <c:v>41901</c:v>
                </c:pt>
                <c:pt idx="614">
                  <c:v>41908</c:v>
                </c:pt>
                <c:pt idx="615">
                  <c:v>41915</c:v>
                </c:pt>
                <c:pt idx="616">
                  <c:v>41922</c:v>
                </c:pt>
                <c:pt idx="617">
                  <c:v>41929</c:v>
                </c:pt>
                <c:pt idx="618">
                  <c:v>41936</c:v>
                </c:pt>
                <c:pt idx="619">
                  <c:v>41943</c:v>
                </c:pt>
                <c:pt idx="620">
                  <c:v>41950</c:v>
                </c:pt>
                <c:pt idx="621">
                  <c:v>41957</c:v>
                </c:pt>
                <c:pt idx="622">
                  <c:v>41964</c:v>
                </c:pt>
                <c:pt idx="623">
                  <c:v>41971</c:v>
                </c:pt>
                <c:pt idx="624">
                  <c:v>41978</c:v>
                </c:pt>
                <c:pt idx="625">
                  <c:v>41985</c:v>
                </c:pt>
                <c:pt idx="626">
                  <c:v>41992</c:v>
                </c:pt>
                <c:pt idx="627">
                  <c:v>41999</c:v>
                </c:pt>
                <c:pt idx="628">
                  <c:v>42006</c:v>
                </c:pt>
                <c:pt idx="629">
                  <c:v>42013</c:v>
                </c:pt>
                <c:pt idx="630">
                  <c:v>42020</c:v>
                </c:pt>
                <c:pt idx="631">
                  <c:v>42027</c:v>
                </c:pt>
                <c:pt idx="632">
                  <c:v>42034</c:v>
                </c:pt>
                <c:pt idx="633">
                  <c:v>42041</c:v>
                </c:pt>
                <c:pt idx="634">
                  <c:v>42048</c:v>
                </c:pt>
                <c:pt idx="635">
                  <c:v>42055</c:v>
                </c:pt>
                <c:pt idx="636">
                  <c:v>42062</c:v>
                </c:pt>
                <c:pt idx="637">
                  <c:v>42069</c:v>
                </c:pt>
                <c:pt idx="638">
                  <c:v>42076</c:v>
                </c:pt>
                <c:pt idx="639">
                  <c:v>42083</c:v>
                </c:pt>
                <c:pt idx="640">
                  <c:v>42090</c:v>
                </c:pt>
                <c:pt idx="641">
                  <c:v>42097</c:v>
                </c:pt>
                <c:pt idx="642">
                  <c:v>42104</c:v>
                </c:pt>
                <c:pt idx="643">
                  <c:v>42111</c:v>
                </c:pt>
                <c:pt idx="644">
                  <c:v>42118</c:v>
                </c:pt>
                <c:pt idx="645">
                  <c:v>42125</c:v>
                </c:pt>
                <c:pt idx="646">
                  <c:v>42132</c:v>
                </c:pt>
                <c:pt idx="647">
                  <c:v>42139</c:v>
                </c:pt>
                <c:pt idx="648">
                  <c:v>42146</c:v>
                </c:pt>
                <c:pt idx="649">
                  <c:v>42153</c:v>
                </c:pt>
                <c:pt idx="650">
                  <c:v>42160</c:v>
                </c:pt>
                <c:pt idx="651">
                  <c:v>42167</c:v>
                </c:pt>
                <c:pt idx="652">
                  <c:v>42174</c:v>
                </c:pt>
                <c:pt idx="653">
                  <c:v>42181</c:v>
                </c:pt>
                <c:pt idx="654">
                  <c:v>42188</c:v>
                </c:pt>
                <c:pt idx="655">
                  <c:v>42195</c:v>
                </c:pt>
                <c:pt idx="656">
                  <c:v>42202</c:v>
                </c:pt>
                <c:pt idx="657">
                  <c:v>42209</c:v>
                </c:pt>
                <c:pt idx="658">
                  <c:v>42216</c:v>
                </c:pt>
                <c:pt idx="659">
                  <c:v>42223</c:v>
                </c:pt>
                <c:pt idx="660">
                  <c:v>42230</c:v>
                </c:pt>
                <c:pt idx="661">
                  <c:v>42237</c:v>
                </c:pt>
                <c:pt idx="662">
                  <c:v>42244</c:v>
                </c:pt>
                <c:pt idx="663">
                  <c:v>42251</c:v>
                </c:pt>
                <c:pt idx="664">
                  <c:v>42258</c:v>
                </c:pt>
                <c:pt idx="665">
                  <c:v>42265</c:v>
                </c:pt>
                <c:pt idx="666">
                  <c:v>42272</c:v>
                </c:pt>
                <c:pt idx="667">
                  <c:v>42279</c:v>
                </c:pt>
                <c:pt idx="668">
                  <c:v>42286</c:v>
                </c:pt>
                <c:pt idx="669">
                  <c:v>42293</c:v>
                </c:pt>
                <c:pt idx="670">
                  <c:v>42300</c:v>
                </c:pt>
                <c:pt idx="671">
                  <c:v>42307</c:v>
                </c:pt>
                <c:pt idx="672">
                  <c:v>42314</c:v>
                </c:pt>
                <c:pt idx="673">
                  <c:v>42321</c:v>
                </c:pt>
                <c:pt idx="674">
                  <c:v>42328</c:v>
                </c:pt>
                <c:pt idx="675">
                  <c:v>42335</c:v>
                </c:pt>
                <c:pt idx="676">
                  <c:v>42342</c:v>
                </c:pt>
                <c:pt idx="677">
                  <c:v>42349</c:v>
                </c:pt>
                <c:pt idx="678">
                  <c:v>42356</c:v>
                </c:pt>
                <c:pt idx="679">
                  <c:v>42363</c:v>
                </c:pt>
                <c:pt idx="680">
                  <c:v>42370</c:v>
                </c:pt>
                <c:pt idx="681">
                  <c:v>42377</c:v>
                </c:pt>
                <c:pt idx="682">
                  <c:v>42384</c:v>
                </c:pt>
                <c:pt idx="683">
                  <c:v>42391</c:v>
                </c:pt>
                <c:pt idx="684">
                  <c:v>42398</c:v>
                </c:pt>
                <c:pt idx="685">
                  <c:v>42405</c:v>
                </c:pt>
                <c:pt idx="686">
                  <c:v>42412</c:v>
                </c:pt>
                <c:pt idx="687">
                  <c:v>42419</c:v>
                </c:pt>
                <c:pt idx="688">
                  <c:v>42426</c:v>
                </c:pt>
                <c:pt idx="689">
                  <c:v>42433</c:v>
                </c:pt>
                <c:pt idx="690">
                  <c:v>42440</c:v>
                </c:pt>
                <c:pt idx="691">
                  <c:v>42447</c:v>
                </c:pt>
                <c:pt idx="692">
                  <c:v>42454</c:v>
                </c:pt>
                <c:pt idx="693">
                  <c:v>42461</c:v>
                </c:pt>
                <c:pt idx="694">
                  <c:v>42468</c:v>
                </c:pt>
                <c:pt idx="695">
                  <c:v>42475</c:v>
                </c:pt>
                <c:pt idx="696">
                  <c:v>42482</c:v>
                </c:pt>
                <c:pt idx="697">
                  <c:v>42489</c:v>
                </c:pt>
                <c:pt idx="698">
                  <c:v>42496</c:v>
                </c:pt>
                <c:pt idx="699">
                  <c:v>42503</c:v>
                </c:pt>
                <c:pt idx="700">
                  <c:v>42510</c:v>
                </c:pt>
                <c:pt idx="701">
                  <c:v>42517</c:v>
                </c:pt>
                <c:pt idx="702">
                  <c:v>42524</c:v>
                </c:pt>
                <c:pt idx="703">
                  <c:v>42531</c:v>
                </c:pt>
                <c:pt idx="704">
                  <c:v>42538</c:v>
                </c:pt>
                <c:pt idx="705">
                  <c:v>42545</c:v>
                </c:pt>
                <c:pt idx="706">
                  <c:v>42552</c:v>
                </c:pt>
                <c:pt idx="707">
                  <c:v>42559</c:v>
                </c:pt>
                <c:pt idx="708">
                  <c:v>42566</c:v>
                </c:pt>
                <c:pt idx="709">
                  <c:v>42573</c:v>
                </c:pt>
                <c:pt idx="710">
                  <c:v>42580</c:v>
                </c:pt>
                <c:pt idx="711">
                  <c:v>42587</c:v>
                </c:pt>
                <c:pt idx="712">
                  <c:v>42594</c:v>
                </c:pt>
                <c:pt idx="713">
                  <c:v>42601</c:v>
                </c:pt>
                <c:pt idx="714">
                  <c:v>42608</c:v>
                </c:pt>
                <c:pt idx="715">
                  <c:v>42615</c:v>
                </c:pt>
                <c:pt idx="716">
                  <c:v>42622</c:v>
                </c:pt>
                <c:pt idx="717">
                  <c:v>42629</c:v>
                </c:pt>
                <c:pt idx="718">
                  <c:v>42636</c:v>
                </c:pt>
                <c:pt idx="719">
                  <c:v>42643</c:v>
                </c:pt>
                <c:pt idx="720">
                  <c:v>42650</c:v>
                </c:pt>
                <c:pt idx="721">
                  <c:v>42657</c:v>
                </c:pt>
                <c:pt idx="722">
                  <c:v>42664</c:v>
                </c:pt>
                <c:pt idx="723">
                  <c:v>42671</c:v>
                </c:pt>
                <c:pt idx="724">
                  <c:v>42678</c:v>
                </c:pt>
                <c:pt idx="725">
                  <c:v>42685</c:v>
                </c:pt>
                <c:pt idx="726">
                  <c:v>42692</c:v>
                </c:pt>
                <c:pt idx="727">
                  <c:v>42699</c:v>
                </c:pt>
                <c:pt idx="728">
                  <c:v>42706</c:v>
                </c:pt>
                <c:pt idx="729">
                  <c:v>42713</c:v>
                </c:pt>
                <c:pt idx="730">
                  <c:v>42720</c:v>
                </c:pt>
                <c:pt idx="731">
                  <c:v>42727</c:v>
                </c:pt>
                <c:pt idx="732">
                  <c:v>42734</c:v>
                </c:pt>
                <c:pt idx="733">
                  <c:v>42741</c:v>
                </c:pt>
                <c:pt idx="734">
                  <c:v>42748</c:v>
                </c:pt>
                <c:pt idx="735">
                  <c:v>42755</c:v>
                </c:pt>
                <c:pt idx="736">
                  <c:v>42762</c:v>
                </c:pt>
                <c:pt idx="737">
                  <c:v>42769</c:v>
                </c:pt>
                <c:pt idx="738">
                  <c:v>42776</c:v>
                </c:pt>
                <c:pt idx="739">
                  <c:v>42783</c:v>
                </c:pt>
                <c:pt idx="740">
                  <c:v>42790</c:v>
                </c:pt>
                <c:pt idx="741">
                  <c:v>42797</c:v>
                </c:pt>
                <c:pt idx="742">
                  <c:v>42804</c:v>
                </c:pt>
                <c:pt idx="743">
                  <c:v>42811</c:v>
                </c:pt>
                <c:pt idx="744">
                  <c:v>42818</c:v>
                </c:pt>
                <c:pt idx="745">
                  <c:v>42825</c:v>
                </c:pt>
                <c:pt idx="746">
                  <c:v>42832</c:v>
                </c:pt>
                <c:pt idx="747">
                  <c:v>42839</c:v>
                </c:pt>
                <c:pt idx="748">
                  <c:v>42846</c:v>
                </c:pt>
                <c:pt idx="749">
                  <c:v>42853</c:v>
                </c:pt>
                <c:pt idx="750">
                  <c:v>42860</c:v>
                </c:pt>
                <c:pt idx="751">
                  <c:v>42867</c:v>
                </c:pt>
                <c:pt idx="752">
                  <c:v>42874</c:v>
                </c:pt>
                <c:pt idx="753">
                  <c:v>42881</c:v>
                </c:pt>
                <c:pt idx="754">
                  <c:v>42888</c:v>
                </c:pt>
                <c:pt idx="755">
                  <c:v>42895</c:v>
                </c:pt>
                <c:pt idx="756">
                  <c:v>42902</c:v>
                </c:pt>
                <c:pt idx="757">
                  <c:v>42909</c:v>
                </c:pt>
                <c:pt idx="758">
                  <c:v>42916</c:v>
                </c:pt>
                <c:pt idx="759">
                  <c:v>42923</c:v>
                </c:pt>
                <c:pt idx="760">
                  <c:v>42930</c:v>
                </c:pt>
                <c:pt idx="761">
                  <c:v>42937</c:v>
                </c:pt>
                <c:pt idx="762">
                  <c:v>42944</c:v>
                </c:pt>
                <c:pt idx="763">
                  <c:v>42951</c:v>
                </c:pt>
                <c:pt idx="764">
                  <c:v>42958</c:v>
                </c:pt>
                <c:pt idx="765">
                  <c:v>42965</c:v>
                </c:pt>
                <c:pt idx="766">
                  <c:v>42972</c:v>
                </c:pt>
                <c:pt idx="767">
                  <c:v>42979</c:v>
                </c:pt>
                <c:pt idx="768">
                  <c:v>42986</c:v>
                </c:pt>
                <c:pt idx="769">
                  <c:v>42993</c:v>
                </c:pt>
                <c:pt idx="770">
                  <c:v>43000</c:v>
                </c:pt>
                <c:pt idx="771">
                  <c:v>43007</c:v>
                </c:pt>
                <c:pt idx="772">
                  <c:v>43014</c:v>
                </c:pt>
                <c:pt idx="773">
                  <c:v>43021</c:v>
                </c:pt>
                <c:pt idx="774">
                  <c:v>43028</c:v>
                </c:pt>
                <c:pt idx="775">
                  <c:v>43035</c:v>
                </c:pt>
                <c:pt idx="776">
                  <c:v>43042</c:v>
                </c:pt>
                <c:pt idx="777">
                  <c:v>43049</c:v>
                </c:pt>
                <c:pt idx="778">
                  <c:v>43056</c:v>
                </c:pt>
                <c:pt idx="779">
                  <c:v>43063</c:v>
                </c:pt>
                <c:pt idx="780">
                  <c:v>43070</c:v>
                </c:pt>
                <c:pt idx="781">
                  <c:v>43077</c:v>
                </c:pt>
                <c:pt idx="782">
                  <c:v>43084</c:v>
                </c:pt>
                <c:pt idx="783">
                  <c:v>43091</c:v>
                </c:pt>
                <c:pt idx="784">
                  <c:v>43098</c:v>
                </c:pt>
                <c:pt idx="785">
                  <c:v>43105</c:v>
                </c:pt>
                <c:pt idx="786">
                  <c:v>43112</c:v>
                </c:pt>
                <c:pt idx="787">
                  <c:v>43119</c:v>
                </c:pt>
                <c:pt idx="788">
                  <c:v>43126</c:v>
                </c:pt>
                <c:pt idx="789">
                  <c:v>43133</c:v>
                </c:pt>
                <c:pt idx="790">
                  <c:v>43140</c:v>
                </c:pt>
                <c:pt idx="791">
                  <c:v>43147</c:v>
                </c:pt>
                <c:pt idx="792">
                  <c:v>43154</c:v>
                </c:pt>
                <c:pt idx="793">
                  <c:v>43161</c:v>
                </c:pt>
                <c:pt idx="794">
                  <c:v>43168</c:v>
                </c:pt>
                <c:pt idx="795">
                  <c:v>43175</c:v>
                </c:pt>
                <c:pt idx="796">
                  <c:v>43182</c:v>
                </c:pt>
                <c:pt idx="797">
                  <c:v>43189</c:v>
                </c:pt>
                <c:pt idx="798">
                  <c:v>43196</c:v>
                </c:pt>
                <c:pt idx="799">
                  <c:v>43203</c:v>
                </c:pt>
                <c:pt idx="800">
                  <c:v>43210</c:v>
                </c:pt>
                <c:pt idx="801">
                  <c:v>43217</c:v>
                </c:pt>
                <c:pt idx="802">
                  <c:v>43224</c:v>
                </c:pt>
                <c:pt idx="803">
                  <c:v>43231</c:v>
                </c:pt>
                <c:pt idx="804">
                  <c:v>43238</c:v>
                </c:pt>
                <c:pt idx="805">
                  <c:v>43245</c:v>
                </c:pt>
                <c:pt idx="806">
                  <c:v>43252</c:v>
                </c:pt>
                <c:pt idx="807">
                  <c:v>43259</c:v>
                </c:pt>
                <c:pt idx="808">
                  <c:v>43266</c:v>
                </c:pt>
                <c:pt idx="809">
                  <c:v>43273</c:v>
                </c:pt>
                <c:pt idx="810">
                  <c:v>43280</c:v>
                </c:pt>
                <c:pt idx="811">
                  <c:v>43287</c:v>
                </c:pt>
                <c:pt idx="812">
                  <c:v>43294</c:v>
                </c:pt>
                <c:pt idx="813">
                  <c:v>43301</c:v>
                </c:pt>
                <c:pt idx="814">
                  <c:v>43308</c:v>
                </c:pt>
                <c:pt idx="815">
                  <c:v>43315</c:v>
                </c:pt>
                <c:pt idx="816">
                  <c:v>43322</c:v>
                </c:pt>
                <c:pt idx="817">
                  <c:v>43329</c:v>
                </c:pt>
                <c:pt idx="818">
                  <c:v>43336</c:v>
                </c:pt>
                <c:pt idx="819">
                  <c:v>43343</c:v>
                </c:pt>
                <c:pt idx="820">
                  <c:v>43350</c:v>
                </c:pt>
                <c:pt idx="821">
                  <c:v>43357</c:v>
                </c:pt>
                <c:pt idx="822">
                  <c:v>43364</c:v>
                </c:pt>
                <c:pt idx="823">
                  <c:v>43371</c:v>
                </c:pt>
                <c:pt idx="824">
                  <c:v>43378</c:v>
                </c:pt>
                <c:pt idx="825">
                  <c:v>43385</c:v>
                </c:pt>
                <c:pt idx="826">
                  <c:v>43392</c:v>
                </c:pt>
                <c:pt idx="827">
                  <c:v>43399</c:v>
                </c:pt>
                <c:pt idx="828">
                  <c:v>43406</c:v>
                </c:pt>
                <c:pt idx="829">
                  <c:v>43413</c:v>
                </c:pt>
                <c:pt idx="830">
                  <c:v>43420</c:v>
                </c:pt>
                <c:pt idx="831">
                  <c:v>43427</c:v>
                </c:pt>
                <c:pt idx="832">
                  <c:v>43434</c:v>
                </c:pt>
                <c:pt idx="833">
                  <c:v>43441</c:v>
                </c:pt>
                <c:pt idx="834">
                  <c:v>43448</c:v>
                </c:pt>
                <c:pt idx="835">
                  <c:v>43455</c:v>
                </c:pt>
                <c:pt idx="836">
                  <c:v>43462</c:v>
                </c:pt>
                <c:pt idx="837">
                  <c:v>43469</c:v>
                </c:pt>
                <c:pt idx="838">
                  <c:v>43476</c:v>
                </c:pt>
                <c:pt idx="839">
                  <c:v>43483</c:v>
                </c:pt>
                <c:pt idx="840">
                  <c:v>43490</c:v>
                </c:pt>
                <c:pt idx="841">
                  <c:v>43497</c:v>
                </c:pt>
                <c:pt idx="842">
                  <c:v>43504</c:v>
                </c:pt>
                <c:pt idx="843">
                  <c:v>43511</c:v>
                </c:pt>
                <c:pt idx="844">
                  <c:v>43518</c:v>
                </c:pt>
                <c:pt idx="845">
                  <c:v>43525</c:v>
                </c:pt>
                <c:pt idx="846">
                  <c:v>43532</c:v>
                </c:pt>
                <c:pt idx="847">
                  <c:v>43539</c:v>
                </c:pt>
                <c:pt idx="848">
                  <c:v>43546</c:v>
                </c:pt>
                <c:pt idx="849">
                  <c:v>43553</c:v>
                </c:pt>
                <c:pt idx="850">
                  <c:v>43560</c:v>
                </c:pt>
                <c:pt idx="851">
                  <c:v>43567</c:v>
                </c:pt>
                <c:pt idx="852">
                  <c:v>43574</c:v>
                </c:pt>
                <c:pt idx="853">
                  <c:v>43581</c:v>
                </c:pt>
                <c:pt idx="854">
                  <c:v>43588</c:v>
                </c:pt>
                <c:pt idx="855">
                  <c:v>43595</c:v>
                </c:pt>
                <c:pt idx="856">
                  <c:v>43602</c:v>
                </c:pt>
                <c:pt idx="857">
                  <c:v>43609</c:v>
                </c:pt>
                <c:pt idx="858">
                  <c:v>43616</c:v>
                </c:pt>
                <c:pt idx="859">
                  <c:v>43623</c:v>
                </c:pt>
                <c:pt idx="860">
                  <c:v>43630</c:v>
                </c:pt>
                <c:pt idx="861">
                  <c:v>43637</c:v>
                </c:pt>
                <c:pt idx="862">
                  <c:v>43644</c:v>
                </c:pt>
                <c:pt idx="863">
                  <c:v>43651</c:v>
                </c:pt>
                <c:pt idx="864">
                  <c:v>43658</c:v>
                </c:pt>
                <c:pt idx="865">
                  <c:v>43665</c:v>
                </c:pt>
                <c:pt idx="866">
                  <c:v>43672</c:v>
                </c:pt>
                <c:pt idx="867">
                  <c:v>43679</c:v>
                </c:pt>
                <c:pt idx="868">
                  <c:v>43686</c:v>
                </c:pt>
                <c:pt idx="869">
                  <c:v>43693</c:v>
                </c:pt>
                <c:pt idx="870">
                  <c:v>43700</c:v>
                </c:pt>
                <c:pt idx="871">
                  <c:v>43707</c:v>
                </c:pt>
                <c:pt idx="872">
                  <c:v>43714</c:v>
                </c:pt>
                <c:pt idx="873">
                  <c:v>43721</c:v>
                </c:pt>
                <c:pt idx="874">
                  <c:v>43728</c:v>
                </c:pt>
                <c:pt idx="875">
                  <c:v>43735</c:v>
                </c:pt>
                <c:pt idx="876">
                  <c:v>43742</c:v>
                </c:pt>
                <c:pt idx="877">
                  <c:v>43749</c:v>
                </c:pt>
                <c:pt idx="878">
                  <c:v>43756</c:v>
                </c:pt>
                <c:pt idx="879">
                  <c:v>43763</c:v>
                </c:pt>
                <c:pt idx="880">
                  <c:v>43770</c:v>
                </c:pt>
                <c:pt idx="881">
                  <c:v>43777</c:v>
                </c:pt>
                <c:pt idx="882">
                  <c:v>43784</c:v>
                </c:pt>
                <c:pt idx="883">
                  <c:v>43791</c:v>
                </c:pt>
                <c:pt idx="884">
                  <c:v>43798</c:v>
                </c:pt>
                <c:pt idx="885">
                  <c:v>43805</c:v>
                </c:pt>
                <c:pt idx="886">
                  <c:v>43812</c:v>
                </c:pt>
                <c:pt idx="887">
                  <c:v>43819</c:v>
                </c:pt>
                <c:pt idx="888">
                  <c:v>43826</c:v>
                </c:pt>
                <c:pt idx="889">
                  <c:v>43833</c:v>
                </c:pt>
                <c:pt idx="890">
                  <c:v>43840</c:v>
                </c:pt>
                <c:pt idx="891">
                  <c:v>43847</c:v>
                </c:pt>
                <c:pt idx="892">
                  <c:v>43854</c:v>
                </c:pt>
                <c:pt idx="893">
                  <c:v>43861</c:v>
                </c:pt>
                <c:pt idx="894">
                  <c:v>43868</c:v>
                </c:pt>
                <c:pt idx="895">
                  <c:v>43875</c:v>
                </c:pt>
                <c:pt idx="896">
                  <c:v>43882</c:v>
                </c:pt>
                <c:pt idx="897">
                  <c:v>43889</c:v>
                </c:pt>
                <c:pt idx="898">
                  <c:v>43896</c:v>
                </c:pt>
                <c:pt idx="899">
                  <c:v>43903</c:v>
                </c:pt>
                <c:pt idx="900">
                  <c:v>43910</c:v>
                </c:pt>
                <c:pt idx="901">
                  <c:v>43917</c:v>
                </c:pt>
                <c:pt idx="902">
                  <c:v>43924</c:v>
                </c:pt>
                <c:pt idx="903">
                  <c:v>43931</c:v>
                </c:pt>
                <c:pt idx="904">
                  <c:v>43938</c:v>
                </c:pt>
                <c:pt idx="905">
                  <c:v>43945</c:v>
                </c:pt>
                <c:pt idx="906">
                  <c:v>43952</c:v>
                </c:pt>
                <c:pt idx="907">
                  <c:v>43959</c:v>
                </c:pt>
                <c:pt idx="908">
                  <c:v>43966</c:v>
                </c:pt>
                <c:pt idx="909">
                  <c:v>43973</c:v>
                </c:pt>
                <c:pt idx="910">
                  <c:v>43980</c:v>
                </c:pt>
                <c:pt idx="911">
                  <c:v>43987</c:v>
                </c:pt>
                <c:pt idx="912">
                  <c:v>43994</c:v>
                </c:pt>
                <c:pt idx="913">
                  <c:v>44001</c:v>
                </c:pt>
                <c:pt idx="914">
                  <c:v>44008</c:v>
                </c:pt>
                <c:pt idx="915">
                  <c:v>44015</c:v>
                </c:pt>
                <c:pt idx="916">
                  <c:v>44022</c:v>
                </c:pt>
                <c:pt idx="917">
                  <c:v>44029</c:v>
                </c:pt>
                <c:pt idx="918">
                  <c:v>44036</c:v>
                </c:pt>
                <c:pt idx="919">
                  <c:v>44043</c:v>
                </c:pt>
                <c:pt idx="920">
                  <c:v>44050</c:v>
                </c:pt>
                <c:pt idx="921">
                  <c:v>44057</c:v>
                </c:pt>
                <c:pt idx="922">
                  <c:v>44064</c:v>
                </c:pt>
                <c:pt idx="923">
                  <c:v>44071</c:v>
                </c:pt>
                <c:pt idx="924">
                  <c:v>44078</c:v>
                </c:pt>
                <c:pt idx="925">
                  <c:v>44085</c:v>
                </c:pt>
                <c:pt idx="926">
                  <c:v>44092</c:v>
                </c:pt>
                <c:pt idx="927">
                  <c:v>44099</c:v>
                </c:pt>
                <c:pt idx="928">
                  <c:v>44106</c:v>
                </c:pt>
                <c:pt idx="929">
                  <c:v>44113</c:v>
                </c:pt>
                <c:pt idx="930">
                  <c:v>44120</c:v>
                </c:pt>
                <c:pt idx="931">
                  <c:v>44127</c:v>
                </c:pt>
                <c:pt idx="932">
                  <c:v>44134</c:v>
                </c:pt>
                <c:pt idx="933">
                  <c:v>44141</c:v>
                </c:pt>
                <c:pt idx="934">
                  <c:v>44148</c:v>
                </c:pt>
                <c:pt idx="935">
                  <c:v>44155</c:v>
                </c:pt>
                <c:pt idx="936">
                  <c:v>44162</c:v>
                </c:pt>
                <c:pt idx="937">
                  <c:v>44169</c:v>
                </c:pt>
                <c:pt idx="938">
                  <c:v>44176</c:v>
                </c:pt>
                <c:pt idx="939">
                  <c:v>44183</c:v>
                </c:pt>
                <c:pt idx="940">
                  <c:v>44190</c:v>
                </c:pt>
                <c:pt idx="941">
                  <c:v>44197</c:v>
                </c:pt>
                <c:pt idx="942">
                  <c:v>44204</c:v>
                </c:pt>
                <c:pt idx="943">
                  <c:v>44211</c:v>
                </c:pt>
                <c:pt idx="944">
                  <c:v>44218</c:v>
                </c:pt>
                <c:pt idx="945">
                  <c:v>44225</c:v>
                </c:pt>
                <c:pt idx="946">
                  <c:v>44232</c:v>
                </c:pt>
                <c:pt idx="947">
                  <c:v>44239</c:v>
                </c:pt>
                <c:pt idx="948">
                  <c:v>44246</c:v>
                </c:pt>
                <c:pt idx="949">
                  <c:v>44253</c:v>
                </c:pt>
                <c:pt idx="950">
                  <c:v>44260</c:v>
                </c:pt>
                <c:pt idx="951">
                  <c:v>44267</c:v>
                </c:pt>
                <c:pt idx="952">
                  <c:v>44274</c:v>
                </c:pt>
                <c:pt idx="953">
                  <c:v>44281</c:v>
                </c:pt>
                <c:pt idx="954">
                  <c:v>44288</c:v>
                </c:pt>
                <c:pt idx="955">
                  <c:v>44295</c:v>
                </c:pt>
                <c:pt idx="956">
                  <c:v>44302</c:v>
                </c:pt>
                <c:pt idx="957">
                  <c:v>44309</c:v>
                </c:pt>
                <c:pt idx="958">
                  <c:v>44316</c:v>
                </c:pt>
                <c:pt idx="959">
                  <c:v>44323</c:v>
                </c:pt>
                <c:pt idx="960">
                  <c:v>44330</c:v>
                </c:pt>
                <c:pt idx="961">
                  <c:v>44337</c:v>
                </c:pt>
                <c:pt idx="962">
                  <c:v>44344</c:v>
                </c:pt>
                <c:pt idx="963">
                  <c:v>44351</c:v>
                </c:pt>
                <c:pt idx="964">
                  <c:v>44358</c:v>
                </c:pt>
                <c:pt idx="965">
                  <c:v>44365</c:v>
                </c:pt>
                <c:pt idx="966">
                  <c:v>44372</c:v>
                </c:pt>
                <c:pt idx="967">
                  <c:v>44379</c:v>
                </c:pt>
                <c:pt idx="968">
                  <c:v>44386</c:v>
                </c:pt>
                <c:pt idx="969">
                  <c:v>44393</c:v>
                </c:pt>
                <c:pt idx="970">
                  <c:v>44400</c:v>
                </c:pt>
                <c:pt idx="971">
                  <c:v>44407</c:v>
                </c:pt>
              </c:numCache>
            </c:numRef>
          </c:cat>
          <c:val>
            <c:numRef>
              <c:f>Sheet1!$G$7:$G$1500</c:f>
              <c:numCache>
                <c:formatCode>_(* #,##0_);_(* \(#,##0\);_(* "-"??_);_(@_)</c:formatCode>
                <c:ptCount val="1494"/>
                <c:pt idx="0">
                  <c:v>90145</c:v>
                </c:pt>
                <c:pt idx="1">
                  <c:v>102657</c:v>
                </c:pt>
                <c:pt idx="2">
                  <c:v>101588</c:v>
                </c:pt>
                <c:pt idx="3">
                  <c:v>94356</c:v>
                </c:pt>
                <c:pt idx="4">
                  <c:v>90668</c:v>
                </c:pt>
                <c:pt idx="5">
                  <c:v>106547</c:v>
                </c:pt>
                <c:pt idx="6">
                  <c:v>83403</c:v>
                </c:pt>
                <c:pt idx="7">
                  <c:v>90242</c:v>
                </c:pt>
                <c:pt idx="8">
                  <c:v>82334</c:v>
                </c:pt>
                <c:pt idx="9">
                  <c:v>99137</c:v>
                </c:pt>
                <c:pt idx="10">
                  <c:v>85984</c:v>
                </c:pt>
                <c:pt idx="11">
                  <c:v>85510</c:v>
                </c:pt>
                <c:pt idx="12">
                  <c:v>78300</c:v>
                </c:pt>
                <c:pt idx="13">
                  <c:v>90034</c:v>
                </c:pt>
                <c:pt idx="14">
                  <c:v>84128</c:v>
                </c:pt>
                <c:pt idx="15">
                  <c:v>90980</c:v>
                </c:pt>
                <c:pt idx="16">
                  <c:v>82752</c:v>
                </c:pt>
                <c:pt idx="17">
                  <c:v>99053</c:v>
                </c:pt>
                <c:pt idx="18">
                  <c:v>85331</c:v>
                </c:pt>
                <c:pt idx="19">
                  <c:v>99023</c:v>
                </c:pt>
                <c:pt idx="20">
                  <c:v>85896</c:v>
                </c:pt>
                <c:pt idx="21">
                  <c:v>92434</c:v>
                </c:pt>
                <c:pt idx="22">
                  <c:v>83974</c:v>
                </c:pt>
                <c:pt idx="23">
                  <c:v>94037</c:v>
                </c:pt>
                <c:pt idx="24">
                  <c:v>80264</c:v>
                </c:pt>
                <c:pt idx="25">
                  <c:v>91633</c:v>
                </c:pt>
                <c:pt idx="26">
                  <c:v>84004</c:v>
                </c:pt>
                <c:pt idx="27">
                  <c:v>92025</c:v>
                </c:pt>
                <c:pt idx="28">
                  <c:v>87773</c:v>
                </c:pt>
                <c:pt idx="29">
                  <c:v>91979</c:v>
                </c:pt>
                <c:pt idx="30">
                  <c:v>85075</c:v>
                </c:pt>
                <c:pt idx="31">
                  <c:v>92838</c:v>
                </c:pt>
                <c:pt idx="32">
                  <c:v>87439</c:v>
                </c:pt>
                <c:pt idx="33">
                  <c:v>80994</c:v>
                </c:pt>
                <c:pt idx="34">
                  <c:v>82108</c:v>
                </c:pt>
                <c:pt idx="35">
                  <c:v>97309</c:v>
                </c:pt>
                <c:pt idx="36">
                  <c:v>86966</c:v>
                </c:pt>
                <c:pt idx="37">
                  <c:v>96530</c:v>
                </c:pt>
                <c:pt idx="38">
                  <c:v>81642</c:v>
                </c:pt>
                <c:pt idx="39">
                  <c:v>87996</c:v>
                </c:pt>
                <c:pt idx="40">
                  <c:v>85200</c:v>
                </c:pt>
                <c:pt idx="41">
                  <c:v>96969</c:v>
                </c:pt>
                <c:pt idx="42">
                  <c:v>80838</c:v>
                </c:pt>
                <c:pt idx="43">
                  <c:v>97740</c:v>
                </c:pt>
                <c:pt idx="44">
                  <c:v>86824</c:v>
                </c:pt>
                <c:pt idx="45">
                  <c:v>88600</c:v>
                </c:pt>
                <c:pt idx="46">
                  <c:v>85241</c:v>
                </c:pt>
                <c:pt idx="47">
                  <c:v>85325</c:v>
                </c:pt>
                <c:pt idx="48">
                  <c:v>81818</c:v>
                </c:pt>
                <c:pt idx="49">
                  <c:v>92449</c:v>
                </c:pt>
                <c:pt idx="50">
                  <c:v>84749</c:v>
                </c:pt>
                <c:pt idx="51">
                  <c:v>90975</c:v>
                </c:pt>
                <c:pt idx="52">
                  <c:v>87966</c:v>
                </c:pt>
                <c:pt idx="53">
                  <c:v>100796</c:v>
                </c:pt>
                <c:pt idx="54">
                  <c:v>104886</c:v>
                </c:pt>
                <c:pt idx="55">
                  <c:v>89109</c:v>
                </c:pt>
                <c:pt idx="56">
                  <c:v>86014</c:v>
                </c:pt>
                <c:pt idx="57">
                  <c:v>109001</c:v>
                </c:pt>
                <c:pt idx="58">
                  <c:v>88219</c:v>
                </c:pt>
                <c:pt idx="59">
                  <c:v>86861</c:v>
                </c:pt>
                <c:pt idx="60">
                  <c:v>81148</c:v>
                </c:pt>
                <c:pt idx="61">
                  <c:v>87973</c:v>
                </c:pt>
                <c:pt idx="62">
                  <c:v>79139</c:v>
                </c:pt>
                <c:pt idx="63">
                  <c:v>83235</c:v>
                </c:pt>
                <c:pt idx="64">
                  <c:v>76911</c:v>
                </c:pt>
                <c:pt idx="65">
                  <c:v>87485</c:v>
                </c:pt>
                <c:pt idx="66">
                  <c:v>77515</c:v>
                </c:pt>
                <c:pt idx="67">
                  <c:v>86641</c:v>
                </c:pt>
                <c:pt idx="68">
                  <c:v>79789</c:v>
                </c:pt>
                <c:pt idx="69">
                  <c:v>89017</c:v>
                </c:pt>
                <c:pt idx="70">
                  <c:v>83047</c:v>
                </c:pt>
                <c:pt idx="71">
                  <c:v>96544</c:v>
                </c:pt>
                <c:pt idx="72">
                  <c:v>81027</c:v>
                </c:pt>
                <c:pt idx="73">
                  <c:v>87000</c:v>
                </c:pt>
                <c:pt idx="74">
                  <c:v>77256</c:v>
                </c:pt>
                <c:pt idx="75">
                  <c:v>90475</c:v>
                </c:pt>
                <c:pt idx="76">
                  <c:v>82607</c:v>
                </c:pt>
                <c:pt idx="77">
                  <c:v>88255</c:v>
                </c:pt>
                <c:pt idx="78">
                  <c:v>76841</c:v>
                </c:pt>
                <c:pt idx="79">
                  <c:v>90084</c:v>
                </c:pt>
                <c:pt idx="80">
                  <c:v>92187</c:v>
                </c:pt>
                <c:pt idx="81">
                  <c:v>90270</c:v>
                </c:pt>
                <c:pt idx="82">
                  <c:v>85227</c:v>
                </c:pt>
                <c:pt idx="83">
                  <c:v>84465</c:v>
                </c:pt>
                <c:pt idx="84">
                  <c:v>80199</c:v>
                </c:pt>
                <c:pt idx="85">
                  <c:v>78351</c:v>
                </c:pt>
                <c:pt idx="86">
                  <c:v>75519</c:v>
                </c:pt>
                <c:pt idx="87">
                  <c:v>72835</c:v>
                </c:pt>
                <c:pt idx="88">
                  <c:v>80597</c:v>
                </c:pt>
                <c:pt idx="89">
                  <c:v>90415</c:v>
                </c:pt>
                <c:pt idx="90">
                  <c:v>93733</c:v>
                </c:pt>
                <c:pt idx="91">
                  <c:v>93425</c:v>
                </c:pt>
                <c:pt idx="92">
                  <c:v>83963</c:v>
                </c:pt>
                <c:pt idx="93">
                  <c:v>87713</c:v>
                </c:pt>
                <c:pt idx="94">
                  <c:v>80191</c:v>
                </c:pt>
                <c:pt idx="95">
                  <c:v>93866</c:v>
                </c:pt>
                <c:pt idx="96">
                  <c:v>82141</c:v>
                </c:pt>
                <c:pt idx="97">
                  <c:v>84606</c:v>
                </c:pt>
                <c:pt idx="98">
                  <c:v>82422</c:v>
                </c:pt>
                <c:pt idx="99">
                  <c:v>91564</c:v>
                </c:pt>
                <c:pt idx="100">
                  <c:v>83956</c:v>
                </c:pt>
                <c:pt idx="101">
                  <c:v>98361</c:v>
                </c:pt>
                <c:pt idx="102">
                  <c:v>94172</c:v>
                </c:pt>
                <c:pt idx="103">
                  <c:v>91423</c:v>
                </c:pt>
                <c:pt idx="104">
                  <c:v>89367</c:v>
                </c:pt>
                <c:pt idx="105">
                  <c:v>93651</c:v>
                </c:pt>
                <c:pt idx="106">
                  <c:v>93131</c:v>
                </c:pt>
                <c:pt idx="107">
                  <c:v>97881</c:v>
                </c:pt>
                <c:pt idx="108">
                  <c:v>80632</c:v>
                </c:pt>
                <c:pt idx="109">
                  <c:v>89135</c:v>
                </c:pt>
                <c:pt idx="110">
                  <c:v>89434</c:v>
                </c:pt>
                <c:pt idx="111">
                  <c:v>86848</c:v>
                </c:pt>
                <c:pt idx="112">
                  <c:v>79420</c:v>
                </c:pt>
                <c:pt idx="113">
                  <c:v>77747</c:v>
                </c:pt>
                <c:pt idx="114">
                  <c:v>86737</c:v>
                </c:pt>
                <c:pt idx="115">
                  <c:v>83757</c:v>
                </c:pt>
                <c:pt idx="116">
                  <c:v>81745</c:v>
                </c:pt>
                <c:pt idx="117">
                  <c:v>89696</c:v>
                </c:pt>
                <c:pt idx="118">
                  <c:v>79568</c:v>
                </c:pt>
                <c:pt idx="119">
                  <c:v>90015</c:v>
                </c:pt>
                <c:pt idx="120">
                  <c:v>79976</c:v>
                </c:pt>
                <c:pt idx="121">
                  <c:v>88327</c:v>
                </c:pt>
                <c:pt idx="122">
                  <c:v>84384</c:v>
                </c:pt>
                <c:pt idx="123">
                  <c:v>91159</c:v>
                </c:pt>
                <c:pt idx="124">
                  <c:v>83040</c:v>
                </c:pt>
                <c:pt idx="125">
                  <c:v>86813</c:v>
                </c:pt>
                <c:pt idx="126">
                  <c:v>79917</c:v>
                </c:pt>
                <c:pt idx="127">
                  <c:v>87168</c:v>
                </c:pt>
                <c:pt idx="128">
                  <c:v>91909</c:v>
                </c:pt>
                <c:pt idx="129">
                  <c:v>88712</c:v>
                </c:pt>
                <c:pt idx="130">
                  <c:v>85703</c:v>
                </c:pt>
                <c:pt idx="131">
                  <c:v>84442</c:v>
                </c:pt>
                <c:pt idx="132">
                  <c:v>84060</c:v>
                </c:pt>
                <c:pt idx="133">
                  <c:v>96839</c:v>
                </c:pt>
                <c:pt idx="134">
                  <c:v>84149</c:v>
                </c:pt>
                <c:pt idx="135">
                  <c:v>92097</c:v>
                </c:pt>
                <c:pt idx="136">
                  <c:v>89557</c:v>
                </c:pt>
                <c:pt idx="137">
                  <c:v>94141</c:v>
                </c:pt>
                <c:pt idx="138">
                  <c:v>83841</c:v>
                </c:pt>
                <c:pt idx="139">
                  <c:v>86435</c:v>
                </c:pt>
                <c:pt idx="140">
                  <c:v>81734</c:v>
                </c:pt>
                <c:pt idx="141">
                  <c:v>92857</c:v>
                </c:pt>
                <c:pt idx="142">
                  <c:v>92082</c:v>
                </c:pt>
                <c:pt idx="143">
                  <c:v>90322</c:v>
                </c:pt>
                <c:pt idx="144">
                  <c:v>79538</c:v>
                </c:pt>
                <c:pt idx="145">
                  <c:v>87689</c:v>
                </c:pt>
                <c:pt idx="146">
                  <c:v>79545</c:v>
                </c:pt>
                <c:pt idx="147">
                  <c:v>88634</c:v>
                </c:pt>
                <c:pt idx="148">
                  <c:v>76266</c:v>
                </c:pt>
                <c:pt idx="149">
                  <c:v>79563</c:v>
                </c:pt>
                <c:pt idx="150">
                  <c:v>73957</c:v>
                </c:pt>
                <c:pt idx="151">
                  <c:v>83274</c:v>
                </c:pt>
                <c:pt idx="152">
                  <c:v>80385</c:v>
                </c:pt>
                <c:pt idx="153">
                  <c:v>88823</c:v>
                </c:pt>
                <c:pt idx="154">
                  <c:v>90891</c:v>
                </c:pt>
                <c:pt idx="155">
                  <c:v>89071</c:v>
                </c:pt>
                <c:pt idx="156">
                  <c:v>86761</c:v>
                </c:pt>
                <c:pt idx="157">
                  <c:v>104117</c:v>
                </c:pt>
                <c:pt idx="158">
                  <c:v>103490</c:v>
                </c:pt>
                <c:pt idx="159">
                  <c:v>108986</c:v>
                </c:pt>
                <c:pt idx="160">
                  <c:v>84878</c:v>
                </c:pt>
                <c:pt idx="161">
                  <c:v>90357</c:v>
                </c:pt>
                <c:pt idx="162">
                  <c:v>82313</c:v>
                </c:pt>
                <c:pt idx="163">
                  <c:v>82968</c:v>
                </c:pt>
                <c:pt idx="164">
                  <c:v>78785</c:v>
                </c:pt>
                <c:pt idx="165">
                  <c:v>83913</c:v>
                </c:pt>
                <c:pt idx="166">
                  <c:v>88006</c:v>
                </c:pt>
                <c:pt idx="167">
                  <c:v>84674</c:v>
                </c:pt>
                <c:pt idx="168">
                  <c:v>83658</c:v>
                </c:pt>
                <c:pt idx="169">
                  <c:v>85797</c:v>
                </c:pt>
                <c:pt idx="170">
                  <c:v>80746</c:v>
                </c:pt>
                <c:pt idx="171">
                  <c:v>75146</c:v>
                </c:pt>
                <c:pt idx="172">
                  <c:v>76038</c:v>
                </c:pt>
                <c:pt idx="173">
                  <c:v>78299</c:v>
                </c:pt>
                <c:pt idx="174">
                  <c:v>77777</c:v>
                </c:pt>
                <c:pt idx="175">
                  <c:v>84889</c:v>
                </c:pt>
                <c:pt idx="176">
                  <c:v>84163</c:v>
                </c:pt>
                <c:pt idx="177">
                  <c:v>78668</c:v>
                </c:pt>
                <c:pt idx="178">
                  <c:v>78502</c:v>
                </c:pt>
                <c:pt idx="179">
                  <c:v>77873</c:v>
                </c:pt>
                <c:pt idx="180">
                  <c:v>89169</c:v>
                </c:pt>
                <c:pt idx="181">
                  <c:v>84197</c:v>
                </c:pt>
                <c:pt idx="182">
                  <c:v>79624</c:v>
                </c:pt>
                <c:pt idx="183">
                  <c:v>78476</c:v>
                </c:pt>
                <c:pt idx="184">
                  <c:v>78087</c:v>
                </c:pt>
                <c:pt idx="185">
                  <c:v>85274</c:v>
                </c:pt>
                <c:pt idx="186">
                  <c:v>77977</c:v>
                </c:pt>
                <c:pt idx="187">
                  <c:v>85163</c:v>
                </c:pt>
                <c:pt idx="188">
                  <c:v>76789</c:v>
                </c:pt>
                <c:pt idx="189">
                  <c:v>85448</c:v>
                </c:pt>
                <c:pt idx="190">
                  <c:v>75178</c:v>
                </c:pt>
                <c:pt idx="191">
                  <c:v>78034</c:v>
                </c:pt>
                <c:pt idx="192">
                  <c:v>73132</c:v>
                </c:pt>
                <c:pt idx="193">
                  <c:v>84187</c:v>
                </c:pt>
                <c:pt idx="194">
                  <c:v>81837</c:v>
                </c:pt>
                <c:pt idx="195">
                  <c:v>72012</c:v>
                </c:pt>
                <c:pt idx="196">
                  <c:v>69297</c:v>
                </c:pt>
                <c:pt idx="197">
                  <c:v>81056</c:v>
                </c:pt>
                <c:pt idx="198">
                  <c:v>73364</c:v>
                </c:pt>
                <c:pt idx="199">
                  <c:v>90394</c:v>
                </c:pt>
                <c:pt idx="200">
                  <c:v>77549</c:v>
                </c:pt>
                <c:pt idx="201">
                  <c:v>84226</c:v>
                </c:pt>
                <c:pt idx="202">
                  <c:v>85618</c:v>
                </c:pt>
                <c:pt idx="203">
                  <c:v>88205</c:v>
                </c:pt>
                <c:pt idx="204">
                  <c:v>85501</c:v>
                </c:pt>
                <c:pt idx="205">
                  <c:v>93253</c:v>
                </c:pt>
                <c:pt idx="206">
                  <c:v>84061</c:v>
                </c:pt>
                <c:pt idx="207">
                  <c:v>87963</c:v>
                </c:pt>
                <c:pt idx="208">
                  <c:v>78248</c:v>
                </c:pt>
                <c:pt idx="209">
                  <c:v>87372</c:v>
                </c:pt>
                <c:pt idx="210">
                  <c:v>91050</c:v>
                </c:pt>
                <c:pt idx="211">
                  <c:v>95716</c:v>
                </c:pt>
                <c:pt idx="212">
                  <c:v>75921</c:v>
                </c:pt>
                <c:pt idx="213">
                  <c:v>80476</c:v>
                </c:pt>
                <c:pt idx="214">
                  <c:v>72880</c:v>
                </c:pt>
                <c:pt idx="215">
                  <c:v>86867</c:v>
                </c:pt>
                <c:pt idx="216">
                  <c:v>76181</c:v>
                </c:pt>
                <c:pt idx="217">
                  <c:v>88310</c:v>
                </c:pt>
                <c:pt idx="218">
                  <c:v>90333</c:v>
                </c:pt>
                <c:pt idx="219">
                  <c:v>96616</c:v>
                </c:pt>
                <c:pt idx="220">
                  <c:v>83687</c:v>
                </c:pt>
                <c:pt idx="221">
                  <c:v>95266</c:v>
                </c:pt>
                <c:pt idx="222">
                  <c:v>82201</c:v>
                </c:pt>
                <c:pt idx="223">
                  <c:v>88913</c:v>
                </c:pt>
                <c:pt idx="224">
                  <c:v>81393</c:v>
                </c:pt>
                <c:pt idx="225">
                  <c:v>82625</c:v>
                </c:pt>
                <c:pt idx="226">
                  <c:v>78475</c:v>
                </c:pt>
                <c:pt idx="227">
                  <c:v>92537</c:v>
                </c:pt>
                <c:pt idx="228">
                  <c:v>103647</c:v>
                </c:pt>
                <c:pt idx="229">
                  <c:v>85245</c:v>
                </c:pt>
                <c:pt idx="230">
                  <c:v>69456</c:v>
                </c:pt>
                <c:pt idx="231">
                  <c:v>83753</c:v>
                </c:pt>
                <c:pt idx="232">
                  <c:v>86726</c:v>
                </c:pt>
                <c:pt idx="233">
                  <c:v>82384</c:v>
                </c:pt>
                <c:pt idx="234">
                  <c:v>74609</c:v>
                </c:pt>
                <c:pt idx="235">
                  <c:v>75650</c:v>
                </c:pt>
                <c:pt idx="236">
                  <c:v>74608</c:v>
                </c:pt>
                <c:pt idx="237">
                  <c:v>86058</c:v>
                </c:pt>
                <c:pt idx="238">
                  <c:v>78801</c:v>
                </c:pt>
                <c:pt idx="239">
                  <c:v>82256</c:v>
                </c:pt>
                <c:pt idx="240">
                  <c:v>73176</c:v>
                </c:pt>
                <c:pt idx="241">
                  <c:v>79459</c:v>
                </c:pt>
                <c:pt idx="242">
                  <c:v>74633</c:v>
                </c:pt>
                <c:pt idx="243">
                  <c:v>75330</c:v>
                </c:pt>
                <c:pt idx="244">
                  <c:v>73156</c:v>
                </c:pt>
                <c:pt idx="245">
                  <c:v>88236</c:v>
                </c:pt>
                <c:pt idx="246">
                  <c:v>91516</c:v>
                </c:pt>
                <c:pt idx="247">
                  <c:v>106676</c:v>
                </c:pt>
                <c:pt idx="248">
                  <c:v>88097</c:v>
                </c:pt>
                <c:pt idx="249">
                  <c:v>110267</c:v>
                </c:pt>
                <c:pt idx="250">
                  <c:v>89427</c:v>
                </c:pt>
                <c:pt idx="251">
                  <c:v>106755</c:v>
                </c:pt>
                <c:pt idx="252">
                  <c:v>89918</c:v>
                </c:pt>
                <c:pt idx="253">
                  <c:v>101821</c:v>
                </c:pt>
                <c:pt idx="254">
                  <c:v>103799</c:v>
                </c:pt>
                <c:pt idx="255">
                  <c:v>106111</c:v>
                </c:pt>
                <c:pt idx="256">
                  <c:v>109898</c:v>
                </c:pt>
                <c:pt idx="257">
                  <c:v>111358</c:v>
                </c:pt>
                <c:pt idx="258">
                  <c:v>99724</c:v>
                </c:pt>
                <c:pt idx="259">
                  <c:v>103049</c:v>
                </c:pt>
                <c:pt idx="260">
                  <c:v>107015</c:v>
                </c:pt>
                <c:pt idx="261">
                  <c:v>118228</c:v>
                </c:pt>
                <c:pt idx="262">
                  <c:v>136050</c:v>
                </c:pt>
                <c:pt idx="263">
                  <c:v>181560</c:v>
                </c:pt>
                <c:pt idx="264">
                  <c:v>152551</c:v>
                </c:pt>
                <c:pt idx="265">
                  <c:v>165322</c:v>
                </c:pt>
                <c:pt idx="266">
                  <c:v>153938</c:v>
                </c:pt>
                <c:pt idx="267">
                  <c:v>181893</c:v>
                </c:pt>
                <c:pt idx="268">
                  <c:v>157646</c:v>
                </c:pt>
                <c:pt idx="269">
                  <c:v>169636</c:v>
                </c:pt>
                <c:pt idx="270">
                  <c:v>165587</c:v>
                </c:pt>
                <c:pt idx="271">
                  <c:v>180470</c:v>
                </c:pt>
                <c:pt idx="272">
                  <c:v>167820</c:v>
                </c:pt>
                <c:pt idx="273">
                  <c:v>193129</c:v>
                </c:pt>
                <c:pt idx="274">
                  <c:v>228162</c:v>
                </c:pt>
                <c:pt idx="275">
                  <c:v>281660</c:v>
                </c:pt>
                <c:pt idx="276">
                  <c:v>302468</c:v>
                </c:pt>
                <c:pt idx="277">
                  <c:v>332915</c:v>
                </c:pt>
                <c:pt idx="278">
                  <c:v>333272</c:v>
                </c:pt>
                <c:pt idx="279">
                  <c:v>337120</c:v>
                </c:pt>
                <c:pt idx="280">
                  <c:v>339439</c:v>
                </c:pt>
                <c:pt idx="281">
                  <c:v>352514</c:v>
                </c:pt>
                <c:pt idx="282">
                  <c:v>364519</c:v>
                </c:pt>
                <c:pt idx="283">
                  <c:v>395624</c:v>
                </c:pt>
                <c:pt idx="284">
                  <c:v>412963</c:v>
                </c:pt>
                <c:pt idx="285">
                  <c:v>409002</c:v>
                </c:pt>
                <c:pt idx="286">
                  <c:v>408537</c:v>
                </c:pt>
                <c:pt idx="287">
                  <c:v>423570</c:v>
                </c:pt>
                <c:pt idx="288">
                  <c:v>413917</c:v>
                </c:pt>
                <c:pt idx="289">
                  <c:v>424096</c:v>
                </c:pt>
                <c:pt idx="290">
                  <c:v>419083</c:v>
                </c:pt>
                <c:pt idx="291">
                  <c:v>431645</c:v>
                </c:pt>
                <c:pt idx="292">
                  <c:v>420544</c:v>
                </c:pt>
                <c:pt idx="293">
                  <c:v>439419</c:v>
                </c:pt>
                <c:pt idx="294">
                  <c:v>422380</c:v>
                </c:pt>
                <c:pt idx="295">
                  <c:v>435198</c:v>
                </c:pt>
                <c:pt idx="296">
                  <c:v>419073</c:v>
                </c:pt>
                <c:pt idx="297">
                  <c:v>430340</c:v>
                </c:pt>
                <c:pt idx="298">
                  <c:v>425527</c:v>
                </c:pt>
                <c:pt idx="299">
                  <c:v>445943</c:v>
                </c:pt>
                <c:pt idx="300">
                  <c:v>515254</c:v>
                </c:pt>
                <c:pt idx="301">
                  <c:v>735247</c:v>
                </c:pt>
                <c:pt idx="302">
                  <c:v>1027368</c:v>
                </c:pt>
                <c:pt idx="303">
                  <c:v>1115008</c:v>
                </c:pt>
                <c:pt idx="304">
                  <c:v>1294254</c:v>
                </c:pt>
                <c:pt idx="305">
                  <c:v>1326090</c:v>
                </c:pt>
                <c:pt idx="306">
                  <c:v>1492617</c:v>
                </c:pt>
                <c:pt idx="307">
                  <c:v>1597749</c:v>
                </c:pt>
                <c:pt idx="308">
                  <c:v>1736412</c:v>
                </c:pt>
                <c:pt idx="309">
                  <c:v>1710712</c:v>
                </c:pt>
                <c:pt idx="310">
                  <c:v>1629710</c:v>
                </c:pt>
                <c:pt idx="311">
                  <c:v>1660570</c:v>
                </c:pt>
                <c:pt idx="312">
                  <c:v>1773766</c:v>
                </c:pt>
                <c:pt idx="313">
                  <c:v>1778845</c:v>
                </c:pt>
                <c:pt idx="314">
                  <c:v>1756297</c:v>
                </c:pt>
                <c:pt idx="315">
                  <c:v>1763536</c:v>
                </c:pt>
                <c:pt idx="316">
                  <c:v>1645721</c:v>
                </c:pt>
                <c:pt idx="317">
                  <c:v>1568565</c:v>
                </c:pt>
                <c:pt idx="318">
                  <c:v>1555799</c:v>
                </c:pt>
                <c:pt idx="319">
                  <c:v>1444576</c:v>
                </c:pt>
                <c:pt idx="320">
                  <c:v>1369078</c:v>
                </c:pt>
                <c:pt idx="321">
                  <c:v>1361154</c:v>
                </c:pt>
                <c:pt idx="322">
                  <c:v>1375514</c:v>
                </c:pt>
                <c:pt idx="323">
                  <c:v>1372727</c:v>
                </c:pt>
                <c:pt idx="324">
                  <c:v>1357796</c:v>
                </c:pt>
                <c:pt idx="325">
                  <c:v>1355895</c:v>
                </c:pt>
                <c:pt idx="326">
                  <c:v>1355749</c:v>
                </c:pt>
                <c:pt idx="327">
                  <c:v>1360654</c:v>
                </c:pt>
                <c:pt idx="328">
                  <c:v>1349969</c:v>
                </c:pt>
                <c:pt idx="329">
                  <c:v>1343508</c:v>
                </c:pt>
                <c:pt idx="330">
                  <c:v>1304758</c:v>
                </c:pt>
                <c:pt idx="331">
                  <c:v>1294253</c:v>
                </c:pt>
                <c:pt idx="332">
                  <c:v>1151513</c:v>
                </c:pt>
                <c:pt idx="333">
                  <c:v>1153337</c:v>
                </c:pt>
                <c:pt idx="334">
                  <c:v>1187715</c:v>
                </c:pt>
                <c:pt idx="335">
                  <c:v>1166881</c:v>
                </c:pt>
                <c:pt idx="336">
                  <c:v>1052421</c:v>
                </c:pt>
                <c:pt idx="337">
                  <c:v>1043894</c:v>
                </c:pt>
                <c:pt idx="338">
                  <c:v>996191</c:v>
                </c:pt>
                <c:pt idx="339">
                  <c:v>977895</c:v>
                </c:pt>
                <c:pt idx="340">
                  <c:v>905152</c:v>
                </c:pt>
                <c:pt idx="341">
                  <c:v>879713</c:v>
                </c:pt>
                <c:pt idx="342">
                  <c:v>856787</c:v>
                </c:pt>
                <c:pt idx="343">
                  <c:v>862003</c:v>
                </c:pt>
                <c:pt idx="344">
                  <c:v>800809</c:v>
                </c:pt>
                <c:pt idx="345">
                  <c:v>761901</c:v>
                </c:pt>
                <c:pt idx="346">
                  <c:v>740987</c:v>
                </c:pt>
                <c:pt idx="347">
                  <c:v>743040</c:v>
                </c:pt>
                <c:pt idx="348">
                  <c:v>715024</c:v>
                </c:pt>
                <c:pt idx="349">
                  <c:v>707160</c:v>
                </c:pt>
                <c:pt idx="350">
                  <c:v>705626</c:v>
                </c:pt>
                <c:pt idx="351">
                  <c:v>704896</c:v>
                </c:pt>
                <c:pt idx="352">
                  <c:v>694924</c:v>
                </c:pt>
                <c:pt idx="353">
                  <c:v>699403</c:v>
                </c:pt>
                <c:pt idx="354">
                  <c:v>679495</c:v>
                </c:pt>
                <c:pt idx="355">
                  <c:v>676610</c:v>
                </c:pt>
                <c:pt idx="356">
                  <c:v>656337</c:v>
                </c:pt>
                <c:pt idx="357">
                  <c:v>650765</c:v>
                </c:pt>
                <c:pt idx="358">
                  <c:v>612910</c:v>
                </c:pt>
                <c:pt idx="359">
                  <c:v>614161</c:v>
                </c:pt>
                <c:pt idx="360">
                  <c:v>582942</c:v>
                </c:pt>
                <c:pt idx="361">
                  <c:v>585152</c:v>
                </c:pt>
                <c:pt idx="362">
                  <c:v>577700</c:v>
                </c:pt>
                <c:pt idx="363">
                  <c:v>575359</c:v>
                </c:pt>
                <c:pt idx="364">
                  <c:v>555516</c:v>
                </c:pt>
                <c:pt idx="365">
                  <c:v>557967</c:v>
                </c:pt>
                <c:pt idx="366">
                  <c:v>548794</c:v>
                </c:pt>
                <c:pt idx="367">
                  <c:v>549223</c:v>
                </c:pt>
                <c:pt idx="368">
                  <c:v>549972</c:v>
                </c:pt>
                <c:pt idx="369">
                  <c:v>546507</c:v>
                </c:pt>
                <c:pt idx="370">
                  <c:v>504294</c:v>
                </c:pt>
                <c:pt idx="371">
                  <c:v>500539</c:v>
                </c:pt>
                <c:pt idx="372">
                  <c:v>502378</c:v>
                </c:pt>
                <c:pt idx="373">
                  <c:v>503222</c:v>
                </c:pt>
                <c:pt idx="374">
                  <c:v>475462</c:v>
                </c:pt>
                <c:pt idx="375">
                  <c:v>477018</c:v>
                </c:pt>
                <c:pt idx="376">
                  <c:v>476766</c:v>
                </c:pt>
                <c:pt idx="377">
                  <c:v>476711</c:v>
                </c:pt>
                <c:pt idx="378">
                  <c:v>464928</c:v>
                </c:pt>
                <c:pt idx="379">
                  <c:v>462682</c:v>
                </c:pt>
                <c:pt idx="380">
                  <c:v>461748</c:v>
                </c:pt>
                <c:pt idx="381">
                  <c:v>462131</c:v>
                </c:pt>
                <c:pt idx="382">
                  <c:v>460760</c:v>
                </c:pt>
                <c:pt idx="383">
                  <c:v>458913</c:v>
                </c:pt>
                <c:pt idx="384">
                  <c:v>457339</c:v>
                </c:pt>
                <c:pt idx="385">
                  <c:v>452000</c:v>
                </c:pt>
                <c:pt idx="386">
                  <c:v>460956</c:v>
                </c:pt>
                <c:pt idx="387">
                  <c:v>454571</c:v>
                </c:pt>
                <c:pt idx="388">
                  <c:v>444254</c:v>
                </c:pt>
                <c:pt idx="389">
                  <c:v>445689</c:v>
                </c:pt>
                <c:pt idx="390">
                  <c:v>440922</c:v>
                </c:pt>
                <c:pt idx="391">
                  <c:v>439768</c:v>
                </c:pt>
                <c:pt idx="392">
                  <c:v>438866</c:v>
                </c:pt>
                <c:pt idx="393">
                  <c:v>435735</c:v>
                </c:pt>
                <c:pt idx="394">
                  <c:v>436730</c:v>
                </c:pt>
                <c:pt idx="395">
                  <c:v>435152</c:v>
                </c:pt>
                <c:pt idx="396">
                  <c:v>430719</c:v>
                </c:pt>
                <c:pt idx="397">
                  <c:v>430803</c:v>
                </c:pt>
                <c:pt idx="398">
                  <c:v>431726</c:v>
                </c:pt>
                <c:pt idx="399">
                  <c:v>431065</c:v>
                </c:pt>
                <c:pt idx="400">
                  <c:v>421096</c:v>
                </c:pt>
                <c:pt idx="401">
                  <c:v>413350</c:v>
                </c:pt>
                <c:pt idx="402">
                  <c:v>412545</c:v>
                </c:pt>
                <c:pt idx="403">
                  <c:v>412740</c:v>
                </c:pt>
                <c:pt idx="404">
                  <c:v>409199</c:v>
                </c:pt>
                <c:pt idx="405">
                  <c:v>410191</c:v>
                </c:pt>
                <c:pt idx="406">
                  <c:v>408483</c:v>
                </c:pt>
                <c:pt idx="407">
                  <c:v>410481</c:v>
                </c:pt>
                <c:pt idx="408">
                  <c:v>410190</c:v>
                </c:pt>
                <c:pt idx="409">
                  <c:v>407355</c:v>
                </c:pt>
                <c:pt idx="410">
                  <c:v>406507</c:v>
                </c:pt>
                <c:pt idx="411">
                  <c:v>407308</c:v>
                </c:pt>
                <c:pt idx="412">
                  <c:v>408690</c:v>
                </c:pt>
                <c:pt idx="413">
                  <c:v>402861</c:v>
                </c:pt>
                <c:pt idx="414">
                  <c:v>406960</c:v>
                </c:pt>
                <c:pt idx="415">
                  <c:v>406816</c:v>
                </c:pt>
                <c:pt idx="416">
                  <c:v>410029</c:v>
                </c:pt>
                <c:pt idx="417">
                  <c:v>409356</c:v>
                </c:pt>
                <c:pt idx="418">
                  <c:v>412284</c:v>
                </c:pt>
                <c:pt idx="419">
                  <c:v>412327</c:v>
                </c:pt>
                <c:pt idx="420">
                  <c:v>412938</c:v>
                </c:pt>
                <c:pt idx="421">
                  <c:v>413929</c:v>
                </c:pt>
                <c:pt idx="422">
                  <c:v>365429</c:v>
                </c:pt>
                <c:pt idx="423">
                  <c:v>364002</c:v>
                </c:pt>
                <c:pt idx="424">
                  <c:v>366176</c:v>
                </c:pt>
                <c:pt idx="425">
                  <c:v>368317</c:v>
                </c:pt>
                <c:pt idx="426">
                  <c:v>360083</c:v>
                </c:pt>
                <c:pt idx="427">
                  <c:v>361595</c:v>
                </c:pt>
                <c:pt idx="428">
                  <c:v>359929</c:v>
                </c:pt>
                <c:pt idx="429">
                  <c:v>362075</c:v>
                </c:pt>
                <c:pt idx="430">
                  <c:v>358557</c:v>
                </c:pt>
                <c:pt idx="431">
                  <c:v>352254</c:v>
                </c:pt>
                <c:pt idx="432">
                  <c:v>351923</c:v>
                </c:pt>
                <c:pt idx="433">
                  <c:v>353314</c:v>
                </c:pt>
                <c:pt idx="434">
                  <c:v>353558</c:v>
                </c:pt>
                <c:pt idx="435">
                  <c:v>350066</c:v>
                </c:pt>
                <c:pt idx="436">
                  <c:v>350497</c:v>
                </c:pt>
                <c:pt idx="437">
                  <c:v>349881</c:v>
                </c:pt>
                <c:pt idx="438">
                  <c:v>351268</c:v>
                </c:pt>
                <c:pt idx="439">
                  <c:v>339264</c:v>
                </c:pt>
                <c:pt idx="440">
                  <c:v>337813</c:v>
                </c:pt>
                <c:pt idx="441">
                  <c:v>338631</c:v>
                </c:pt>
                <c:pt idx="442">
                  <c:v>338690</c:v>
                </c:pt>
                <c:pt idx="443">
                  <c:v>337104</c:v>
                </c:pt>
                <c:pt idx="444">
                  <c:v>340114</c:v>
                </c:pt>
                <c:pt idx="445">
                  <c:v>339338</c:v>
                </c:pt>
                <c:pt idx="446">
                  <c:v>336735</c:v>
                </c:pt>
                <c:pt idx="447">
                  <c:v>338807</c:v>
                </c:pt>
                <c:pt idx="448">
                  <c:v>333026</c:v>
                </c:pt>
                <c:pt idx="449">
                  <c:v>328130</c:v>
                </c:pt>
                <c:pt idx="450">
                  <c:v>329011</c:v>
                </c:pt>
                <c:pt idx="451">
                  <c:v>330395</c:v>
                </c:pt>
                <c:pt idx="452">
                  <c:v>317704</c:v>
                </c:pt>
                <c:pt idx="453">
                  <c:v>318648</c:v>
                </c:pt>
                <c:pt idx="454">
                  <c:v>316830</c:v>
                </c:pt>
                <c:pt idx="455">
                  <c:v>318116</c:v>
                </c:pt>
                <c:pt idx="456">
                  <c:v>319635</c:v>
                </c:pt>
                <c:pt idx="457">
                  <c:v>315402</c:v>
                </c:pt>
                <c:pt idx="458">
                  <c:v>315383</c:v>
                </c:pt>
                <c:pt idx="459">
                  <c:v>317034</c:v>
                </c:pt>
                <c:pt idx="460">
                  <c:v>321173</c:v>
                </c:pt>
                <c:pt idx="461">
                  <c:v>320059</c:v>
                </c:pt>
                <c:pt idx="462">
                  <c:v>318412</c:v>
                </c:pt>
                <c:pt idx="463">
                  <c:v>318578</c:v>
                </c:pt>
                <c:pt idx="464">
                  <c:v>322414</c:v>
                </c:pt>
                <c:pt idx="465">
                  <c:v>313757</c:v>
                </c:pt>
                <c:pt idx="466">
                  <c:v>315585</c:v>
                </c:pt>
                <c:pt idx="467">
                  <c:v>315145</c:v>
                </c:pt>
                <c:pt idx="468">
                  <c:v>318605</c:v>
                </c:pt>
                <c:pt idx="469">
                  <c:v>370935</c:v>
                </c:pt>
                <c:pt idx="470">
                  <c:v>380110</c:v>
                </c:pt>
                <c:pt idx="471">
                  <c:v>416708</c:v>
                </c:pt>
                <c:pt idx="472">
                  <c:v>416512</c:v>
                </c:pt>
                <c:pt idx="473">
                  <c:v>408032</c:v>
                </c:pt>
                <c:pt idx="474">
                  <c:v>420483</c:v>
                </c:pt>
                <c:pt idx="475">
                  <c:v>422392</c:v>
                </c:pt>
                <c:pt idx="476">
                  <c:v>426476</c:v>
                </c:pt>
                <c:pt idx="477">
                  <c:v>431553</c:v>
                </c:pt>
                <c:pt idx="478">
                  <c:v>423016</c:v>
                </c:pt>
                <c:pt idx="479">
                  <c:v>423187</c:v>
                </c:pt>
                <c:pt idx="480">
                  <c:v>423326</c:v>
                </c:pt>
                <c:pt idx="481">
                  <c:v>384672</c:v>
                </c:pt>
                <c:pt idx="482">
                  <c:v>379907</c:v>
                </c:pt>
                <c:pt idx="483">
                  <c:v>377902</c:v>
                </c:pt>
                <c:pt idx="484">
                  <c:v>376440</c:v>
                </c:pt>
                <c:pt idx="485">
                  <c:v>359314</c:v>
                </c:pt>
                <c:pt idx="486">
                  <c:v>349314</c:v>
                </c:pt>
                <c:pt idx="487">
                  <c:v>347968</c:v>
                </c:pt>
                <c:pt idx="488">
                  <c:v>350999</c:v>
                </c:pt>
                <c:pt idx="489">
                  <c:v>348830</c:v>
                </c:pt>
                <c:pt idx="490">
                  <c:v>350385</c:v>
                </c:pt>
                <c:pt idx="491">
                  <c:v>335962</c:v>
                </c:pt>
                <c:pt idx="492">
                  <c:v>337686</c:v>
                </c:pt>
                <c:pt idx="493">
                  <c:v>334229</c:v>
                </c:pt>
                <c:pt idx="494">
                  <c:v>335967</c:v>
                </c:pt>
                <c:pt idx="495">
                  <c:v>340979</c:v>
                </c:pt>
                <c:pt idx="496">
                  <c:v>339231</c:v>
                </c:pt>
                <c:pt idx="497">
                  <c:v>342038</c:v>
                </c:pt>
                <c:pt idx="498">
                  <c:v>344453</c:v>
                </c:pt>
                <c:pt idx="499">
                  <c:v>348588</c:v>
                </c:pt>
                <c:pt idx="500">
                  <c:v>344098</c:v>
                </c:pt>
                <c:pt idx="501">
                  <c:v>341963</c:v>
                </c:pt>
                <c:pt idx="502">
                  <c:v>348346</c:v>
                </c:pt>
                <c:pt idx="503">
                  <c:v>350272</c:v>
                </c:pt>
                <c:pt idx="504">
                  <c:v>332802</c:v>
                </c:pt>
                <c:pt idx="505">
                  <c:v>329199</c:v>
                </c:pt>
                <c:pt idx="506">
                  <c:v>329796</c:v>
                </c:pt>
                <c:pt idx="507">
                  <c:v>329597</c:v>
                </c:pt>
                <c:pt idx="508">
                  <c:v>328867</c:v>
                </c:pt>
                <c:pt idx="509">
                  <c:v>325334</c:v>
                </c:pt>
                <c:pt idx="510">
                  <c:v>321075</c:v>
                </c:pt>
                <c:pt idx="511">
                  <c:v>320576</c:v>
                </c:pt>
                <c:pt idx="512">
                  <c:v>322881</c:v>
                </c:pt>
                <c:pt idx="513">
                  <c:v>325532</c:v>
                </c:pt>
                <c:pt idx="514">
                  <c:v>326371</c:v>
                </c:pt>
                <c:pt idx="515">
                  <c:v>325764</c:v>
                </c:pt>
                <c:pt idx="516">
                  <c:v>327439</c:v>
                </c:pt>
                <c:pt idx="517">
                  <c:v>331391</c:v>
                </c:pt>
                <c:pt idx="518">
                  <c:v>320089</c:v>
                </c:pt>
                <c:pt idx="519">
                  <c:v>321178</c:v>
                </c:pt>
                <c:pt idx="520">
                  <c:v>322568</c:v>
                </c:pt>
                <c:pt idx="521">
                  <c:v>327652</c:v>
                </c:pt>
                <c:pt idx="522">
                  <c:v>327989</c:v>
                </c:pt>
                <c:pt idx="523">
                  <c:v>323812</c:v>
                </c:pt>
                <c:pt idx="524">
                  <c:v>324380</c:v>
                </c:pt>
                <c:pt idx="525">
                  <c:v>325709</c:v>
                </c:pt>
                <c:pt idx="526">
                  <c:v>327318</c:v>
                </c:pt>
                <c:pt idx="527">
                  <c:v>331832</c:v>
                </c:pt>
                <c:pt idx="528">
                  <c:v>332862</c:v>
                </c:pt>
                <c:pt idx="529">
                  <c:v>331910</c:v>
                </c:pt>
                <c:pt idx="530">
                  <c:v>336082</c:v>
                </c:pt>
                <c:pt idx="531">
                  <c:v>325982</c:v>
                </c:pt>
                <c:pt idx="532">
                  <c:v>325141</c:v>
                </c:pt>
                <c:pt idx="533">
                  <c:v>331099</c:v>
                </c:pt>
                <c:pt idx="534">
                  <c:v>334540</c:v>
                </c:pt>
                <c:pt idx="535">
                  <c:v>336729</c:v>
                </c:pt>
                <c:pt idx="536">
                  <c:v>336865</c:v>
                </c:pt>
                <c:pt idx="537">
                  <c:v>338819</c:v>
                </c:pt>
                <c:pt idx="538">
                  <c:v>342196</c:v>
                </c:pt>
                <c:pt idx="539">
                  <c:v>343948</c:v>
                </c:pt>
                <c:pt idx="540">
                  <c:v>346415</c:v>
                </c:pt>
                <c:pt idx="541">
                  <c:v>347676</c:v>
                </c:pt>
                <c:pt idx="542">
                  <c:v>348729</c:v>
                </c:pt>
                <c:pt idx="543">
                  <c:v>339267</c:v>
                </c:pt>
                <c:pt idx="544">
                  <c:v>342774</c:v>
                </c:pt>
                <c:pt idx="545">
                  <c:v>336635</c:v>
                </c:pt>
                <c:pt idx="546">
                  <c:v>337182</c:v>
                </c:pt>
                <c:pt idx="547">
                  <c:v>339755</c:v>
                </c:pt>
                <c:pt idx="548">
                  <c:v>342843</c:v>
                </c:pt>
                <c:pt idx="549">
                  <c:v>342140</c:v>
                </c:pt>
                <c:pt idx="550">
                  <c:v>341928</c:v>
                </c:pt>
                <c:pt idx="551">
                  <c:v>343414</c:v>
                </c:pt>
                <c:pt idx="552">
                  <c:v>341653</c:v>
                </c:pt>
                <c:pt idx="553">
                  <c:v>343643</c:v>
                </c:pt>
                <c:pt idx="554">
                  <c:v>342426</c:v>
                </c:pt>
                <c:pt idx="555">
                  <c:v>345020</c:v>
                </c:pt>
                <c:pt idx="556">
                  <c:v>345399</c:v>
                </c:pt>
                <c:pt idx="557">
                  <c:v>330310</c:v>
                </c:pt>
                <c:pt idx="558">
                  <c:v>329505</c:v>
                </c:pt>
                <c:pt idx="559">
                  <c:v>329497</c:v>
                </c:pt>
                <c:pt idx="560">
                  <c:v>329469</c:v>
                </c:pt>
                <c:pt idx="561">
                  <c:v>330366</c:v>
                </c:pt>
                <c:pt idx="562">
                  <c:v>330010</c:v>
                </c:pt>
                <c:pt idx="563">
                  <c:v>328327</c:v>
                </c:pt>
                <c:pt idx="564">
                  <c:v>329763</c:v>
                </c:pt>
                <c:pt idx="565">
                  <c:v>330817</c:v>
                </c:pt>
                <c:pt idx="566">
                  <c:v>331887</c:v>
                </c:pt>
                <c:pt idx="567">
                  <c:v>331959</c:v>
                </c:pt>
                <c:pt idx="568">
                  <c:v>332377</c:v>
                </c:pt>
                <c:pt idx="569">
                  <c:v>335834</c:v>
                </c:pt>
                <c:pt idx="570">
                  <c:v>321777</c:v>
                </c:pt>
                <c:pt idx="571">
                  <c:v>322356</c:v>
                </c:pt>
                <c:pt idx="572">
                  <c:v>322974</c:v>
                </c:pt>
                <c:pt idx="573">
                  <c:v>325270</c:v>
                </c:pt>
                <c:pt idx="574">
                  <c:v>325363</c:v>
                </c:pt>
                <c:pt idx="575">
                  <c:v>326803</c:v>
                </c:pt>
                <c:pt idx="576">
                  <c:v>324703</c:v>
                </c:pt>
                <c:pt idx="577">
                  <c:v>325094</c:v>
                </c:pt>
                <c:pt idx="578">
                  <c:v>325371</c:v>
                </c:pt>
                <c:pt idx="579">
                  <c:v>327017</c:v>
                </c:pt>
                <c:pt idx="580">
                  <c:v>326738</c:v>
                </c:pt>
                <c:pt idx="581">
                  <c:v>324081</c:v>
                </c:pt>
                <c:pt idx="582">
                  <c:v>326133</c:v>
                </c:pt>
                <c:pt idx="583">
                  <c:v>312666</c:v>
                </c:pt>
                <c:pt idx="584">
                  <c:v>311649</c:v>
                </c:pt>
                <c:pt idx="585">
                  <c:v>313190</c:v>
                </c:pt>
                <c:pt idx="586">
                  <c:v>315294</c:v>
                </c:pt>
                <c:pt idx="587">
                  <c:v>313302</c:v>
                </c:pt>
                <c:pt idx="588">
                  <c:v>312328</c:v>
                </c:pt>
                <c:pt idx="589">
                  <c:v>312680</c:v>
                </c:pt>
                <c:pt idx="590">
                  <c:v>314995</c:v>
                </c:pt>
                <c:pt idx="591">
                  <c:v>315347</c:v>
                </c:pt>
                <c:pt idx="592">
                  <c:v>315437</c:v>
                </c:pt>
                <c:pt idx="593">
                  <c:v>313902</c:v>
                </c:pt>
                <c:pt idx="594">
                  <c:v>316352</c:v>
                </c:pt>
                <c:pt idx="595">
                  <c:v>319291</c:v>
                </c:pt>
                <c:pt idx="596">
                  <c:v>304509</c:v>
                </c:pt>
                <c:pt idx="597">
                  <c:v>303948</c:v>
                </c:pt>
                <c:pt idx="598">
                  <c:v>304748</c:v>
                </c:pt>
                <c:pt idx="599">
                  <c:v>307100</c:v>
                </c:pt>
                <c:pt idx="600">
                  <c:v>308305</c:v>
                </c:pt>
                <c:pt idx="601">
                  <c:v>307479</c:v>
                </c:pt>
                <c:pt idx="602">
                  <c:v>308553</c:v>
                </c:pt>
                <c:pt idx="603">
                  <c:v>310994</c:v>
                </c:pt>
                <c:pt idx="604">
                  <c:v>310886</c:v>
                </c:pt>
                <c:pt idx="605">
                  <c:v>312865</c:v>
                </c:pt>
                <c:pt idx="606">
                  <c:v>311989</c:v>
                </c:pt>
                <c:pt idx="607">
                  <c:v>313182</c:v>
                </c:pt>
                <c:pt idx="608">
                  <c:v>315705</c:v>
                </c:pt>
                <c:pt idx="609">
                  <c:v>299628</c:v>
                </c:pt>
                <c:pt idx="610">
                  <c:v>299492</c:v>
                </c:pt>
                <c:pt idx="611">
                  <c:v>300285</c:v>
                </c:pt>
                <c:pt idx="612">
                  <c:v>302449</c:v>
                </c:pt>
                <c:pt idx="613">
                  <c:v>302519</c:v>
                </c:pt>
                <c:pt idx="614">
                  <c:v>304143</c:v>
                </c:pt>
                <c:pt idx="615">
                  <c:v>302100</c:v>
                </c:pt>
                <c:pt idx="616">
                  <c:v>304520</c:v>
                </c:pt>
                <c:pt idx="617">
                  <c:v>305537</c:v>
                </c:pt>
                <c:pt idx="618">
                  <c:v>306974</c:v>
                </c:pt>
                <c:pt idx="619">
                  <c:v>307286</c:v>
                </c:pt>
                <c:pt idx="620">
                  <c:v>307108</c:v>
                </c:pt>
                <c:pt idx="621">
                  <c:v>309397</c:v>
                </c:pt>
                <c:pt idx="622">
                  <c:v>296248</c:v>
                </c:pt>
                <c:pt idx="623">
                  <c:v>294496</c:v>
                </c:pt>
                <c:pt idx="624">
                  <c:v>294761</c:v>
                </c:pt>
                <c:pt idx="625">
                  <c:v>297489</c:v>
                </c:pt>
                <c:pt idx="626">
                  <c:v>298795</c:v>
                </c:pt>
                <c:pt idx="627">
                  <c:v>300665</c:v>
                </c:pt>
                <c:pt idx="628">
                  <c:v>299464</c:v>
                </c:pt>
                <c:pt idx="629">
                  <c:v>301461</c:v>
                </c:pt>
                <c:pt idx="630">
                  <c:v>303259</c:v>
                </c:pt>
                <c:pt idx="631">
                  <c:v>301460</c:v>
                </c:pt>
                <c:pt idx="632">
                  <c:v>300588</c:v>
                </c:pt>
                <c:pt idx="633">
                  <c:v>301016</c:v>
                </c:pt>
                <c:pt idx="634">
                  <c:v>302499</c:v>
                </c:pt>
                <c:pt idx="635">
                  <c:v>287496</c:v>
                </c:pt>
                <c:pt idx="636">
                  <c:v>286350</c:v>
                </c:pt>
                <c:pt idx="637">
                  <c:v>287330</c:v>
                </c:pt>
                <c:pt idx="638">
                  <c:v>289119</c:v>
                </c:pt>
                <c:pt idx="639">
                  <c:v>290187</c:v>
                </c:pt>
                <c:pt idx="640">
                  <c:v>289028</c:v>
                </c:pt>
                <c:pt idx="641">
                  <c:v>290293</c:v>
                </c:pt>
                <c:pt idx="642">
                  <c:v>291796</c:v>
                </c:pt>
                <c:pt idx="643">
                  <c:v>291126</c:v>
                </c:pt>
                <c:pt idx="644">
                  <c:v>292705</c:v>
                </c:pt>
                <c:pt idx="645">
                  <c:v>292615</c:v>
                </c:pt>
                <c:pt idx="646">
                  <c:v>293661</c:v>
                </c:pt>
                <c:pt idx="647">
                  <c:v>297014</c:v>
                </c:pt>
                <c:pt idx="648">
                  <c:v>282435</c:v>
                </c:pt>
                <c:pt idx="649">
                  <c:v>280908</c:v>
                </c:pt>
                <c:pt idx="650">
                  <c:v>282175</c:v>
                </c:pt>
                <c:pt idx="651">
                  <c:v>284765</c:v>
                </c:pt>
                <c:pt idx="652">
                  <c:v>286083</c:v>
                </c:pt>
                <c:pt idx="653">
                  <c:v>287751</c:v>
                </c:pt>
                <c:pt idx="654">
                  <c:v>286095</c:v>
                </c:pt>
                <c:pt idx="655">
                  <c:v>288122</c:v>
                </c:pt>
                <c:pt idx="656">
                  <c:v>288560</c:v>
                </c:pt>
                <c:pt idx="657">
                  <c:v>289673</c:v>
                </c:pt>
                <c:pt idx="658">
                  <c:v>289144</c:v>
                </c:pt>
                <c:pt idx="659">
                  <c:v>289865</c:v>
                </c:pt>
                <c:pt idx="660">
                  <c:v>292672</c:v>
                </c:pt>
                <c:pt idx="661">
                  <c:v>277348</c:v>
                </c:pt>
                <c:pt idx="662">
                  <c:v>276617</c:v>
                </c:pt>
                <c:pt idx="663">
                  <c:v>277261</c:v>
                </c:pt>
                <c:pt idx="664">
                  <c:v>279564</c:v>
                </c:pt>
                <c:pt idx="665">
                  <c:v>280746</c:v>
                </c:pt>
                <c:pt idx="666">
                  <c:v>282919</c:v>
                </c:pt>
                <c:pt idx="667">
                  <c:v>280930</c:v>
                </c:pt>
                <c:pt idx="668">
                  <c:v>283025</c:v>
                </c:pt>
                <c:pt idx="669">
                  <c:v>286342</c:v>
                </c:pt>
                <c:pt idx="670">
                  <c:v>284338</c:v>
                </c:pt>
                <c:pt idx="671">
                  <c:v>283448</c:v>
                </c:pt>
                <c:pt idx="672">
                  <c:v>283840</c:v>
                </c:pt>
                <c:pt idx="673">
                  <c:v>286191</c:v>
                </c:pt>
                <c:pt idx="674">
                  <c:v>271542</c:v>
                </c:pt>
                <c:pt idx="675">
                  <c:v>270671</c:v>
                </c:pt>
                <c:pt idx="676">
                  <c:v>271679</c:v>
                </c:pt>
                <c:pt idx="677">
                  <c:v>274051</c:v>
                </c:pt>
                <c:pt idx="678">
                  <c:v>274858</c:v>
                </c:pt>
                <c:pt idx="679">
                  <c:v>277200</c:v>
                </c:pt>
                <c:pt idx="680">
                  <c:v>277566</c:v>
                </c:pt>
                <c:pt idx="681">
                  <c:v>277634</c:v>
                </c:pt>
                <c:pt idx="682">
                  <c:v>279643</c:v>
                </c:pt>
                <c:pt idx="683">
                  <c:v>277169</c:v>
                </c:pt>
                <c:pt idx="684">
                  <c:v>276829</c:v>
                </c:pt>
                <c:pt idx="685">
                  <c:v>278047</c:v>
                </c:pt>
                <c:pt idx="686">
                  <c:v>280924</c:v>
                </c:pt>
                <c:pt idx="687">
                  <c:v>265778</c:v>
                </c:pt>
                <c:pt idx="688">
                  <c:v>267667</c:v>
                </c:pt>
                <c:pt idx="689">
                  <c:v>265504</c:v>
                </c:pt>
                <c:pt idx="690">
                  <c:v>268057</c:v>
                </c:pt>
                <c:pt idx="691">
                  <c:v>267012</c:v>
                </c:pt>
                <c:pt idx="692">
                  <c:v>268641</c:v>
                </c:pt>
                <c:pt idx="693">
                  <c:v>268432</c:v>
                </c:pt>
                <c:pt idx="694">
                  <c:v>269637</c:v>
                </c:pt>
                <c:pt idx="695">
                  <c:v>272238</c:v>
                </c:pt>
                <c:pt idx="696">
                  <c:v>269124</c:v>
                </c:pt>
                <c:pt idx="697">
                  <c:v>268426</c:v>
                </c:pt>
                <c:pt idx="698">
                  <c:v>270954</c:v>
                </c:pt>
                <c:pt idx="699">
                  <c:v>271979</c:v>
                </c:pt>
                <c:pt idx="700">
                  <c:v>257287</c:v>
                </c:pt>
                <c:pt idx="701">
                  <c:v>256400</c:v>
                </c:pt>
                <c:pt idx="702">
                  <c:v>256556</c:v>
                </c:pt>
                <c:pt idx="703">
                  <c:v>258564</c:v>
                </c:pt>
                <c:pt idx="704">
                  <c:v>259461</c:v>
                </c:pt>
                <c:pt idx="705">
                  <c:v>261333</c:v>
                </c:pt>
                <c:pt idx="706">
                  <c:v>260638</c:v>
                </c:pt>
                <c:pt idx="707">
                  <c:v>264637</c:v>
                </c:pt>
                <c:pt idx="708">
                  <c:v>266120</c:v>
                </c:pt>
                <c:pt idx="709">
                  <c:v>261067</c:v>
                </c:pt>
                <c:pt idx="710">
                  <c:v>260644</c:v>
                </c:pt>
                <c:pt idx="711">
                  <c:v>262824</c:v>
                </c:pt>
                <c:pt idx="712">
                  <c:v>264864</c:v>
                </c:pt>
                <c:pt idx="713">
                  <c:v>249675</c:v>
                </c:pt>
                <c:pt idx="714">
                  <c:v>251282</c:v>
                </c:pt>
                <c:pt idx="715">
                  <c:v>250280</c:v>
                </c:pt>
                <c:pt idx="716">
                  <c:v>251811</c:v>
                </c:pt>
                <c:pt idx="717">
                  <c:v>254609</c:v>
                </c:pt>
                <c:pt idx="718">
                  <c:v>252183</c:v>
                </c:pt>
                <c:pt idx="719">
                  <c:v>251667</c:v>
                </c:pt>
                <c:pt idx="720">
                  <c:v>259057</c:v>
                </c:pt>
                <c:pt idx="721">
                  <c:v>257324</c:v>
                </c:pt>
                <c:pt idx="722">
                  <c:v>253129</c:v>
                </c:pt>
                <c:pt idx="723">
                  <c:v>254941</c:v>
                </c:pt>
                <c:pt idx="724">
                  <c:v>253654</c:v>
                </c:pt>
                <c:pt idx="725">
                  <c:v>255585</c:v>
                </c:pt>
                <c:pt idx="726">
                  <c:v>242120</c:v>
                </c:pt>
                <c:pt idx="727">
                  <c:v>242945</c:v>
                </c:pt>
                <c:pt idx="728">
                  <c:v>241772</c:v>
                </c:pt>
                <c:pt idx="729">
                  <c:v>244445</c:v>
                </c:pt>
                <c:pt idx="730">
                  <c:v>247027</c:v>
                </c:pt>
                <c:pt idx="731">
                  <c:v>247042</c:v>
                </c:pt>
                <c:pt idx="732">
                  <c:v>246463</c:v>
                </c:pt>
                <c:pt idx="733">
                  <c:v>248119</c:v>
                </c:pt>
                <c:pt idx="734">
                  <c:v>247563</c:v>
                </c:pt>
                <c:pt idx="735">
                  <c:v>246314</c:v>
                </c:pt>
                <c:pt idx="736">
                  <c:v>244782</c:v>
                </c:pt>
                <c:pt idx="737">
                  <c:v>245819</c:v>
                </c:pt>
                <c:pt idx="738">
                  <c:v>248158</c:v>
                </c:pt>
                <c:pt idx="739">
                  <c:v>231530</c:v>
                </c:pt>
                <c:pt idx="740">
                  <c:v>231625</c:v>
                </c:pt>
                <c:pt idx="741">
                  <c:v>231344</c:v>
                </c:pt>
                <c:pt idx="742">
                  <c:v>232999</c:v>
                </c:pt>
                <c:pt idx="743">
                  <c:v>234581</c:v>
                </c:pt>
                <c:pt idx="744">
                  <c:v>236617</c:v>
                </c:pt>
                <c:pt idx="745">
                  <c:v>236165</c:v>
                </c:pt>
                <c:pt idx="746">
                  <c:v>241058</c:v>
                </c:pt>
                <c:pt idx="747">
                  <c:v>238855</c:v>
                </c:pt>
                <c:pt idx="748">
                  <c:v>237715</c:v>
                </c:pt>
                <c:pt idx="749">
                  <c:v>236399</c:v>
                </c:pt>
                <c:pt idx="750">
                  <c:v>237439</c:v>
                </c:pt>
                <c:pt idx="751">
                  <c:v>239628</c:v>
                </c:pt>
                <c:pt idx="752">
                  <c:v>224361</c:v>
                </c:pt>
                <c:pt idx="753">
                  <c:v>225809</c:v>
                </c:pt>
                <c:pt idx="754">
                  <c:v>224260</c:v>
                </c:pt>
                <c:pt idx="755">
                  <c:v>226702</c:v>
                </c:pt>
                <c:pt idx="756">
                  <c:v>228797</c:v>
                </c:pt>
                <c:pt idx="757">
                  <c:v>228200</c:v>
                </c:pt>
                <c:pt idx="758">
                  <c:v>228021</c:v>
                </c:pt>
                <c:pt idx="759">
                  <c:v>231895</c:v>
                </c:pt>
                <c:pt idx="760">
                  <c:v>231300</c:v>
                </c:pt>
                <c:pt idx="761">
                  <c:v>232364</c:v>
                </c:pt>
                <c:pt idx="762">
                  <c:v>231115</c:v>
                </c:pt>
                <c:pt idx="763">
                  <c:v>232625</c:v>
                </c:pt>
                <c:pt idx="764">
                  <c:v>234833</c:v>
                </c:pt>
                <c:pt idx="765">
                  <c:v>219649</c:v>
                </c:pt>
                <c:pt idx="766">
                  <c:v>219865</c:v>
                </c:pt>
                <c:pt idx="767">
                  <c:v>219507</c:v>
                </c:pt>
                <c:pt idx="768">
                  <c:v>220632</c:v>
                </c:pt>
                <c:pt idx="769">
                  <c:v>223360</c:v>
                </c:pt>
                <c:pt idx="770">
                  <c:v>222604</c:v>
                </c:pt>
                <c:pt idx="771">
                  <c:v>222074</c:v>
                </c:pt>
                <c:pt idx="772">
                  <c:v>226795</c:v>
                </c:pt>
                <c:pt idx="773">
                  <c:v>225701</c:v>
                </c:pt>
                <c:pt idx="774">
                  <c:v>226137</c:v>
                </c:pt>
                <c:pt idx="775">
                  <c:v>224827</c:v>
                </c:pt>
                <c:pt idx="776">
                  <c:v>225430</c:v>
                </c:pt>
                <c:pt idx="777">
                  <c:v>227937</c:v>
                </c:pt>
                <c:pt idx="778">
                  <c:v>215794</c:v>
                </c:pt>
                <c:pt idx="779">
                  <c:v>215110</c:v>
                </c:pt>
                <c:pt idx="780">
                  <c:v>214538</c:v>
                </c:pt>
                <c:pt idx="781">
                  <c:v>215578</c:v>
                </c:pt>
                <c:pt idx="782">
                  <c:v>218233</c:v>
                </c:pt>
                <c:pt idx="783">
                  <c:v>217782</c:v>
                </c:pt>
                <c:pt idx="784">
                  <c:v>229535</c:v>
                </c:pt>
                <c:pt idx="785">
                  <c:v>230581</c:v>
                </c:pt>
                <c:pt idx="786">
                  <c:v>232923</c:v>
                </c:pt>
                <c:pt idx="787">
                  <c:v>221787</c:v>
                </c:pt>
                <c:pt idx="788">
                  <c:v>223254</c:v>
                </c:pt>
                <c:pt idx="789">
                  <c:v>222271</c:v>
                </c:pt>
                <c:pt idx="790">
                  <c:v>223810</c:v>
                </c:pt>
                <c:pt idx="791">
                  <c:v>226763</c:v>
                </c:pt>
                <c:pt idx="792">
                  <c:v>210296</c:v>
                </c:pt>
                <c:pt idx="793">
                  <c:v>209187</c:v>
                </c:pt>
                <c:pt idx="794">
                  <c:v>211704</c:v>
                </c:pt>
                <c:pt idx="795">
                  <c:v>214108</c:v>
                </c:pt>
                <c:pt idx="796">
                  <c:v>213328</c:v>
                </c:pt>
                <c:pt idx="797">
                  <c:v>212947</c:v>
                </c:pt>
                <c:pt idx="798">
                  <c:v>218705</c:v>
                </c:pt>
                <c:pt idx="799">
                  <c:v>216255</c:v>
                </c:pt>
                <c:pt idx="800">
                  <c:v>216534</c:v>
                </c:pt>
                <c:pt idx="801">
                  <c:v>214701</c:v>
                </c:pt>
                <c:pt idx="802">
                  <c:v>215697</c:v>
                </c:pt>
                <c:pt idx="803">
                  <c:v>217707</c:v>
                </c:pt>
                <c:pt idx="804">
                  <c:v>205129</c:v>
                </c:pt>
                <c:pt idx="805">
                  <c:v>206087</c:v>
                </c:pt>
                <c:pt idx="806">
                  <c:v>205828</c:v>
                </c:pt>
                <c:pt idx="807">
                  <c:v>206726</c:v>
                </c:pt>
                <c:pt idx="808">
                  <c:v>207175</c:v>
                </c:pt>
                <c:pt idx="809">
                  <c:v>206284</c:v>
                </c:pt>
                <c:pt idx="810">
                  <c:v>205970</c:v>
                </c:pt>
                <c:pt idx="811">
                  <c:v>208115</c:v>
                </c:pt>
                <c:pt idx="812">
                  <c:v>209422</c:v>
                </c:pt>
                <c:pt idx="813">
                  <c:v>209558</c:v>
                </c:pt>
                <c:pt idx="814">
                  <c:v>208260</c:v>
                </c:pt>
                <c:pt idx="815">
                  <c:v>209233</c:v>
                </c:pt>
                <c:pt idx="816">
                  <c:v>211560</c:v>
                </c:pt>
                <c:pt idx="817">
                  <c:v>196346</c:v>
                </c:pt>
                <c:pt idx="818">
                  <c:v>197547</c:v>
                </c:pt>
                <c:pt idx="819">
                  <c:v>197319</c:v>
                </c:pt>
                <c:pt idx="820">
                  <c:v>198288</c:v>
                </c:pt>
                <c:pt idx="821">
                  <c:v>200592</c:v>
                </c:pt>
                <c:pt idx="822">
                  <c:v>199630</c:v>
                </c:pt>
                <c:pt idx="823">
                  <c:v>197938</c:v>
                </c:pt>
                <c:pt idx="824">
                  <c:v>198719</c:v>
                </c:pt>
                <c:pt idx="825">
                  <c:v>200901</c:v>
                </c:pt>
                <c:pt idx="826">
                  <c:v>201092</c:v>
                </c:pt>
                <c:pt idx="827">
                  <c:v>201899</c:v>
                </c:pt>
                <c:pt idx="828">
                  <c:v>200343</c:v>
                </c:pt>
                <c:pt idx="829">
                  <c:v>202511</c:v>
                </c:pt>
                <c:pt idx="830">
                  <c:v>204647</c:v>
                </c:pt>
                <c:pt idx="831">
                  <c:v>191283</c:v>
                </c:pt>
                <c:pt idx="832">
                  <c:v>190585</c:v>
                </c:pt>
                <c:pt idx="833">
                  <c:v>192023</c:v>
                </c:pt>
                <c:pt idx="834">
                  <c:v>194238</c:v>
                </c:pt>
                <c:pt idx="835">
                  <c:v>194926</c:v>
                </c:pt>
                <c:pt idx="836">
                  <c:v>197796</c:v>
                </c:pt>
                <c:pt idx="837">
                  <c:v>198738</c:v>
                </c:pt>
                <c:pt idx="838">
                  <c:v>197028</c:v>
                </c:pt>
                <c:pt idx="839">
                  <c:v>197096</c:v>
                </c:pt>
                <c:pt idx="840">
                  <c:v>198042</c:v>
                </c:pt>
                <c:pt idx="841">
                  <c:v>197857</c:v>
                </c:pt>
                <c:pt idx="842">
                  <c:v>198828</c:v>
                </c:pt>
                <c:pt idx="843">
                  <c:v>200871</c:v>
                </c:pt>
                <c:pt idx="844">
                  <c:v>185069</c:v>
                </c:pt>
                <c:pt idx="845">
                  <c:v>184889</c:v>
                </c:pt>
                <c:pt idx="846">
                  <c:v>186105</c:v>
                </c:pt>
                <c:pt idx="847">
                  <c:v>188313</c:v>
                </c:pt>
                <c:pt idx="848">
                  <c:v>187739</c:v>
                </c:pt>
                <c:pt idx="849">
                  <c:v>187298</c:v>
                </c:pt>
                <c:pt idx="850">
                  <c:v>189478</c:v>
                </c:pt>
                <c:pt idx="851">
                  <c:v>190429</c:v>
                </c:pt>
                <c:pt idx="852">
                  <c:v>190480</c:v>
                </c:pt>
                <c:pt idx="853">
                  <c:v>191336</c:v>
                </c:pt>
                <c:pt idx="854">
                  <c:v>190304</c:v>
                </c:pt>
                <c:pt idx="855">
                  <c:v>192654</c:v>
                </c:pt>
                <c:pt idx="856">
                  <c:v>180721</c:v>
                </c:pt>
                <c:pt idx="857">
                  <c:v>181438</c:v>
                </c:pt>
                <c:pt idx="858">
                  <c:v>181295</c:v>
                </c:pt>
                <c:pt idx="859">
                  <c:v>182455</c:v>
                </c:pt>
                <c:pt idx="860">
                  <c:v>184593</c:v>
                </c:pt>
                <c:pt idx="861">
                  <c:v>185136</c:v>
                </c:pt>
                <c:pt idx="862">
                  <c:v>183835</c:v>
                </c:pt>
                <c:pt idx="863">
                  <c:v>185079</c:v>
                </c:pt>
                <c:pt idx="864">
                  <c:v>186864</c:v>
                </c:pt>
                <c:pt idx="865">
                  <c:v>187033</c:v>
                </c:pt>
                <c:pt idx="866">
                  <c:v>187843</c:v>
                </c:pt>
                <c:pt idx="867">
                  <c:v>186627</c:v>
                </c:pt>
                <c:pt idx="868">
                  <c:v>189062</c:v>
                </c:pt>
                <c:pt idx="869">
                  <c:v>191134</c:v>
                </c:pt>
                <c:pt idx="870">
                  <c:v>175276</c:v>
                </c:pt>
                <c:pt idx="871">
                  <c:v>175211</c:v>
                </c:pt>
                <c:pt idx="872">
                  <c:v>176739</c:v>
                </c:pt>
                <c:pt idx="873">
                  <c:v>178899</c:v>
                </c:pt>
                <c:pt idx="874">
                  <c:v>254435</c:v>
                </c:pt>
                <c:pt idx="875">
                  <c:v>282775</c:v>
                </c:pt>
                <c:pt idx="876">
                  <c:v>361441</c:v>
                </c:pt>
                <c:pt idx="877">
                  <c:v>361197</c:v>
                </c:pt>
                <c:pt idx="878">
                  <c:v>380249</c:v>
                </c:pt>
                <c:pt idx="879">
                  <c:v>361598</c:v>
                </c:pt>
                <c:pt idx="880">
                  <c:v>398570</c:v>
                </c:pt>
                <c:pt idx="881">
                  <c:v>399349</c:v>
                </c:pt>
                <c:pt idx="882">
                  <c:v>396264</c:v>
                </c:pt>
                <c:pt idx="883">
                  <c:v>372691</c:v>
                </c:pt>
                <c:pt idx="884">
                  <c:v>380653</c:v>
                </c:pt>
                <c:pt idx="885">
                  <c:v>382118</c:v>
                </c:pt>
                <c:pt idx="886">
                  <c:v>389570</c:v>
                </c:pt>
                <c:pt idx="887">
                  <c:v>413938</c:v>
                </c:pt>
                <c:pt idx="888">
                  <c:v>416749</c:v>
                </c:pt>
                <c:pt idx="889">
                  <c:v>436016</c:v>
                </c:pt>
                <c:pt idx="890">
                  <c:v>393153</c:v>
                </c:pt>
                <c:pt idx="891">
                  <c:v>408897</c:v>
                </c:pt>
                <c:pt idx="892">
                  <c:v>366250</c:v>
                </c:pt>
                <c:pt idx="893">
                  <c:v>355234</c:v>
                </c:pt>
                <c:pt idx="894">
                  <c:v>351538</c:v>
                </c:pt>
                <c:pt idx="895">
                  <c:v>348542</c:v>
                </c:pt>
                <c:pt idx="896">
                  <c:v>334098</c:v>
                </c:pt>
                <c:pt idx="897">
                  <c:v>312734</c:v>
                </c:pt>
                <c:pt idx="898">
                  <c:v>367037</c:v>
                </c:pt>
                <c:pt idx="899">
                  <c:v>417034</c:v>
                </c:pt>
                <c:pt idx="900">
                  <c:v>660765</c:v>
                </c:pt>
                <c:pt idx="901">
                  <c:v>891343</c:v>
                </c:pt>
                <c:pt idx="902">
                  <c:v>1013054</c:v>
                </c:pt>
                <c:pt idx="903">
                  <c:v>989054</c:v>
                </c:pt>
                <c:pt idx="904">
                  <c:v>1010858</c:v>
                </c:pt>
                <c:pt idx="905">
                  <c:v>1041297</c:v>
                </c:pt>
                <c:pt idx="906">
                  <c:v>1079790</c:v>
                </c:pt>
                <c:pt idx="907">
                  <c:v>1095849</c:v>
                </c:pt>
                <c:pt idx="908">
                  <c:v>1093198</c:v>
                </c:pt>
                <c:pt idx="909">
                  <c:v>1085086</c:v>
                </c:pt>
                <c:pt idx="910">
                  <c:v>1152694</c:v>
                </c:pt>
                <c:pt idx="911">
                  <c:v>1195267</c:v>
                </c:pt>
                <c:pt idx="912">
                  <c:v>1182932</c:v>
                </c:pt>
                <c:pt idx="913">
                  <c:v>1006609</c:v>
                </c:pt>
                <c:pt idx="914">
                  <c:v>941457</c:v>
                </c:pt>
                <c:pt idx="915">
                  <c:v>884439</c:v>
                </c:pt>
                <c:pt idx="916">
                  <c:v>777960</c:v>
                </c:pt>
                <c:pt idx="917">
                  <c:v>756987</c:v>
                </c:pt>
                <c:pt idx="918">
                  <c:v>728277</c:v>
                </c:pt>
                <c:pt idx="919">
                  <c:v>722089</c:v>
                </c:pt>
                <c:pt idx="920">
                  <c:v>706120</c:v>
                </c:pt>
                <c:pt idx="921">
                  <c:v>703636</c:v>
                </c:pt>
                <c:pt idx="922">
                  <c:v>687196</c:v>
                </c:pt>
                <c:pt idx="923">
                  <c:v>682631</c:v>
                </c:pt>
                <c:pt idx="924">
                  <c:v>681619</c:v>
                </c:pt>
                <c:pt idx="925">
                  <c:v>667394</c:v>
                </c:pt>
                <c:pt idx="926">
                  <c:v>652435</c:v>
                </c:pt>
                <c:pt idx="927">
                  <c:v>636770</c:v>
                </c:pt>
                <c:pt idx="928">
                  <c:v>627877</c:v>
                </c:pt>
                <c:pt idx="929">
                  <c:v>622012</c:v>
                </c:pt>
                <c:pt idx="930">
                  <c:v>619609</c:v>
                </c:pt>
                <c:pt idx="931">
                  <c:v>620252</c:v>
                </c:pt>
                <c:pt idx="932">
                  <c:v>618815</c:v>
                </c:pt>
                <c:pt idx="933">
                  <c:v>619068</c:v>
                </c:pt>
                <c:pt idx="934">
                  <c:v>622318</c:v>
                </c:pt>
                <c:pt idx="935">
                  <c:v>607481</c:v>
                </c:pt>
                <c:pt idx="936">
                  <c:v>606308</c:v>
                </c:pt>
                <c:pt idx="937">
                  <c:v>604383</c:v>
                </c:pt>
                <c:pt idx="938">
                  <c:v>608464</c:v>
                </c:pt>
                <c:pt idx="939">
                  <c:v>620658</c:v>
                </c:pt>
                <c:pt idx="940">
                  <c:v>634584</c:v>
                </c:pt>
                <c:pt idx="941">
                  <c:v>634967</c:v>
                </c:pt>
                <c:pt idx="942">
                  <c:v>595919</c:v>
                </c:pt>
                <c:pt idx="943">
                  <c:v>570693</c:v>
                </c:pt>
                <c:pt idx="944">
                  <c:v>571541</c:v>
                </c:pt>
                <c:pt idx="945">
                  <c:v>569050</c:v>
                </c:pt>
                <c:pt idx="946">
                  <c:v>568735</c:v>
                </c:pt>
                <c:pt idx="947">
                  <c:v>573534</c:v>
                </c:pt>
                <c:pt idx="948">
                  <c:v>562783</c:v>
                </c:pt>
                <c:pt idx="949">
                  <c:v>564859</c:v>
                </c:pt>
                <c:pt idx="950">
                  <c:v>556845</c:v>
                </c:pt>
                <c:pt idx="951">
                  <c:v>557458</c:v>
                </c:pt>
                <c:pt idx="952">
                  <c:v>560444</c:v>
                </c:pt>
                <c:pt idx="953">
                  <c:v>563513</c:v>
                </c:pt>
                <c:pt idx="954">
                  <c:v>562028</c:v>
                </c:pt>
                <c:pt idx="955">
                  <c:v>565165</c:v>
                </c:pt>
                <c:pt idx="956">
                  <c:v>570586</c:v>
                </c:pt>
                <c:pt idx="957">
                  <c:v>573653</c:v>
                </c:pt>
                <c:pt idx="958">
                  <c:v>574895</c:v>
                </c:pt>
                <c:pt idx="959">
                  <c:v>578743</c:v>
                </c:pt>
                <c:pt idx="960">
                  <c:v>584943</c:v>
                </c:pt>
                <c:pt idx="961">
                  <c:v>573501</c:v>
                </c:pt>
                <c:pt idx="962">
                  <c:v>572119</c:v>
                </c:pt>
                <c:pt idx="963">
                  <c:v>572410</c:v>
                </c:pt>
                <c:pt idx="964">
                  <c:v>578166</c:v>
                </c:pt>
                <c:pt idx="965">
                  <c:v>582362</c:v>
                </c:pt>
                <c:pt idx="966">
                  <c:v>584345</c:v>
                </c:pt>
                <c:pt idx="967">
                  <c:v>575522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C4-4135-8E49-ACF2293A5BA4}"/>
            </c:ext>
          </c:extLst>
        </c:ser>
        <c:ser>
          <c:idx val="1"/>
          <c:order val="1"/>
          <c:tx>
            <c:strRef>
              <c:f>Sheet1!$K$6</c:f>
              <c:strCache>
                <c:ptCount val="1"/>
                <c:pt idx="0">
                  <c:v>Mortgage-Backed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Sheet1!$A$7:$A$1500</c:f>
              <c:numCache>
                <c:formatCode>m/d/yyyy</c:formatCode>
                <c:ptCount val="1494"/>
                <c:pt idx="0">
                  <c:v>37610</c:v>
                </c:pt>
                <c:pt idx="1">
                  <c:v>37617</c:v>
                </c:pt>
                <c:pt idx="2">
                  <c:v>37624</c:v>
                </c:pt>
                <c:pt idx="3">
                  <c:v>37631</c:v>
                </c:pt>
                <c:pt idx="4">
                  <c:v>37638</c:v>
                </c:pt>
                <c:pt idx="5">
                  <c:v>37645</c:v>
                </c:pt>
                <c:pt idx="6">
                  <c:v>37652</c:v>
                </c:pt>
                <c:pt idx="7">
                  <c:v>37659</c:v>
                </c:pt>
                <c:pt idx="8">
                  <c:v>37666</c:v>
                </c:pt>
                <c:pt idx="9">
                  <c:v>37673</c:v>
                </c:pt>
                <c:pt idx="10">
                  <c:v>37680</c:v>
                </c:pt>
                <c:pt idx="11">
                  <c:v>37687</c:v>
                </c:pt>
                <c:pt idx="12">
                  <c:v>37694</c:v>
                </c:pt>
                <c:pt idx="13">
                  <c:v>37701</c:v>
                </c:pt>
                <c:pt idx="14">
                  <c:v>37708</c:v>
                </c:pt>
                <c:pt idx="15">
                  <c:v>37715</c:v>
                </c:pt>
                <c:pt idx="16">
                  <c:v>37722</c:v>
                </c:pt>
                <c:pt idx="17">
                  <c:v>37729</c:v>
                </c:pt>
                <c:pt idx="18">
                  <c:v>37736</c:v>
                </c:pt>
                <c:pt idx="19">
                  <c:v>37743</c:v>
                </c:pt>
                <c:pt idx="20">
                  <c:v>37750</c:v>
                </c:pt>
                <c:pt idx="21">
                  <c:v>37757</c:v>
                </c:pt>
                <c:pt idx="22">
                  <c:v>37764</c:v>
                </c:pt>
                <c:pt idx="23">
                  <c:v>37771</c:v>
                </c:pt>
                <c:pt idx="24">
                  <c:v>37778</c:v>
                </c:pt>
                <c:pt idx="25">
                  <c:v>37785</c:v>
                </c:pt>
                <c:pt idx="26">
                  <c:v>37792</c:v>
                </c:pt>
                <c:pt idx="27">
                  <c:v>37799</c:v>
                </c:pt>
                <c:pt idx="28">
                  <c:v>37806</c:v>
                </c:pt>
                <c:pt idx="29">
                  <c:v>37813</c:v>
                </c:pt>
                <c:pt idx="30">
                  <c:v>37820</c:v>
                </c:pt>
                <c:pt idx="31">
                  <c:v>37827</c:v>
                </c:pt>
                <c:pt idx="32">
                  <c:v>37834</c:v>
                </c:pt>
                <c:pt idx="33">
                  <c:v>37841</c:v>
                </c:pt>
                <c:pt idx="34">
                  <c:v>37848</c:v>
                </c:pt>
                <c:pt idx="35">
                  <c:v>37855</c:v>
                </c:pt>
                <c:pt idx="36">
                  <c:v>37862</c:v>
                </c:pt>
                <c:pt idx="37">
                  <c:v>37869</c:v>
                </c:pt>
                <c:pt idx="38">
                  <c:v>37876</c:v>
                </c:pt>
                <c:pt idx="39">
                  <c:v>37883</c:v>
                </c:pt>
                <c:pt idx="40">
                  <c:v>37890</c:v>
                </c:pt>
                <c:pt idx="41">
                  <c:v>37897</c:v>
                </c:pt>
                <c:pt idx="42">
                  <c:v>37904</c:v>
                </c:pt>
                <c:pt idx="43">
                  <c:v>37911</c:v>
                </c:pt>
                <c:pt idx="44">
                  <c:v>37918</c:v>
                </c:pt>
                <c:pt idx="45">
                  <c:v>37925</c:v>
                </c:pt>
                <c:pt idx="46">
                  <c:v>37932</c:v>
                </c:pt>
                <c:pt idx="47">
                  <c:v>37939</c:v>
                </c:pt>
                <c:pt idx="48">
                  <c:v>37946</c:v>
                </c:pt>
                <c:pt idx="49">
                  <c:v>37953</c:v>
                </c:pt>
                <c:pt idx="50">
                  <c:v>37960</c:v>
                </c:pt>
                <c:pt idx="51">
                  <c:v>37967</c:v>
                </c:pt>
                <c:pt idx="52">
                  <c:v>37974</c:v>
                </c:pt>
                <c:pt idx="53">
                  <c:v>37981</c:v>
                </c:pt>
                <c:pt idx="54">
                  <c:v>37988</c:v>
                </c:pt>
                <c:pt idx="55">
                  <c:v>37995</c:v>
                </c:pt>
                <c:pt idx="56">
                  <c:v>38002</c:v>
                </c:pt>
                <c:pt idx="57">
                  <c:v>38009</c:v>
                </c:pt>
                <c:pt idx="58">
                  <c:v>38016</c:v>
                </c:pt>
                <c:pt idx="59">
                  <c:v>38023</c:v>
                </c:pt>
                <c:pt idx="60">
                  <c:v>38030</c:v>
                </c:pt>
                <c:pt idx="61">
                  <c:v>38037</c:v>
                </c:pt>
                <c:pt idx="62">
                  <c:v>38044</c:v>
                </c:pt>
                <c:pt idx="63">
                  <c:v>38051</c:v>
                </c:pt>
                <c:pt idx="64">
                  <c:v>38058</c:v>
                </c:pt>
                <c:pt idx="65">
                  <c:v>38065</c:v>
                </c:pt>
                <c:pt idx="66">
                  <c:v>38072</c:v>
                </c:pt>
                <c:pt idx="67">
                  <c:v>38079</c:v>
                </c:pt>
                <c:pt idx="68">
                  <c:v>38086</c:v>
                </c:pt>
                <c:pt idx="69">
                  <c:v>38093</c:v>
                </c:pt>
                <c:pt idx="70">
                  <c:v>38100</c:v>
                </c:pt>
                <c:pt idx="71">
                  <c:v>38107</c:v>
                </c:pt>
                <c:pt idx="72">
                  <c:v>38114</c:v>
                </c:pt>
                <c:pt idx="73">
                  <c:v>38121</c:v>
                </c:pt>
                <c:pt idx="74">
                  <c:v>38128</c:v>
                </c:pt>
                <c:pt idx="75">
                  <c:v>38135</c:v>
                </c:pt>
                <c:pt idx="76">
                  <c:v>38142</c:v>
                </c:pt>
                <c:pt idx="77">
                  <c:v>38149</c:v>
                </c:pt>
                <c:pt idx="78">
                  <c:v>38156</c:v>
                </c:pt>
                <c:pt idx="79">
                  <c:v>38163</c:v>
                </c:pt>
                <c:pt idx="80">
                  <c:v>38170</c:v>
                </c:pt>
                <c:pt idx="81">
                  <c:v>38177</c:v>
                </c:pt>
                <c:pt idx="82">
                  <c:v>38184</c:v>
                </c:pt>
                <c:pt idx="83">
                  <c:v>38191</c:v>
                </c:pt>
                <c:pt idx="84">
                  <c:v>38198</c:v>
                </c:pt>
                <c:pt idx="85">
                  <c:v>38205</c:v>
                </c:pt>
                <c:pt idx="86">
                  <c:v>38212</c:v>
                </c:pt>
                <c:pt idx="87">
                  <c:v>38219</c:v>
                </c:pt>
                <c:pt idx="88">
                  <c:v>38226</c:v>
                </c:pt>
                <c:pt idx="89">
                  <c:v>38233</c:v>
                </c:pt>
                <c:pt idx="90">
                  <c:v>38240</c:v>
                </c:pt>
                <c:pt idx="91">
                  <c:v>38247</c:v>
                </c:pt>
                <c:pt idx="92">
                  <c:v>38254</c:v>
                </c:pt>
                <c:pt idx="93">
                  <c:v>38261</c:v>
                </c:pt>
                <c:pt idx="94">
                  <c:v>38268</c:v>
                </c:pt>
                <c:pt idx="95">
                  <c:v>38275</c:v>
                </c:pt>
                <c:pt idx="96">
                  <c:v>38282</c:v>
                </c:pt>
                <c:pt idx="97">
                  <c:v>38289</c:v>
                </c:pt>
                <c:pt idx="98">
                  <c:v>38296</c:v>
                </c:pt>
                <c:pt idx="99">
                  <c:v>38303</c:v>
                </c:pt>
                <c:pt idx="100">
                  <c:v>38310</c:v>
                </c:pt>
                <c:pt idx="101">
                  <c:v>38317</c:v>
                </c:pt>
                <c:pt idx="102">
                  <c:v>38324</c:v>
                </c:pt>
                <c:pt idx="103">
                  <c:v>38331</c:v>
                </c:pt>
                <c:pt idx="104">
                  <c:v>38338</c:v>
                </c:pt>
                <c:pt idx="105">
                  <c:v>38345</c:v>
                </c:pt>
                <c:pt idx="106">
                  <c:v>38352</c:v>
                </c:pt>
                <c:pt idx="107">
                  <c:v>38359</c:v>
                </c:pt>
                <c:pt idx="108">
                  <c:v>38366</c:v>
                </c:pt>
                <c:pt idx="109">
                  <c:v>38373</c:v>
                </c:pt>
                <c:pt idx="110">
                  <c:v>38380</c:v>
                </c:pt>
                <c:pt idx="111">
                  <c:v>38387</c:v>
                </c:pt>
                <c:pt idx="112">
                  <c:v>38394</c:v>
                </c:pt>
                <c:pt idx="113">
                  <c:v>38401</c:v>
                </c:pt>
                <c:pt idx="114">
                  <c:v>38408</c:v>
                </c:pt>
                <c:pt idx="115">
                  <c:v>38415</c:v>
                </c:pt>
                <c:pt idx="116">
                  <c:v>38422</c:v>
                </c:pt>
                <c:pt idx="117">
                  <c:v>38429</c:v>
                </c:pt>
                <c:pt idx="118">
                  <c:v>38436</c:v>
                </c:pt>
                <c:pt idx="119">
                  <c:v>38443</c:v>
                </c:pt>
                <c:pt idx="120">
                  <c:v>38450</c:v>
                </c:pt>
                <c:pt idx="121">
                  <c:v>38457</c:v>
                </c:pt>
                <c:pt idx="122">
                  <c:v>38464</c:v>
                </c:pt>
                <c:pt idx="123">
                  <c:v>38471</c:v>
                </c:pt>
                <c:pt idx="124">
                  <c:v>38478</c:v>
                </c:pt>
                <c:pt idx="125">
                  <c:v>38485</c:v>
                </c:pt>
                <c:pt idx="126">
                  <c:v>38492</c:v>
                </c:pt>
                <c:pt idx="127">
                  <c:v>38499</c:v>
                </c:pt>
                <c:pt idx="128">
                  <c:v>38506</c:v>
                </c:pt>
                <c:pt idx="129">
                  <c:v>38513</c:v>
                </c:pt>
                <c:pt idx="130">
                  <c:v>38520</c:v>
                </c:pt>
                <c:pt idx="131">
                  <c:v>38527</c:v>
                </c:pt>
                <c:pt idx="132">
                  <c:v>38534</c:v>
                </c:pt>
                <c:pt idx="133">
                  <c:v>38541</c:v>
                </c:pt>
                <c:pt idx="134">
                  <c:v>38548</c:v>
                </c:pt>
                <c:pt idx="135">
                  <c:v>38555</c:v>
                </c:pt>
                <c:pt idx="136">
                  <c:v>38562</c:v>
                </c:pt>
                <c:pt idx="137">
                  <c:v>38569</c:v>
                </c:pt>
                <c:pt idx="138">
                  <c:v>38576</c:v>
                </c:pt>
                <c:pt idx="139">
                  <c:v>38583</c:v>
                </c:pt>
                <c:pt idx="140">
                  <c:v>38590</c:v>
                </c:pt>
                <c:pt idx="141">
                  <c:v>38597</c:v>
                </c:pt>
                <c:pt idx="142">
                  <c:v>38604</c:v>
                </c:pt>
                <c:pt idx="143">
                  <c:v>38611</c:v>
                </c:pt>
                <c:pt idx="144">
                  <c:v>38618</c:v>
                </c:pt>
                <c:pt idx="145">
                  <c:v>38625</c:v>
                </c:pt>
                <c:pt idx="146">
                  <c:v>38632</c:v>
                </c:pt>
                <c:pt idx="147">
                  <c:v>38639</c:v>
                </c:pt>
                <c:pt idx="148">
                  <c:v>38646</c:v>
                </c:pt>
                <c:pt idx="149">
                  <c:v>38653</c:v>
                </c:pt>
                <c:pt idx="150">
                  <c:v>38660</c:v>
                </c:pt>
                <c:pt idx="151">
                  <c:v>38667</c:v>
                </c:pt>
                <c:pt idx="152">
                  <c:v>38674</c:v>
                </c:pt>
                <c:pt idx="153">
                  <c:v>38681</c:v>
                </c:pt>
                <c:pt idx="154">
                  <c:v>38688</c:v>
                </c:pt>
                <c:pt idx="155">
                  <c:v>38695</c:v>
                </c:pt>
                <c:pt idx="156">
                  <c:v>38702</c:v>
                </c:pt>
                <c:pt idx="157">
                  <c:v>38709</c:v>
                </c:pt>
                <c:pt idx="158">
                  <c:v>38716</c:v>
                </c:pt>
                <c:pt idx="159">
                  <c:v>38723</c:v>
                </c:pt>
                <c:pt idx="160">
                  <c:v>38730</c:v>
                </c:pt>
                <c:pt idx="161">
                  <c:v>38737</c:v>
                </c:pt>
                <c:pt idx="162">
                  <c:v>38744</c:v>
                </c:pt>
                <c:pt idx="163">
                  <c:v>38751</c:v>
                </c:pt>
                <c:pt idx="164">
                  <c:v>38758</c:v>
                </c:pt>
                <c:pt idx="165">
                  <c:v>38765</c:v>
                </c:pt>
                <c:pt idx="166">
                  <c:v>38772</c:v>
                </c:pt>
                <c:pt idx="167">
                  <c:v>38779</c:v>
                </c:pt>
                <c:pt idx="168">
                  <c:v>38786</c:v>
                </c:pt>
                <c:pt idx="169">
                  <c:v>38793</c:v>
                </c:pt>
                <c:pt idx="170">
                  <c:v>38800</c:v>
                </c:pt>
                <c:pt idx="171">
                  <c:v>38807</c:v>
                </c:pt>
                <c:pt idx="172">
                  <c:v>38814</c:v>
                </c:pt>
                <c:pt idx="173">
                  <c:v>38821</c:v>
                </c:pt>
                <c:pt idx="174">
                  <c:v>38828</c:v>
                </c:pt>
                <c:pt idx="175">
                  <c:v>38835</c:v>
                </c:pt>
                <c:pt idx="176">
                  <c:v>38842</c:v>
                </c:pt>
                <c:pt idx="177">
                  <c:v>38849</c:v>
                </c:pt>
                <c:pt idx="178">
                  <c:v>38856</c:v>
                </c:pt>
                <c:pt idx="179">
                  <c:v>38863</c:v>
                </c:pt>
                <c:pt idx="180">
                  <c:v>38870</c:v>
                </c:pt>
                <c:pt idx="181">
                  <c:v>38877</c:v>
                </c:pt>
                <c:pt idx="182">
                  <c:v>38884</c:v>
                </c:pt>
                <c:pt idx="183">
                  <c:v>38891</c:v>
                </c:pt>
                <c:pt idx="184">
                  <c:v>38898</c:v>
                </c:pt>
                <c:pt idx="185">
                  <c:v>38905</c:v>
                </c:pt>
                <c:pt idx="186">
                  <c:v>38912</c:v>
                </c:pt>
                <c:pt idx="187">
                  <c:v>38919</c:v>
                </c:pt>
                <c:pt idx="188">
                  <c:v>38926</c:v>
                </c:pt>
                <c:pt idx="189">
                  <c:v>38933</c:v>
                </c:pt>
                <c:pt idx="190">
                  <c:v>38940</c:v>
                </c:pt>
                <c:pt idx="191">
                  <c:v>38947</c:v>
                </c:pt>
                <c:pt idx="192">
                  <c:v>38954</c:v>
                </c:pt>
                <c:pt idx="193">
                  <c:v>38961</c:v>
                </c:pt>
                <c:pt idx="194">
                  <c:v>38968</c:v>
                </c:pt>
                <c:pt idx="195">
                  <c:v>38975</c:v>
                </c:pt>
                <c:pt idx="196">
                  <c:v>38982</c:v>
                </c:pt>
                <c:pt idx="197">
                  <c:v>38989</c:v>
                </c:pt>
                <c:pt idx="198">
                  <c:v>38996</c:v>
                </c:pt>
                <c:pt idx="199">
                  <c:v>39003</c:v>
                </c:pt>
                <c:pt idx="200">
                  <c:v>39010</c:v>
                </c:pt>
                <c:pt idx="201">
                  <c:v>39017</c:v>
                </c:pt>
                <c:pt idx="202">
                  <c:v>39024</c:v>
                </c:pt>
                <c:pt idx="203">
                  <c:v>39031</c:v>
                </c:pt>
                <c:pt idx="204">
                  <c:v>39038</c:v>
                </c:pt>
                <c:pt idx="205">
                  <c:v>39045</c:v>
                </c:pt>
                <c:pt idx="206">
                  <c:v>39052</c:v>
                </c:pt>
                <c:pt idx="207">
                  <c:v>39059</c:v>
                </c:pt>
                <c:pt idx="208">
                  <c:v>39066</c:v>
                </c:pt>
                <c:pt idx="209">
                  <c:v>39073</c:v>
                </c:pt>
                <c:pt idx="210">
                  <c:v>39080</c:v>
                </c:pt>
                <c:pt idx="211">
                  <c:v>39087</c:v>
                </c:pt>
                <c:pt idx="212">
                  <c:v>39094</c:v>
                </c:pt>
                <c:pt idx="213">
                  <c:v>39101</c:v>
                </c:pt>
                <c:pt idx="214">
                  <c:v>39108</c:v>
                </c:pt>
                <c:pt idx="215">
                  <c:v>39115</c:v>
                </c:pt>
                <c:pt idx="216">
                  <c:v>39122</c:v>
                </c:pt>
                <c:pt idx="217">
                  <c:v>39129</c:v>
                </c:pt>
                <c:pt idx="218">
                  <c:v>39136</c:v>
                </c:pt>
                <c:pt idx="219">
                  <c:v>39143</c:v>
                </c:pt>
                <c:pt idx="220">
                  <c:v>39150</c:v>
                </c:pt>
                <c:pt idx="221">
                  <c:v>39157</c:v>
                </c:pt>
                <c:pt idx="222">
                  <c:v>39164</c:v>
                </c:pt>
                <c:pt idx="223">
                  <c:v>39171</c:v>
                </c:pt>
                <c:pt idx="224">
                  <c:v>39178</c:v>
                </c:pt>
                <c:pt idx="225">
                  <c:v>39185</c:v>
                </c:pt>
                <c:pt idx="226">
                  <c:v>39192</c:v>
                </c:pt>
                <c:pt idx="227">
                  <c:v>39199</c:v>
                </c:pt>
                <c:pt idx="228">
                  <c:v>39206</c:v>
                </c:pt>
                <c:pt idx="229">
                  <c:v>39213</c:v>
                </c:pt>
                <c:pt idx="230">
                  <c:v>39220</c:v>
                </c:pt>
                <c:pt idx="231">
                  <c:v>39227</c:v>
                </c:pt>
                <c:pt idx="232">
                  <c:v>39234</c:v>
                </c:pt>
                <c:pt idx="233">
                  <c:v>39241</c:v>
                </c:pt>
                <c:pt idx="234">
                  <c:v>39248</c:v>
                </c:pt>
                <c:pt idx="235">
                  <c:v>39255</c:v>
                </c:pt>
                <c:pt idx="236">
                  <c:v>39262</c:v>
                </c:pt>
                <c:pt idx="237">
                  <c:v>39269</c:v>
                </c:pt>
                <c:pt idx="238">
                  <c:v>39276</c:v>
                </c:pt>
                <c:pt idx="239">
                  <c:v>39283</c:v>
                </c:pt>
                <c:pt idx="240">
                  <c:v>39290</c:v>
                </c:pt>
                <c:pt idx="241">
                  <c:v>39297</c:v>
                </c:pt>
                <c:pt idx="242">
                  <c:v>39304</c:v>
                </c:pt>
                <c:pt idx="243">
                  <c:v>39311</c:v>
                </c:pt>
                <c:pt idx="244">
                  <c:v>39318</c:v>
                </c:pt>
                <c:pt idx="245">
                  <c:v>39325</c:v>
                </c:pt>
                <c:pt idx="246">
                  <c:v>39332</c:v>
                </c:pt>
                <c:pt idx="247">
                  <c:v>39339</c:v>
                </c:pt>
                <c:pt idx="248">
                  <c:v>39346</c:v>
                </c:pt>
                <c:pt idx="249">
                  <c:v>39353</c:v>
                </c:pt>
                <c:pt idx="250">
                  <c:v>39360</c:v>
                </c:pt>
                <c:pt idx="251">
                  <c:v>39367</c:v>
                </c:pt>
                <c:pt idx="252">
                  <c:v>39374</c:v>
                </c:pt>
                <c:pt idx="253">
                  <c:v>39381</c:v>
                </c:pt>
                <c:pt idx="254">
                  <c:v>39388</c:v>
                </c:pt>
                <c:pt idx="255">
                  <c:v>39395</c:v>
                </c:pt>
                <c:pt idx="256">
                  <c:v>39402</c:v>
                </c:pt>
                <c:pt idx="257">
                  <c:v>39409</c:v>
                </c:pt>
                <c:pt idx="258">
                  <c:v>39416</c:v>
                </c:pt>
                <c:pt idx="259">
                  <c:v>39423</c:v>
                </c:pt>
                <c:pt idx="260">
                  <c:v>39430</c:v>
                </c:pt>
                <c:pt idx="261">
                  <c:v>39437</c:v>
                </c:pt>
                <c:pt idx="262">
                  <c:v>39444</c:v>
                </c:pt>
                <c:pt idx="263">
                  <c:v>39451</c:v>
                </c:pt>
                <c:pt idx="264">
                  <c:v>39458</c:v>
                </c:pt>
                <c:pt idx="265">
                  <c:v>39465</c:v>
                </c:pt>
                <c:pt idx="266">
                  <c:v>39472</c:v>
                </c:pt>
                <c:pt idx="267">
                  <c:v>39479</c:v>
                </c:pt>
                <c:pt idx="268">
                  <c:v>39486</c:v>
                </c:pt>
                <c:pt idx="269">
                  <c:v>39493</c:v>
                </c:pt>
                <c:pt idx="270">
                  <c:v>39500</c:v>
                </c:pt>
                <c:pt idx="271">
                  <c:v>39507</c:v>
                </c:pt>
                <c:pt idx="272">
                  <c:v>39514</c:v>
                </c:pt>
                <c:pt idx="273">
                  <c:v>39521</c:v>
                </c:pt>
                <c:pt idx="274">
                  <c:v>39528</c:v>
                </c:pt>
                <c:pt idx="275">
                  <c:v>39535</c:v>
                </c:pt>
                <c:pt idx="276">
                  <c:v>39542</c:v>
                </c:pt>
                <c:pt idx="277">
                  <c:v>39549</c:v>
                </c:pt>
                <c:pt idx="278">
                  <c:v>39556</c:v>
                </c:pt>
                <c:pt idx="279">
                  <c:v>39563</c:v>
                </c:pt>
                <c:pt idx="280">
                  <c:v>39570</c:v>
                </c:pt>
                <c:pt idx="281">
                  <c:v>39577</c:v>
                </c:pt>
                <c:pt idx="282">
                  <c:v>39584</c:v>
                </c:pt>
                <c:pt idx="283">
                  <c:v>39591</c:v>
                </c:pt>
                <c:pt idx="284">
                  <c:v>39598</c:v>
                </c:pt>
                <c:pt idx="285">
                  <c:v>39605</c:v>
                </c:pt>
                <c:pt idx="286">
                  <c:v>39612</c:v>
                </c:pt>
                <c:pt idx="287">
                  <c:v>39619</c:v>
                </c:pt>
                <c:pt idx="288">
                  <c:v>39626</c:v>
                </c:pt>
                <c:pt idx="289">
                  <c:v>39633</c:v>
                </c:pt>
                <c:pt idx="290">
                  <c:v>39640</c:v>
                </c:pt>
                <c:pt idx="291">
                  <c:v>39647</c:v>
                </c:pt>
                <c:pt idx="292">
                  <c:v>39654</c:v>
                </c:pt>
                <c:pt idx="293">
                  <c:v>39661</c:v>
                </c:pt>
                <c:pt idx="294">
                  <c:v>39668</c:v>
                </c:pt>
                <c:pt idx="295">
                  <c:v>39675</c:v>
                </c:pt>
                <c:pt idx="296">
                  <c:v>39682</c:v>
                </c:pt>
                <c:pt idx="297">
                  <c:v>39689</c:v>
                </c:pt>
                <c:pt idx="298">
                  <c:v>39696</c:v>
                </c:pt>
                <c:pt idx="299">
                  <c:v>39703</c:v>
                </c:pt>
                <c:pt idx="300">
                  <c:v>39710</c:v>
                </c:pt>
                <c:pt idx="301">
                  <c:v>39717</c:v>
                </c:pt>
                <c:pt idx="302">
                  <c:v>39724</c:v>
                </c:pt>
                <c:pt idx="303">
                  <c:v>39731</c:v>
                </c:pt>
                <c:pt idx="304">
                  <c:v>39738</c:v>
                </c:pt>
                <c:pt idx="305">
                  <c:v>39745</c:v>
                </c:pt>
                <c:pt idx="306">
                  <c:v>39752</c:v>
                </c:pt>
                <c:pt idx="307">
                  <c:v>39759</c:v>
                </c:pt>
                <c:pt idx="308">
                  <c:v>39766</c:v>
                </c:pt>
                <c:pt idx="309">
                  <c:v>39773</c:v>
                </c:pt>
                <c:pt idx="310">
                  <c:v>39780</c:v>
                </c:pt>
                <c:pt idx="311">
                  <c:v>39787</c:v>
                </c:pt>
                <c:pt idx="312">
                  <c:v>39794</c:v>
                </c:pt>
                <c:pt idx="313">
                  <c:v>39801</c:v>
                </c:pt>
                <c:pt idx="314">
                  <c:v>39808</c:v>
                </c:pt>
                <c:pt idx="315">
                  <c:v>39815</c:v>
                </c:pt>
                <c:pt idx="316">
                  <c:v>39822</c:v>
                </c:pt>
                <c:pt idx="317">
                  <c:v>39829</c:v>
                </c:pt>
                <c:pt idx="318">
                  <c:v>39836</c:v>
                </c:pt>
                <c:pt idx="319">
                  <c:v>39843</c:v>
                </c:pt>
                <c:pt idx="320">
                  <c:v>39850</c:v>
                </c:pt>
                <c:pt idx="321">
                  <c:v>39857</c:v>
                </c:pt>
                <c:pt idx="322">
                  <c:v>39864</c:v>
                </c:pt>
                <c:pt idx="323">
                  <c:v>39871</c:v>
                </c:pt>
                <c:pt idx="324">
                  <c:v>39878</c:v>
                </c:pt>
                <c:pt idx="325">
                  <c:v>39885</c:v>
                </c:pt>
                <c:pt idx="326">
                  <c:v>39892</c:v>
                </c:pt>
                <c:pt idx="327">
                  <c:v>39899</c:v>
                </c:pt>
                <c:pt idx="328">
                  <c:v>39906</c:v>
                </c:pt>
                <c:pt idx="329">
                  <c:v>39913</c:v>
                </c:pt>
                <c:pt idx="330">
                  <c:v>39920</c:v>
                </c:pt>
                <c:pt idx="331">
                  <c:v>39927</c:v>
                </c:pt>
                <c:pt idx="332">
                  <c:v>39934</c:v>
                </c:pt>
                <c:pt idx="333">
                  <c:v>39941</c:v>
                </c:pt>
                <c:pt idx="334">
                  <c:v>39948</c:v>
                </c:pt>
                <c:pt idx="335">
                  <c:v>39955</c:v>
                </c:pt>
                <c:pt idx="336">
                  <c:v>39962</c:v>
                </c:pt>
                <c:pt idx="337">
                  <c:v>39969</c:v>
                </c:pt>
                <c:pt idx="338">
                  <c:v>39976</c:v>
                </c:pt>
                <c:pt idx="339">
                  <c:v>39983</c:v>
                </c:pt>
                <c:pt idx="340">
                  <c:v>39990</c:v>
                </c:pt>
                <c:pt idx="341">
                  <c:v>39997</c:v>
                </c:pt>
                <c:pt idx="342">
                  <c:v>40004</c:v>
                </c:pt>
                <c:pt idx="343">
                  <c:v>40011</c:v>
                </c:pt>
                <c:pt idx="344">
                  <c:v>40018</c:v>
                </c:pt>
                <c:pt idx="345">
                  <c:v>40025</c:v>
                </c:pt>
                <c:pt idx="346">
                  <c:v>40032</c:v>
                </c:pt>
                <c:pt idx="347">
                  <c:v>40039</c:v>
                </c:pt>
                <c:pt idx="348">
                  <c:v>40046</c:v>
                </c:pt>
                <c:pt idx="349">
                  <c:v>40053</c:v>
                </c:pt>
                <c:pt idx="350">
                  <c:v>40060</c:v>
                </c:pt>
                <c:pt idx="351">
                  <c:v>40067</c:v>
                </c:pt>
                <c:pt idx="352">
                  <c:v>40074</c:v>
                </c:pt>
                <c:pt idx="353">
                  <c:v>40081</c:v>
                </c:pt>
                <c:pt idx="354">
                  <c:v>40088</c:v>
                </c:pt>
                <c:pt idx="355">
                  <c:v>40095</c:v>
                </c:pt>
                <c:pt idx="356">
                  <c:v>40102</c:v>
                </c:pt>
                <c:pt idx="357">
                  <c:v>40109</c:v>
                </c:pt>
                <c:pt idx="358">
                  <c:v>40116</c:v>
                </c:pt>
                <c:pt idx="359">
                  <c:v>40123</c:v>
                </c:pt>
                <c:pt idx="360">
                  <c:v>40130</c:v>
                </c:pt>
                <c:pt idx="361">
                  <c:v>40137</c:v>
                </c:pt>
                <c:pt idx="362">
                  <c:v>40144</c:v>
                </c:pt>
                <c:pt idx="363">
                  <c:v>40151</c:v>
                </c:pt>
                <c:pt idx="364">
                  <c:v>40158</c:v>
                </c:pt>
                <c:pt idx="365">
                  <c:v>40165</c:v>
                </c:pt>
                <c:pt idx="366">
                  <c:v>40172</c:v>
                </c:pt>
                <c:pt idx="367">
                  <c:v>40179</c:v>
                </c:pt>
                <c:pt idx="368">
                  <c:v>40186</c:v>
                </c:pt>
                <c:pt idx="369">
                  <c:v>40193</c:v>
                </c:pt>
                <c:pt idx="370">
                  <c:v>40200</c:v>
                </c:pt>
                <c:pt idx="371">
                  <c:v>40207</c:v>
                </c:pt>
                <c:pt idx="372">
                  <c:v>40214</c:v>
                </c:pt>
                <c:pt idx="373">
                  <c:v>40221</c:v>
                </c:pt>
                <c:pt idx="374">
                  <c:v>40228</c:v>
                </c:pt>
                <c:pt idx="375">
                  <c:v>40235</c:v>
                </c:pt>
                <c:pt idx="376">
                  <c:v>40242</c:v>
                </c:pt>
                <c:pt idx="377">
                  <c:v>40249</c:v>
                </c:pt>
                <c:pt idx="378">
                  <c:v>40256</c:v>
                </c:pt>
                <c:pt idx="379">
                  <c:v>40263</c:v>
                </c:pt>
                <c:pt idx="380">
                  <c:v>40270</c:v>
                </c:pt>
                <c:pt idx="381">
                  <c:v>40277</c:v>
                </c:pt>
                <c:pt idx="382">
                  <c:v>40284</c:v>
                </c:pt>
                <c:pt idx="383">
                  <c:v>40291</c:v>
                </c:pt>
                <c:pt idx="384">
                  <c:v>40298</c:v>
                </c:pt>
                <c:pt idx="385">
                  <c:v>40305</c:v>
                </c:pt>
                <c:pt idx="386">
                  <c:v>40312</c:v>
                </c:pt>
                <c:pt idx="387">
                  <c:v>40319</c:v>
                </c:pt>
                <c:pt idx="388">
                  <c:v>40326</c:v>
                </c:pt>
                <c:pt idx="389">
                  <c:v>40333</c:v>
                </c:pt>
                <c:pt idx="390">
                  <c:v>40340</c:v>
                </c:pt>
                <c:pt idx="391">
                  <c:v>40347</c:v>
                </c:pt>
                <c:pt idx="392">
                  <c:v>40354</c:v>
                </c:pt>
                <c:pt idx="393">
                  <c:v>40361</c:v>
                </c:pt>
                <c:pt idx="394">
                  <c:v>40368</c:v>
                </c:pt>
                <c:pt idx="395">
                  <c:v>40375</c:v>
                </c:pt>
                <c:pt idx="396">
                  <c:v>40382</c:v>
                </c:pt>
                <c:pt idx="397">
                  <c:v>40389</c:v>
                </c:pt>
                <c:pt idx="398">
                  <c:v>40396</c:v>
                </c:pt>
                <c:pt idx="399">
                  <c:v>40403</c:v>
                </c:pt>
                <c:pt idx="400">
                  <c:v>40410</c:v>
                </c:pt>
                <c:pt idx="401">
                  <c:v>40417</c:v>
                </c:pt>
                <c:pt idx="402">
                  <c:v>40424</c:v>
                </c:pt>
                <c:pt idx="403">
                  <c:v>40431</c:v>
                </c:pt>
                <c:pt idx="404">
                  <c:v>40438</c:v>
                </c:pt>
                <c:pt idx="405">
                  <c:v>40445</c:v>
                </c:pt>
                <c:pt idx="406">
                  <c:v>40452</c:v>
                </c:pt>
                <c:pt idx="407">
                  <c:v>40459</c:v>
                </c:pt>
                <c:pt idx="408">
                  <c:v>40466</c:v>
                </c:pt>
                <c:pt idx="409">
                  <c:v>40473</c:v>
                </c:pt>
                <c:pt idx="410">
                  <c:v>40480</c:v>
                </c:pt>
                <c:pt idx="411">
                  <c:v>40487</c:v>
                </c:pt>
                <c:pt idx="412">
                  <c:v>40494</c:v>
                </c:pt>
                <c:pt idx="413">
                  <c:v>40501</c:v>
                </c:pt>
                <c:pt idx="414">
                  <c:v>40508</c:v>
                </c:pt>
                <c:pt idx="415">
                  <c:v>40515</c:v>
                </c:pt>
                <c:pt idx="416">
                  <c:v>40522</c:v>
                </c:pt>
                <c:pt idx="417">
                  <c:v>40529</c:v>
                </c:pt>
                <c:pt idx="418">
                  <c:v>40536</c:v>
                </c:pt>
                <c:pt idx="419">
                  <c:v>40543</c:v>
                </c:pt>
                <c:pt idx="420">
                  <c:v>40550</c:v>
                </c:pt>
                <c:pt idx="421">
                  <c:v>40557</c:v>
                </c:pt>
                <c:pt idx="422">
                  <c:v>40564</c:v>
                </c:pt>
                <c:pt idx="423">
                  <c:v>40571</c:v>
                </c:pt>
                <c:pt idx="424">
                  <c:v>40578</c:v>
                </c:pt>
                <c:pt idx="425">
                  <c:v>40585</c:v>
                </c:pt>
                <c:pt idx="426">
                  <c:v>40592</c:v>
                </c:pt>
                <c:pt idx="427">
                  <c:v>40599</c:v>
                </c:pt>
                <c:pt idx="428">
                  <c:v>40606</c:v>
                </c:pt>
                <c:pt idx="429">
                  <c:v>40613</c:v>
                </c:pt>
                <c:pt idx="430">
                  <c:v>40620</c:v>
                </c:pt>
                <c:pt idx="431">
                  <c:v>40627</c:v>
                </c:pt>
                <c:pt idx="432">
                  <c:v>40634</c:v>
                </c:pt>
                <c:pt idx="433">
                  <c:v>40641</c:v>
                </c:pt>
                <c:pt idx="434">
                  <c:v>40648</c:v>
                </c:pt>
                <c:pt idx="435">
                  <c:v>40655</c:v>
                </c:pt>
                <c:pt idx="436">
                  <c:v>40662</c:v>
                </c:pt>
                <c:pt idx="437">
                  <c:v>40669</c:v>
                </c:pt>
                <c:pt idx="438">
                  <c:v>40676</c:v>
                </c:pt>
                <c:pt idx="439">
                  <c:v>40683</c:v>
                </c:pt>
                <c:pt idx="440">
                  <c:v>40690</c:v>
                </c:pt>
                <c:pt idx="441">
                  <c:v>40697</c:v>
                </c:pt>
                <c:pt idx="442">
                  <c:v>40704</c:v>
                </c:pt>
                <c:pt idx="443">
                  <c:v>40711</c:v>
                </c:pt>
                <c:pt idx="444">
                  <c:v>40718</c:v>
                </c:pt>
                <c:pt idx="445">
                  <c:v>40725</c:v>
                </c:pt>
                <c:pt idx="446">
                  <c:v>40732</c:v>
                </c:pt>
                <c:pt idx="447">
                  <c:v>40739</c:v>
                </c:pt>
                <c:pt idx="448">
                  <c:v>40746</c:v>
                </c:pt>
                <c:pt idx="449">
                  <c:v>40753</c:v>
                </c:pt>
                <c:pt idx="450">
                  <c:v>40760</c:v>
                </c:pt>
                <c:pt idx="451">
                  <c:v>40767</c:v>
                </c:pt>
                <c:pt idx="452">
                  <c:v>40774</c:v>
                </c:pt>
                <c:pt idx="453">
                  <c:v>40781</c:v>
                </c:pt>
                <c:pt idx="454">
                  <c:v>40788</c:v>
                </c:pt>
                <c:pt idx="455">
                  <c:v>40795</c:v>
                </c:pt>
                <c:pt idx="456">
                  <c:v>40802</c:v>
                </c:pt>
                <c:pt idx="457">
                  <c:v>40809</c:v>
                </c:pt>
                <c:pt idx="458">
                  <c:v>40816</c:v>
                </c:pt>
                <c:pt idx="459">
                  <c:v>40823</c:v>
                </c:pt>
                <c:pt idx="460">
                  <c:v>40830</c:v>
                </c:pt>
                <c:pt idx="461">
                  <c:v>40837</c:v>
                </c:pt>
                <c:pt idx="462">
                  <c:v>40844</c:v>
                </c:pt>
                <c:pt idx="463">
                  <c:v>40851</c:v>
                </c:pt>
                <c:pt idx="464">
                  <c:v>40858</c:v>
                </c:pt>
                <c:pt idx="465">
                  <c:v>40865</c:v>
                </c:pt>
                <c:pt idx="466">
                  <c:v>40872</c:v>
                </c:pt>
                <c:pt idx="467">
                  <c:v>40879</c:v>
                </c:pt>
                <c:pt idx="468">
                  <c:v>40886</c:v>
                </c:pt>
                <c:pt idx="469">
                  <c:v>40893</c:v>
                </c:pt>
                <c:pt idx="470">
                  <c:v>40900</c:v>
                </c:pt>
                <c:pt idx="471">
                  <c:v>40907</c:v>
                </c:pt>
                <c:pt idx="472">
                  <c:v>40914</c:v>
                </c:pt>
                <c:pt idx="473">
                  <c:v>40921</c:v>
                </c:pt>
                <c:pt idx="474">
                  <c:v>40928</c:v>
                </c:pt>
                <c:pt idx="475">
                  <c:v>40935</c:v>
                </c:pt>
                <c:pt idx="476">
                  <c:v>40942</c:v>
                </c:pt>
                <c:pt idx="477">
                  <c:v>40949</c:v>
                </c:pt>
                <c:pt idx="478">
                  <c:v>40956</c:v>
                </c:pt>
                <c:pt idx="479">
                  <c:v>40963</c:v>
                </c:pt>
                <c:pt idx="480">
                  <c:v>40970</c:v>
                </c:pt>
                <c:pt idx="481">
                  <c:v>40977</c:v>
                </c:pt>
                <c:pt idx="482">
                  <c:v>40984</c:v>
                </c:pt>
                <c:pt idx="483">
                  <c:v>40991</c:v>
                </c:pt>
                <c:pt idx="484">
                  <c:v>40998</c:v>
                </c:pt>
                <c:pt idx="485">
                  <c:v>41005</c:v>
                </c:pt>
                <c:pt idx="486">
                  <c:v>41012</c:v>
                </c:pt>
                <c:pt idx="487">
                  <c:v>41019</c:v>
                </c:pt>
                <c:pt idx="488">
                  <c:v>41026</c:v>
                </c:pt>
                <c:pt idx="489">
                  <c:v>41033</c:v>
                </c:pt>
                <c:pt idx="490">
                  <c:v>41040</c:v>
                </c:pt>
                <c:pt idx="491">
                  <c:v>41047</c:v>
                </c:pt>
                <c:pt idx="492">
                  <c:v>41054</c:v>
                </c:pt>
                <c:pt idx="493">
                  <c:v>41061</c:v>
                </c:pt>
                <c:pt idx="494">
                  <c:v>41068</c:v>
                </c:pt>
                <c:pt idx="495">
                  <c:v>41075</c:v>
                </c:pt>
                <c:pt idx="496">
                  <c:v>41082</c:v>
                </c:pt>
                <c:pt idx="497">
                  <c:v>41089</c:v>
                </c:pt>
                <c:pt idx="498">
                  <c:v>41096</c:v>
                </c:pt>
                <c:pt idx="499">
                  <c:v>41103</c:v>
                </c:pt>
                <c:pt idx="500">
                  <c:v>41110</c:v>
                </c:pt>
                <c:pt idx="501">
                  <c:v>41117</c:v>
                </c:pt>
                <c:pt idx="502">
                  <c:v>41124</c:v>
                </c:pt>
                <c:pt idx="503">
                  <c:v>41131</c:v>
                </c:pt>
                <c:pt idx="504">
                  <c:v>41138</c:v>
                </c:pt>
                <c:pt idx="505">
                  <c:v>41145</c:v>
                </c:pt>
                <c:pt idx="506">
                  <c:v>41152</c:v>
                </c:pt>
                <c:pt idx="507">
                  <c:v>41159</c:v>
                </c:pt>
                <c:pt idx="508">
                  <c:v>41166</c:v>
                </c:pt>
                <c:pt idx="509">
                  <c:v>41173</c:v>
                </c:pt>
                <c:pt idx="510">
                  <c:v>41180</c:v>
                </c:pt>
                <c:pt idx="511">
                  <c:v>41187</c:v>
                </c:pt>
                <c:pt idx="512">
                  <c:v>41194</c:v>
                </c:pt>
                <c:pt idx="513">
                  <c:v>41201</c:v>
                </c:pt>
                <c:pt idx="514">
                  <c:v>41208</c:v>
                </c:pt>
                <c:pt idx="515">
                  <c:v>41215</c:v>
                </c:pt>
                <c:pt idx="516">
                  <c:v>41222</c:v>
                </c:pt>
                <c:pt idx="517">
                  <c:v>41229</c:v>
                </c:pt>
                <c:pt idx="518">
                  <c:v>41236</c:v>
                </c:pt>
                <c:pt idx="519">
                  <c:v>41243</c:v>
                </c:pt>
                <c:pt idx="520">
                  <c:v>41250</c:v>
                </c:pt>
                <c:pt idx="521">
                  <c:v>41257</c:v>
                </c:pt>
                <c:pt idx="522">
                  <c:v>41264</c:v>
                </c:pt>
                <c:pt idx="523">
                  <c:v>41271</c:v>
                </c:pt>
                <c:pt idx="524">
                  <c:v>41278</c:v>
                </c:pt>
                <c:pt idx="525">
                  <c:v>41285</c:v>
                </c:pt>
                <c:pt idx="526">
                  <c:v>41292</c:v>
                </c:pt>
                <c:pt idx="527">
                  <c:v>41299</c:v>
                </c:pt>
                <c:pt idx="528">
                  <c:v>41306</c:v>
                </c:pt>
                <c:pt idx="529">
                  <c:v>41313</c:v>
                </c:pt>
                <c:pt idx="530">
                  <c:v>41320</c:v>
                </c:pt>
                <c:pt idx="531">
                  <c:v>41327</c:v>
                </c:pt>
                <c:pt idx="532">
                  <c:v>41334</c:v>
                </c:pt>
                <c:pt idx="533">
                  <c:v>41341</c:v>
                </c:pt>
                <c:pt idx="534">
                  <c:v>41348</c:v>
                </c:pt>
                <c:pt idx="535">
                  <c:v>41355</c:v>
                </c:pt>
                <c:pt idx="536">
                  <c:v>41362</c:v>
                </c:pt>
                <c:pt idx="537">
                  <c:v>41369</c:v>
                </c:pt>
                <c:pt idx="538">
                  <c:v>41376</c:v>
                </c:pt>
                <c:pt idx="539">
                  <c:v>41383</c:v>
                </c:pt>
                <c:pt idx="540">
                  <c:v>41390</c:v>
                </c:pt>
                <c:pt idx="541">
                  <c:v>41397</c:v>
                </c:pt>
                <c:pt idx="542">
                  <c:v>41404</c:v>
                </c:pt>
                <c:pt idx="543">
                  <c:v>41411</c:v>
                </c:pt>
                <c:pt idx="544">
                  <c:v>41418</c:v>
                </c:pt>
                <c:pt idx="545">
                  <c:v>41425</c:v>
                </c:pt>
                <c:pt idx="546">
                  <c:v>41432</c:v>
                </c:pt>
                <c:pt idx="547">
                  <c:v>41439</c:v>
                </c:pt>
                <c:pt idx="548">
                  <c:v>41446</c:v>
                </c:pt>
                <c:pt idx="549">
                  <c:v>41453</c:v>
                </c:pt>
                <c:pt idx="550">
                  <c:v>41460</c:v>
                </c:pt>
                <c:pt idx="551">
                  <c:v>41467</c:v>
                </c:pt>
                <c:pt idx="552">
                  <c:v>41474</c:v>
                </c:pt>
                <c:pt idx="553">
                  <c:v>41481</c:v>
                </c:pt>
                <c:pt idx="554">
                  <c:v>41488</c:v>
                </c:pt>
                <c:pt idx="555">
                  <c:v>41495</c:v>
                </c:pt>
                <c:pt idx="556">
                  <c:v>41502</c:v>
                </c:pt>
                <c:pt idx="557">
                  <c:v>41509</c:v>
                </c:pt>
                <c:pt idx="558">
                  <c:v>41516</c:v>
                </c:pt>
                <c:pt idx="559">
                  <c:v>41523</c:v>
                </c:pt>
                <c:pt idx="560">
                  <c:v>41530</c:v>
                </c:pt>
                <c:pt idx="561">
                  <c:v>41537</c:v>
                </c:pt>
                <c:pt idx="562">
                  <c:v>41544</c:v>
                </c:pt>
                <c:pt idx="563">
                  <c:v>41551</c:v>
                </c:pt>
                <c:pt idx="564">
                  <c:v>41558</c:v>
                </c:pt>
                <c:pt idx="565">
                  <c:v>41565</c:v>
                </c:pt>
                <c:pt idx="566">
                  <c:v>41572</c:v>
                </c:pt>
                <c:pt idx="567">
                  <c:v>41579</c:v>
                </c:pt>
                <c:pt idx="568">
                  <c:v>41586</c:v>
                </c:pt>
                <c:pt idx="569">
                  <c:v>41593</c:v>
                </c:pt>
                <c:pt idx="570">
                  <c:v>41600</c:v>
                </c:pt>
                <c:pt idx="571">
                  <c:v>41607</c:v>
                </c:pt>
                <c:pt idx="572">
                  <c:v>41614</c:v>
                </c:pt>
                <c:pt idx="573">
                  <c:v>41621</c:v>
                </c:pt>
                <c:pt idx="574">
                  <c:v>41628</c:v>
                </c:pt>
                <c:pt idx="575">
                  <c:v>41635</c:v>
                </c:pt>
                <c:pt idx="576">
                  <c:v>41642</c:v>
                </c:pt>
                <c:pt idx="577">
                  <c:v>41649</c:v>
                </c:pt>
                <c:pt idx="578">
                  <c:v>41656</c:v>
                </c:pt>
                <c:pt idx="579">
                  <c:v>41663</c:v>
                </c:pt>
                <c:pt idx="580">
                  <c:v>41670</c:v>
                </c:pt>
                <c:pt idx="581">
                  <c:v>41677</c:v>
                </c:pt>
                <c:pt idx="582">
                  <c:v>41684</c:v>
                </c:pt>
                <c:pt idx="583">
                  <c:v>41691</c:v>
                </c:pt>
                <c:pt idx="584">
                  <c:v>41698</c:v>
                </c:pt>
                <c:pt idx="585">
                  <c:v>41705</c:v>
                </c:pt>
                <c:pt idx="586">
                  <c:v>41712</c:v>
                </c:pt>
                <c:pt idx="587">
                  <c:v>41719</c:v>
                </c:pt>
                <c:pt idx="588">
                  <c:v>41726</c:v>
                </c:pt>
                <c:pt idx="589">
                  <c:v>41733</c:v>
                </c:pt>
                <c:pt idx="590">
                  <c:v>41740</c:v>
                </c:pt>
                <c:pt idx="591">
                  <c:v>41747</c:v>
                </c:pt>
                <c:pt idx="592">
                  <c:v>41754</c:v>
                </c:pt>
                <c:pt idx="593">
                  <c:v>41761</c:v>
                </c:pt>
                <c:pt idx="594">
                  <c:v>41768</c:v>
                </c:pt>
                <c:pt idx="595">
                  <c:v>41775</c:v>
                </c:pt>
                <c:pt idx="596">
                  <c:v>41782</c:v>
                </c:pt>
                <c:pt idx="597">
                  <c:v>41789</c:v>
                </c:pt>
                <c:pt idx="598">
                  <c:v>41796</c:v>
                </c:pt>
                <c:pt idx="599">
                  <c:v>41803</c:v>
                </c:pt>
                <c:pt idx="600">
                  <c:v>41810</c:v>
                </c:pt>
                <c:pt idx="601">
                  <c:v>41817</c:v>
                </c:pt>
                <c:pt idx="602">
                  <c:v>41824</c:v>
                </c:pt>
                <c:pt idx="603">
                  <c:v>41831</c:v>
                </c:pt>
                <c:pt idx="604">
                  <c:v>41838</c:v>
                </c:pt>
                <c:pt idx="605">
                  <c:v>41845</c:v>
                </c:pt>
                <c:pt idx="606">
                  <c:v>41852</c:v>
                </c:pt>
                <c:pt idx="607">
                  <c:v>41859</c:v>
                </c:pt>
                <c:pt idx="608">
                  <c:v>41866</c:v>
                </c:pt>
                <c:pt idx="609">
                  <c:v>41873</c:v>
                </c:pt>
                <c:pt idx="610">
                  <c:v>41880</c:v>
                </c:pt>
                <c:pt idx="611">
                  <c:v>41887</c:v>
                </c:pt>
                <c:pt idx="612">
                  <c:v>41894</c:v>
                </c:pt>
                <c:pt idx="613">
                  <c:v>41901</c:v>
                </c:pt>
                <c:pt idx="614">
                  <c:v>41908</c:v>
                </c:pt>
                <c:pt idx="615">
                  <c:v>41915</c:v>
                </c:pt>
                <c:pt idx="616">
                  <c:v>41922</c:v>
                </c:pt>
                <c:pt idx="617">
                  <c:v>41929</c:v>
                </c:pt>
                <c:pt idx="618">
                  <c:v>41936</c:v>
                </c:pt>
                <c:pt idx="619">
                  <c:v>41943</c:v>
                </c:pt>
                <c:pt idx="620">
                  <c:v>41950</c:v>
                </c:pt>
                <c:pt idx="621">
                  <c:v>41957</c:v>
                </c:pt>
                <c:pt idx="622">
                  <c:v>41964</c:v>
                </c:pt>
                <c:pt idx="623">
                  <c:v>41971</c:v>
                </c:pt>
                <c:pt idx="624">
                  <c:v>41978</c:v>
                </c:pt>
                <c:pt idx="625">
                  <c:v>41985</c:v>
                </c:pt>
                <c:pt idx="626">
                  <c:v>41992</c:v>
                </c:pt>
                <c:pt idx="627">
                  <c:v>41999</c:v>
                </c:pt>
                <c:pt idx="628">
                  <c:v>42006</c:v>
                </c:pt>
                <c:pt idx="629">
                  <c:v>42013</c:v>
                </c:pt>
                <c:pt idx="630">
                  <c:v>42020</c:v>
                </c:pt>
                <c:pt idx="631">
                  <c:v>42027</c:v>
                </c:pt>
                <c:pt idx="632">
                  <c:v>42034</c:v>
                </c:pt>
                <c:pt idx="633">
                  <c:v>42041</c:v>
                </c:pt>
                <c:pt idx="634">
                  <c:v>42048</c:v>
                </c:pt>
                <c:pt idx="635">
                  <c:v>42055</c:v>
                </c:pt>
                <c:pt idx="636">
                  <c:v>42062</c:v>
                </c:pt>
                <c:pt idx="637">
                  <c:v>42069</c:v>
                </c:pt>
                <c:pt idx="638">
                  <c:v>42076</c:v>
                </c:pt>
                <c:pt idx="639">
                  <c:v>42083</c:v>
                </c:pt>
                <c:pt idx="640">
                  <c:v>42090</c:v>
                </c:pt>
                <c:pt idx="641">
                  <c:v>42097</c:v>
                </c:pt>
                <c:pt idx="642">
                  <c:v>42104</c:v>
                </c:pt>
                <c:pt idx="643">
                  <c:v>42111</c:v>
                </c:pt>
                <c:pt idx="644">
                  <c:v>42118</c:v>
                </c:pt>
                <c:pt idx="645">
                  <c:v>42125</c:v>
                </c:pt>
                <c:pt idx="646">
                  <c:v>42132</c:v>
                </c:pt>
                <c:pt idx="647">
                  <c:v>42139</c:v>
                </c:pt>
                <c:pt idx="648">
                  <c:v>42146</c:v>
                </c:pt>
                <c:pt idx="649">
                  <c:v>42153</c:v>
                </c:pt>
                <c:pt idx="650">
                  <c:v>42160</c:v>
                </c:pt>
                <c:pt idx="651">
                  <c:v>42167</c:v>
                </c:pt>
                <c:pt idx="652">
                  <c:v>42174</c:v>
                </c:pt>
                <c:pt idx="653">
                  <c:v>42181</c:v>
                </c:pt>
                <c:pt idx="654">
                  <c:v>42188</c:v>
                </c:pt>
                <c:pt idx="655">
                  <c:v>42195</c:v>
                </c:pt>
                <c:pt idx="656">
                  <c:v>42202</c:v>
                </c:pt>
                <c:pt idx="657">
                  <c:v>42209</c:v>
                </c:pt>
                <c:pt idx="658">
                  <c:v>42216</c:v>
                </c:pt>
                <c:pt idx="659">
                  <c:v>42223</c:v>
                </c:pt>
                <c:pt idx="660">
                  <c:v>42230</c:v>
                </c:pt>
                <c:pt idx="661">
                  <c:v>42237</c:v>
                </c:pt>
                <c:pt idx="662">
                  <c:v>42244</c:v>
                </c:pt>
                <c:pt idx="663">
                  <c:v>42251</c:v>
                </c:pt>
                <c:pt idx="664">
                  <c:v>42258</c:v>
                </c:pt>
                <c:pt idx="665">
                  <c:v>42265</c:v>
                </c:pt>
                <c:pt idx="666">
                  <c:v>42272</c:v>
                </c:pt>
                <c:pt idx="667">
                  <c:v>42279</c:v>
                </c:pt>
                <c:pt idx="668">
                  <c:v>42286</c:v>
                </c:pt>
                <c:pt idx="669">
                  <c:v>42293</c:v>
                </c:pt>
                <c:pt idx="670">
                  <c:v>42300</c:v>
                </c:pt>
                <c:pt idx="671">
                  <c:v>42307</c:v>
                </c:pt>
                <c:pt idx="672">
                  <c:v>42314</c:v>
                </c:pt>
                <c:pt idx="673">
                  <c:v>42321</c:v>
                </c:pt>
                <c:pt idx="674">
                  <c:v>42328</c:v>
                </c:pt>
                <c:pt idx="675">
                  <c:v>42335</c:v>
                </c:pt>
                <c:pt idx="676">
                  <c:v>42342</c:v>
                </c:pt>
                <c:pt idx="677">
                  <c:v>42349</c:v>
                </c:pt>
                <c:pt idx="678">
                  <c:v>42356</c:v>
                </c:pt>
                <c:pt idx="679">
                  <c:v>42363</c:v>
                </c:pt>
                <c:pt idx="680">
                  <c:v>42370</c:v>
                </c:pt>
                <c:pt idx="681">
                  <c:v>42377</c:v>
                </c:pt>
                <c:pt idx="682">
                  <c:v>42384</c:v>
                </c:pt>
                <c:pt idx="683">
                  <c:v>42391</c:v>
                </c:pt>
                <c:pt idx="684">
                  <c:v>42398</c:v>
                </c:pt>
                <c:pt idx="685">
                  <c:v>42405</c:v>
                </c:pt>
                <c:pt idx="686">
                  <c:v>42412</c:v>
                </c:pt>
                <c:pt idx="687">
                  <c:v>42419</c:v>
                </c:pt>
                <c:pt idx="688">
                  <c:v>42426</c:v>
                </c:pt>
                <c:pt idx="689">
                  <c:v>42433</c:v>
                </c:pt>
                <c:pt idx="690">
                  <c:v>42440</c:v>
                </c:pt>
                <c:pt idx="691">
                  <c:v>42447</c:v>
                </c:pt>
                <c:pt idx="692">
                  <c:v>42454</c:v>
                </c:pt>
                <c:pt idx="693">
                  <c:v>42461</c:v>
                </c:pt>
                <c:pt idx="694">
                  <c:v>42468</c:v>
                </c:pt>
                <c:pt idx="695">
                  <c:v>42475</c:v>
                </c:pt>
                <c:pt idx="696">
                  <c:v>42482</c:v>
                </c:pt>
                <c:pt idx="697">
                  <c:v>42489</c:v>
                </c:pt>
                <c:pt idx="698">
                  <c:v>42496</c:v>
                </c:pt>
                <c:pt idx="699">
                  <c:v>42503</c:v>
                </c:pt>
                <c:pt idx="700">
                  <c:v>42510</c:v>
                </c:pt>
                <c:pt idx="701">
                  <c:v>42517</c:v>
                </c:pt>
                <c:pt idx="702">
                  <c:v>42524</c:v>
                </c:pt>
                <c:pt idx="703">
                  <c:v>42531</c:v>
                </c:pt>
                <c:pt idx="704">
                  <c:v>42538</c:v>
                </c:pt>
                <c:pt idx="705">
                  <c:v>42545</c:v>
                </c:pt>
                <c:pt idx="706">
                  <c:v>42552</c:v>
                </c:pt>
                <c:pt idx="707">
                  <c:v>42559</c:v>
                </c:pt>
                <c:pt idx="708">
                  <c:v>42566</c:v>
                </c:pt>
                <c:pt idx="709">
                  <c:v>42573</c:v>
                </c:pt>
                <c:pt idx="710">
                  <c:v>42580</c:v>
                </c:pt>
                <c:pt idx="711">
                  <c:v>42587</c:v>
                </c:pt>
                <c:pt idx="712">
                  <c:v>42594</c:v>
                </c:pt>
                <c:pt idx="713">
                  <c:v>42601</c:v>
                </c:pt>
                <c:pt idx="714">
                  <c:v>42608</c:v>
                </c:pt>
                <c:pt idx="715">
                  <c:v>42615</c:v>
                </c:pt>
                <c:pt idx="716">
                  <c:v>42622</c:v>
                </c:pt>
                <c:pt idx="717">
                  <c:v>42629</c:v>
                </c:pt>
                <c:pt idx="718">
                  <c:v>42636</c:v>
                </c:pt>
                <c:pt idx="719">
                  <c:v>42643</c:v>
                </c:pt>
                <c:pt idx="720">
                  <c:v>42650</c:v>
                </c:pt>
                <c:pt idx="721">
                  <c:v>42657</c:v>
                </c:pt>
                <c:pt idx="722">
                  <c:v>42664</c:v>
                </c:pt>
                <c:pt idx="723">
                  <c:v>42671</c:v>
                </c:pt>
                <c:pt idx="724">
                  <c:v>42678</c:v>
                </c:pt>
                <c:pt idx="725">
                  <c:v>42685</c:v>
                </c:pt>
                <c:pt idx="726">
                  <c:v>42692</c:v>
                </c:pt>
                <c:pt idx="727">
                  <c:v>42699</c:v>
                </c:pt>
                <c:pt idx="728">
                  <c:v>42706</c:v>
                </c:pt>
                <c:pt idx="729">
                  <c:v>42713</c:v>
                </c:pt>
                <c:pt idx="730">
                  <c:v>42720</c:v>
                </c:pt>
                <c:pt idx="731">
                  <c:v>42727</c:v>
                </c:pt>
                <c:pt idx="732">
                  <c:v>42734</c:v>
                </c:pt>
                <c:pt idx="733">
                  <c:v>42741</c:v>
                </c:pt>
                <c:pt idx="734">
                  <c:v>42748</c:v>
                </c:pt>
                <c:pt idx="735">
                  <c:v>42755</c:v>
                </c:pt>
                <c:pt idx="736">
                  <c:v>42762</c:v>
                </c:pt>
                <c:pt idx="737">
                  <c:v>42769</c:v>
                </c:pt>
                <c:pt idx="738">
                  <c:v>42776</c:v>
                </c:pt>
                <c:pt idx="739">
                  <c:v>42783</c:v>
                </c:pt>
                <c:pt idx="740">
                  <c:v>42790</c:v>
                </c:pt>
                <c:pt idx="741">
                  <c:v>42797</c:v>
                </c:pt>
                <c:pt idx="742">
                  <c:v>42804</c:v>
                </c:pt>
                <c:pt idx="743">
                  <c:v>42811</c:v>
                </c:pt>
                <c:pt idx="744">
                  <c:v>42818</c:v>
                </c:pt>
                <c:pt idx="745">
                  <c:v>42825</c:v>
                </c:pt>
                <c:pt idx="746">
                  <c:v>42832</c:v>
                </c:pt>
                <c:pt idx="747">
                  <c:v>42839</c:v>
                </c:pt>
                <c:pt idx="748">
                  <c:v>42846</c:v>
                </c:pt>
                <c:pt idx="749">
                  <c:v>42853</c:v>
                </c:pt>
                <c:pt idx="750">
                  <c:v>42860</c:v>
                </c:pt>
                <c:pt idx="751">
                  <c:v>42867</c:v>
                </c:pt>
                <c:pt idx="752">
                  <c:v>42874</c:v>
                </c:pt>
                <c:pt idx="753">
                  <c:v>42881</c:v>
                </c:pt>
                <c:pt idx="754">
                  <c:v>42888</c:v>
                </c:pt>
                <c:pt idx="755">
                  <c:v>42895</c:v>
                </c:pt>
                <c:pt idx="756">
                  <c:v>42902</c:v>
                </c:pt>
                <c:pt idx="757">
                  <c:v>42909</c:v>
                </c:pt>
                <c:pt idx="758">
                  <c:v>42916</c:v>
                </c:pt>
                <c:pt idx="759">
                  <c:v>42923</c:v>
                </c:pt>
                <c:pt idx="760">
                  <c:v>42930</c:v>
                </c:pt>
                <c:pt idx="761">
                  <c:v>42937</c:v>
                </c:pt>
                <c:pt idx="762">
                  <c:v>42944</c:v>
                </c:pt>
                <c:pt idx="763">
                  <c:v>42951</c:v>
                </c:pt>
                <c:pt idx="764">
                  <c:v>42958</c:v>
                </c:pt>
                <c:pt idx="765">
                  <c:v>42965</c:v>
                </c:pt>
                <c:pt idx="766">
                  <c:v>42972</c:v>
                </c:pt>
                <c:pt idx="767">
                  <c:v>42979</c:v>
                </c:pt>
                <c:pt idx="768">
                  <c:v>42986</c:v>
                </c:pt>
                <c:pt idx="769">
                  <c:v>42993</c:v>
                </c:pt>
                <c:pt idx="770">
                  <c:v>43000</c:v>
                </c:pt>
                <c:pt idx="771">
                  <c:v>43007</c:v>
                </c:pt>
                <c:pt idx="772">
                  <c:v>43014</c:v>
                </c:pt>
                <c:pt idx="773">
                  <c:v>43021</c:v>
                </c:pt>
                <c:pt idx="774">
                  <c:v>43028</c:v>
                </c:pt>
                <c:pt idx="775">
                  <c:v>43035</c:v>
                </c:pt>
                <c:pt idx="776">
                  <c:v>43042</c:v>
                </c:pt>
                <c:pt idx="777">
                  <c:v>43049</c:v>
                </c:pt>
                <c:pt idx="778">
                  <c:v>43056</c:v>
                </c:pt>
                <c:pt idx="779">
                  <c:v>43063</c:v>
                </c:pt>
                <c:pt idx="780">
                  <c:v>43070</c:v>
                </c:pt>
                <c:pt idx="781">
                  <c:v>43077</c:v>
                </c:pt>
                <c:pt idx="782">
                  <c:v>43084</c:v>
                </c:pt>
                <c:pt idx="783">
                  <c:v>43091</c:v>
                </c:pt>
                <c:pt idx="784">
                  <c:v>43098</c:v>
                </c:pt>
                <c:pt idx="785">
                  <c:v>43105</c:v>
                </c:pt>
                <c:pt idx="786">
                  <c:v>43112</c:v>
                </c:pt>
                <c:pt idx="787">
                  <c:v>43119</c:v>
                </c:pt>
                <c:pt idx="788">
                  <c:v>43126</c:v>
                </c:pt>
                <c:pt idx="789">
                  <c:v>43133</c:v>
                </c:pt>
                <c:pt idx="790">
                  <c:v>43140</c:v>
                </c:pt>
                <c:pt idx="791">
                  <c:v>43147</c:v>
                </c:pt>
                <c:pt idx="792">
                  <c:v>43154</c:v>
                </c:pt>
                <c:pt idx="793">
                  <c:v>43161</c:v>
                </c:pt>
                <c:pt idx="794">
                  <c:v>43168</c:v>
                </c:pt>
                <c:pt idx="795">
                  <c:v>43175</c:v>
                </c:pt>
                <c:pt idx="796">
                  <c:v>43182</c:v>
                </c:pt>
                <c:pt idx="797">
                  <c:v>43189</c:v>
                </c:pt>
                <c:pt idx="798">
                  <c:v>43196</c:v>
                </c:pt>
                <c:pt idx="799">
                  <c:v>43203</c:v>
                </c:pt>
                <c:pt idx="800">
                  <c:v>43210</c:v>
                </c:pt>
                <c:pt idx="801">
                  <c:v>43217</c:v>
                </c:pt>
                <c:pt idx="802">
                  <c:v>43224</c:v>
                </c:pt>
                <c:pt idx="803">
                  <c:v>43231</c:v>
                </c:pt>
                <c:pt idx="804">
                  <c:v>43238</c:v>
                </c:pt>
                <c:pt idx="805">
                  <c:v>43245</c:v>
                </c:pt>
                <c:pt idx="806">
                  <c:v>43252</c:v>
                </c:pt>
                <c:pt idx="807">
                  <c:v>43259</c:v>
                </c:pt>
                <c:pt idx="808">
                  <c:v>43266</c:v>
                </c:pt>
                <c:pt idx="809">
                  <c:v>43273</c:v>
                </c:pt>
                <c:pt idx="810">
                  <c:v>43280</c:v>
                </c:pt>
                <c:pt idx="811">
                  <c:v>43287</c:v>
                </c:pt>
                <c:pt idx="812">
                  <c:v>43294</c:v>
                </c:pt>
                <c:pt idx="813">
                  <c:v>43301</c:v>
                </c:pt>
                <c:pt idx="814">
                  <c:v>43308</c:v>
                </c:pt>
                <c:pt idx="815">
                  <c:v>43315</c:v>
                </c:pt>
                <c:pt idx="816">
                  <c:v>43322</c:v>
                </c:pt>
                <c:pt idx="817">
                  <c:v>43329</c:v>
                </c:pt>
                <c:pt idx="818">
                  <c:v>43336</c:v>
                </c:pt>
                <c:pt idx="819">
                  <c:v>43343</c:v>
                </c:pt>
                <c:pt idx="820">
                  <c:v>43350</c:v>
                </c:pt>
                <c:pt idx="821">
                  <c:v>43357</c:v>
                </c:pt>
                <c:pt idx="822">
                  <c:v>43364</c:v>
                </c:pt>
                <c:pt idx="823">
                  <c:v>43371</c:v>
                </c:pt>
                <c:pt idx="824">
                  <c:v>43378</c:v>
                </c:pt>
                <c:pt idx="825">
                  <c:v>43385</c:v>
                </c:pt>
                <c:pt idx="826">
                  <c:v>43392</c:v>
                </c:pt>
                <c:pt idx="827">
                  <c:v>43399</c:v>
                </c:pt>
                <c:pt idx="828">
                  <c:v>43406</c:v>
                </c:pt>
                <c:pt idx="829">
                  <c:v>43413</c:v>
                </c:pt>
                <c:pt idx="830">
                  <c:v>43420</c:v>
                </c:pt>
                <c:pt idx="831">
                  <c:v>43427</c:v>
                </c:pt>
                <c:pt idx="832">
                  <c:v>43434</c:v>
                </c:pt>
                <c:pt idx="833">
                  <c:v>43441</c:v>
                </c:pt>
                <c:pt idx="834">
                  <c:v>43448</c:v>
                </c:pt>
                <c:pt idx="835">
                  <c:v>43455</c:v>
                </c:pt>
                <c:pt idx="836">
                  <c:v>43462</c:v>
                </c:pt>
                <c:pt idx="837">
                  <c:v>43469</c:v>
                </c:pt>
                <c:pt idx="838">
                  <c:v>43476</c:v>
                </c:pt>
                <c:pt idx="839">
                  <c:v>43483</c:v>
                </c:pt>
                <c:pt idx="840">
                  <c:v>43490</c:v>
                </c:pt>
                <c:pt idx="841">
                  <c:v>43497</c:v>
                </c:pt>
                <c:pt idx="842">
                  <c:v>43504</c:v>
                </c:pt>
                <c:pt idx="843">
                  <c:v>43511</c:v>
                </c:pt>
                <c:pt idx="844">
                  <c:v>43518</c:v>
                </c:pt>
                <c:pt idx="845">
                  <c:v>43525</c:v>
                </c:pt>
                <c:pt idx="846">
                  <c:v>43532</c:v>
                </c:pt>
                <c:pt idx="847">
                  <c:v>43539</c:v>
                </c:pt>
                <c:pt idx="848">
                  <c:v>43546</c:v>
                </c:pt>
                <c:pt idx="849">
                  <c:v>43553</c:v>
                </c:pt>
                <c:pt idx="850">
                  <c:v>43560</c:v>
                </c:pt>
                <c:pt idx="851">
                  <c:v>43567</c:v>
                </c:pt>
                <c:pt idx="852">
                  <c:v>43574</c:v>
                </c:pt>
                <c:pt idx="853">
                  <c:v>43581</c:v>
                </c:pt>
                <c:pt idx="854">
                  <c:v>43588</c:v>
                </c:pt>
                <c:pt idx="855">
                  <c:v>43595</c:v>
                </c:pt>
                <c:pt idx="856">
                  <c:v>43602</c:v>
                </c:pt>
                <c:pt idx="857">
                  <c:v>43609</c:v>
                </c:pt>
                <c:pt idx="858">
                  <c:v>43616</c:v>
                </c:pt>
                <c:pt idx="859">
                  <c:v>43623</c:v>
                </c:pt>
                <c:pt idx="860">
                  <c:v>43630</c:v>
                </c:pt>
                <c:pt idx="861">
                  <c:v>43637</c:v>
                </c:pt>
                <c:pt idx="862">
                  <c:v>43644</c:v>
                </c:pt>
                <c:pt idx="863">
                  <c:v>43651</c:v>
                </c:pt>
                <c:pt idx="864">
                  <c:v>43658</c:v>
                </c:pt>
                <c:pt idx="865">
                  <c:v>43665</c:v>
                </c:pt>
                <c:pt idx="866">
                  <c:v>43672</c:v>
                </c:pt>
                <c:pt idx="867">
                  <c:v>43679</c:v>
                </c:pt>
                <c:pt idx="868">
                  <c:v>43686</c:v>
                </c:pt>
                <c:pt idx="869">
                  <c:v>43693</c:v>
                </c:pt>
                <c:pt idx="870">
                  <c:v>43700</c:v>
                </c:pt>
                <c:pt idx="871">
                  <c:v>43707</c:v>
                </c:pt>
                <c:pt idx="872">
                  <c:v>43714</c:v>
                </c:pt>
                <c:pt idx="873">
                  <c:v>43721</c:v>
                </c:pt>
                <c:pt idx="874">
                  <c:v>43728</c:v>
                </c:pt>
                <c:pt idx="875">
                  <c:v>43735</c:v>
                </c:pt>
                <c:pt idx="876">
                  <c:v>43742</c:v>
                </c:pt>
                <c:pt idx="877">
                  <c:v>43749</c:v>
                </c:pt>
                <c:pt idx="878">
                  <c:v>43756</c:v>
                </c:pt>
                <c:pt idx="879">
                  <c:v>43763</c:v>
                </c:pt>
                <c:pt idx="880">
                  <c:v>43770</c:v>
                </c:pt>
                <c:pt idx="881">
                  <c:v>43777</c:v>
                </c:pt>
                <c:pt idx="882">
                  <c:v>43784</c:v>
                </c:pt>
                <c:pt idx="883">
                  <c:v>43791</c:v>
                </c:pt>
                <c:pt idx="884">
                  <c:v>43798</c:v>
                </c:pt>
                <c:pt idx="885">
                  <c:v>43805</c:v>
                </c:pt>
                <c:pt idx="886">
                  <c:v>43812</c:v>
                </c:pt>
                <c:pt idx="887">
                  <c:v>43819</c:v>
                </c:pt>
                <c:pt idx="888">
                  <c:v>43826</c:v>
                </c:pt>
                <c:pt idx="889">
                  <c:v>43833</c:v>
                </c:pt>
                <c:pt idx="890">
                  <c:v>43840</c:v>
                </c:pt>
                <c:pt idx="891">
                  <c:v>43847</c:v>
                </c:pt>
                <c:pt idx="892">
                  <c:v>43854</c:v>
                </c:pt>
                <c:pt idx="893">
                  <c:v>43861</c:v>
                </c:pt>
                <c:pt idx="894">
                  <c:v>43868</c:v>
                </c:pt>
                <c:pt idx="895">
                  <c:v>43875</c:v>
                </c:pt>
                <c:pt idx="896">
                  <c:v>43882</c:v>
                </c:pt>
                <c:pt idx="897">
                  <c:v>43889</c:v>
                </c:pt>
                <c:pt idx="898">
                  <c:v>43896</c:v>
                </c:pt>
                <c:pt idx="899">
                  <c:v>43903</c:v>
                </c:pt>
                <c:pt idx="900">
                  <c:v>43910</c:v>
                </c:pt>
                <c:pt idx="901">
                  <c:v>43917</c:v>
                </c:pt>
                <c:pt idx="902">
                  <c:v>43924</c:v>
                </c:pt>
                <c:pt idx="903">
                  <c:v>43931</c:v>
                </c:pt>
                <c:pt idx="904">
                  <c:v>43938</c:v>
                </c:pt>
                <c:pt idx="905">
                  <c:v>43945</c:v>
                </c:pt>
                <c:pt idx="906">
                  <c:v>43952</c:v>
                </c:pt>
                <c:pt idx="907">
                  <c:v>43959</c:v>
                </c:pt>
                <c:pt idx="908">
                  <c:v>43966</c:v>
                </c:pt>
                <c:pt idx="909">
                  <c:v>43973</c:v>
                </c:pt>
                <c:pt idx="910">
                  <c:v>43980</c:v>
                </c:pt>
                <c:pt idx="911">
                  <c:v>43987</c:v>
                </c:pt>
                <c:pt idx="912">
                  <c:v>43994</c:v>
                </c:pt>
                <c:pt idx="913">
                  <c:v>44001</c:v>
                </c:pt>
                <c:pt idx="914">
                  <c:v>44008</c:v>
                </c:pt>
                <c:pt idx="915">
                  <c:v>44015</c:v>
                </c:pt>
                <c:pt idx="916">
                  <c:v>44022</c:v>
                </c:pt>
                <c:pt idx="917">
                  <c:v>44029</c:v>
                </c:pt>
                <c:pt idx="918">
                  <c:v>44036</c:v>
                </c:pt>
                <c:pt idx="919">
                  <c:v>44043</c:v>
                </c:pt>
                <c:pt idx="920">
                  <c:v>44050</c:v>
                </c:pt>
                <c:pt idx="921">
                  <c:v>44057</c:v>
                </c:pt>
                <c:pt idx="922">
                  <c:v>44064</c:v>
                </c:pt>
                <c:pt idx="923">
                  <c:v>44071</c:v>
                </c:pt>
                <c:pt idx="924">
                  <c:v>44078</c:v>
                </c:pt>
                <c:pt idx="925">
                  <c:v>44085</c:v>
                </c:pt>
                <c:pt idx="926">
                  <c:v>44092</c:v>
                </c:pt>
                <c:pt idx="927">
                  <c:v>44099</c:v>
                </c:pt>
                <c:pt idx="928">
                  <c:v>44106</c:v>
                </c:pt>
                <c:pt idx="929">
                  <c:v>44113</c:v>
                </c:pt>
                <c:pt idx="930">
                  <c:v>44120</c:v>
                </c:pt>
                <c:pt idx="931">
                  <c:v>44127</c:v>
                </c:pt>
                <c:pt idx="932">
                  <c:v>44134</c:v>
                </c:pt>
                <c:pt idx="933">
                  <c:v>44141</c:v>
                </c:pt>
                <c:pt idx="934">
                  <c:v>44148</c:v>
                </c:pt>
                <c:pt idx="935">
                  <c:v>44155</c:v>
                </c:pt>
                <c:pt idx="936">
                  <c:v>44162</c:v>
                </c:pt>
                <c:pt idx="937">
                  <c:v>44169</c:v>
                </c:pt>
                <c:pt idx="938">
                  <c:v>44176</c:v>
                </c:pt>
                <c:pt idx="939">
                  <c:v>44183</c:v>
                </c:pt>
                <c:pt idx="940">
                  <c:v>44190</c:v>
                </c:pt>
                <c:pt idx="941">
                  <c:v>44197</c:v>
                </c:pt>
                <c:pt idx="942">
                  <c:v>44204</c:v>
                </c:pt>
                <c:pt idx="943">
                  <c:v>44211</c:v>
                </c:pt>
                <c:pt idx="944">
                  <c:v>44218</c:v>
                </c:pt>
                <c:pt idx="945">
                  <c:v>44225</c:v>
                </c:pt>
                <c:pt idx="946">
                  <c:v>44232</c:v>
                </c:pt>
                <c:pt idx="947">
                  <c:v>44239</c:v>
                </c:pt>
                <c:pt idx="948">
                  <c:v>44246</c:v>
                </c:pt>
                <c:pt idx="949">
                  <c:v>44253</c:v>
                </c:pt>
                <c:pt idx="950">
                  <c:v>44260</c:v>
                </c:pt>
                <c:pt idx="951">
                  <c:v>44267</c:v>
                </c:pt>
                <c:pt idx="952">
                  <c:v>44274</c:v>
                </c:pt>
                <c:pt idx="953">
                  <c:v>44281</c:v>
                </c:pt>
                <c:pt idx="954">
                  <c:v>44288</c:v>
                </c:pt>
                <c:pt idx="955">
                  <c:v>44295</c:v>
                </c:pt>
                <c:pt idx="956">
                  <c:v>44302</c:v>
                </c:pt>
                <c:pt idx="957">
                  <c:v>44309</c:v>
                </c:pt>
                <c:pt idx="958">
                  <c:v>44316</c:v>
                </c:pt>
                <c:pt idx="959">
                  <c:v>44323</c:v>
                </c:pt>
                <c:pt idx="960">
                  <c:v>44330</c:v>
                </c:pt>
                <c:pt idx="961">
                  <c:v>44337</c:v>
                </c:pt>
                <c:pt idx="962">
                  <c:v>44344</c:v>
                </c:pt>
                <c:pt idx="963">
                  <c:v>44351</c:v>
                </c:pt>
                <c:pt idx="964">
                  <c:v>44358</c:v>
                </c:pt>
                <c:pt idx="965">
                  <c:v>44365</c:v>
                </c:pt>
                <c:pt idx="966">
                  <c:v>44372</c:v>
                </c:pt>
                <c:pt idx="967">
                  <c:v>44379</c:v>
                </c:pt>
                <c:pt idx="968">
                  <c:v>44386</c:v>
                </c:pt>
                <c:pt idx="969">
                  <c:v>44393</c:v>
                </c:pt>
                <c:pt idx="970">
                  <c:v>44400</c:v>
                </c:pt>
                <c:pt idx="971">
                  <c:v>44407</c:v>
                </c:pt>
              </c:numCache>
            </c:numRef>
          </c:cat>
          <c:val>
            <c:numRef>
              <c:f>Sheet1!$D$7:$D$1500</c:f>
              <c:numCache>
                <c:formatCode>_(* #,##0_);_(* \(#,##0\);_(* "-"??_);_(@_)</c:formatCode>
                <c:ptCount val="149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5634</c:v>
                </c:pt>
                <c:pt idx="318">
                  <c:v>5991</c:v>
                </c:pt>
                <c:pt idx="319">
                  <c:v>7377</c:v>
                </c:pt>
                <c:pt idx="320">
                  <c:v>7377</c:v>
                </c:pt>
                <c:pt idx="321">
                  <c:v>7377</c:v>
                </c:pt>
                <c:pt idx="322">
                  <c:v>65292</c:v>
                </c:pt>
                <c:pt idx="323">
                  <c:v>68745</c:v>
                </c:pt>
                <c:pt idx="324">
                  <c:v>68902</c:v>
                </c:pt>
                <c:pt idx="325">
                  <c:v>68958</c:v>
                </c:pt>
                <c:pt idx="326">
                  <c:v>236489</c:v>
                </c:pt>
                <c:pt idx="327">
                  <c:v>236156</c:v>
                </c:pt>
                <c:pt idx="328">
                  <c:v>236637</c:v>
                </c:pt>
                <c:pt idx="329">
                  <c:v>236651</c:v>
                </c:pt>
                <c:pt idx="330">
                  <c:v>355637</c:v>
                </c:pt>
                <c:pt idx="331">
                  <c:v>367590</c:v>
                </c:pt>
                <c:pt idx="332">
                  <c:v>366153</c:v>
                </c:pt>
                <c:pt idx="333">
                  <c:v>365820</c:v>
                </c:pt>
                <c:pt idx="334">
                  <c:v>431545</c:v>
                </c:pt>
                <c:pt idx="335">
                  <c:v>431480</c:v>
                </c:pt>
                <c:pt idx="336">
                  <c:v>427552</c:v>
                </c:pt>
                <c:pt idx="337">
                  <c:v>427633</c:v>
                </c:pt>
                <c:pt idx="338">
                  <c:v>427416</c:v>
                </c:pt>
                <c:pt idx="339">
                  <c:v>455964</c:v>
                </c:pt>
                <c:pt idx="340">
                  <c:v>467226</c:v>
                </c:pt>
                <c:pt idx="341">
                  <c:v>462444</c:v>
                </c:pt>
                <c:pt idx="342">
                  <c:v>462453</c:v>
                </c:pt>
                <c:pt idx="343">
                  <c:v>526418</c:v>
                </c:pt>
                <c:pt idx="344">
                  <c:v>545466</c:v>
                </c:pt>
                <c:pt idx="345">
                  <c:v>542888</c:v>
                </c:pt>
                <c:pt idx="346">
                  <c:v>542885</c:v>
                </c:pt>
                <c:pt idx="347">
                  <c:v>542885</c:v>
                </c:pt>
                <c:pt idx="348">
                  <c:v>609531</c:v>
                </c:pt>
                <c:pt idx="349">
                  <c:v>622864</c:v>
                </c:pt>
                <c:pt idx="350">
                  <c:v>625253</c:v>
                </c:pt>
                <c:pt idx="351">
                  <c:v>625278</c:v>
                </c:pt>
                <c:pt idx="352">
                  <c:v>685056</c:v>
                </c:pt>
                <c:pt idx="353">
                  <c:v>693595</c:v>
                </c:pt>
                <c:pt idx="354">
                  <c:v>692365</c:v>
                </c:pt>
                <c:pt idx="355">
                  <c:v>692291</c:v>
                </c:pt>
                <c:pt idx="356">
                  <c:v>762990</c:v>
                </c:pt>
                <c:pt idx="357">
                  <c:v>776868</c:v>
                </c:pt>
                <c:pt idx="358">
                  <c:v>774066</c:v>
                </c:pt>
                <c:pt idx="359">
                  <c:v>774394</c:v>
                </c:pt>
                <c:pt idx="360">
                  <c:v>775573</c:v>
                </c:pt>
                <c:pt idx="361">
                  <c:v>847042</c:v>
                </c:pt>
                <c:pt idx="362">
                  <c:v>852124</c:v>
                </c:pt>
                <c:pt idx="363">
                  <c:v>852172</c:v>
                </c:pt>
                <c:pt idx="364">
                  <c:v>854313</c:v>
                </c:pt>
                <c:pt idx="365">
                  <c:v>901231</c:v>
                </c:pt>
                <c:pt idx="366">
                  <c:v>910433</c:v>
                </c:pt>
                <c:pt idx="367">
                  <c:v>908257</c:v>
                </c:pt>
                <c:pt idx="368">
                  <c:v>908737</c:v>
                </c:pt>
                <c:pt idx="369">
                  <c:v>968590</c:v>
                </c:pt>
                <c:pt idx="370">
                  <c:v>970901</c:v>
                </c:pt>
                <c:pt idx="371">
                  <c:v>969728</c:v>
                </c:pt>
                <c:pt idx="372">
                  <c:v>970327</c:v>
                </c:pt>
                <c:pt idx="373">
                  <c:v>976865</c:v>
                </c:pt>
                <c:pt idx="374">
                  <c:v>1025541</c:v>
                </c:pt>
                <c:pt idx="375">
                  <c:v>1032560</c:v>
                </c:pt>
                <c:pt idx="376">
                  <c:v>1026828</c:v>
                </c:pt>
                <c:pt idx="377">
                  <c:v>1029172</c:v>
                </c:pt>
                <c:pt idx="378">
                  <c:v>1066440</c:v>
                </c:pt>
                <c:pt idx="379">
                  <c:v>1073800</c:v>
                </c:pt>
                <c:pt idx="380">
                  <c:v>1068697</c:v>
                </c:pt>
                <c:pt idx="381">
                  <c:v>1068736</c:v>
                </c:pt>
                <c:pt idx="382">
                  <c:v>1101874</c:v>
                </c:pt>
                <c:pt idx="383">
                  <c:v>1101929</c:v>
                </c:pt>
                <c:pt idx="384">
                  <c:v>1096416</c:v>
                </c:pt>
                <c:pt idx="385">
                  <c:v>1097415</c:v>
                </c:pt>
                <c:pt idx="386">
                  <c:v>1098355</c:v>
                </c:pt>
                <c:pt idx="387">
                  <c:v>1119485</c:v>
                </c:pt>
                <c:pt idx="388">
                  <c:v>1112910</c:v>
                </c:pt>
                <c:pt idx="389">
                  <c:v>1113614</c:v>
                </c:pt>
                <c:pt idx="390">
                  <c:v>1113675</c:v>
                </c:pt>
                <c:pt idx="391">
                  <c:v>1127597</c:v>
                </c:pt>
                <c:pt idx="392">
                  <c:v>1128661</c:v>
                </c:pt>
                <c:pt idx="393">
                  <c:v>1118127</c:v>
                </c:pt>
                <c:pt idx="394">
                  <c:v>1118290</c:v>
                </c:pt>
                <c:pt idx="395">
                  <c:v>1128560</c:v>
                </c:pt>
                <c:pt idx="396">
                  <c:v>1124590</c:v>
                </c:pt>
                <c:pt idx="397">
                  <c:v>1117474</c:v>
                </c:pt>
                <c:pt idx="398">
                  <c:v>1117734</c:v>
                </c:pt>
                <c:pt idx="399">
                  <c:v>1119459</c:v>
                </c:pt>
                <c:pt idx="400">
                  <c:v>1113017</c:v>
                </c:pt>
                <c:pt idx="401">
                  <c:v>1103167</c:v>
                </c:pt>
                <c:pt idx="402">
                  <c:v>1103168</c:v>
                </c:pt>
                <c:pt idx="403">
                  <c:v>1103168</c:v>
                </c:pt>
                <c:pt idx="404">
                  <c:v>1092234</c:v>
                </c:pt>
                <c:pt idx="405">
                  <c:v>1091873</c:v>
                </c:pt>
                <c:pt idx="406">
                  <c:v>1078539</c:v>
                </c:pt>
                <c:pt idx="407">
                  <c:v>1078539</c:v>
                </c:pt>
                <c:pt idx="408">
                  <c:v>1078539</c:v>
                </c:pt>
                <c:pt idx="409">
                  <c:v>1065751</c:v>
                </c:pt>
                <c:pt idx="410">
                  <c:v>1051037</c:v>
                </c:pt>
                <c:pt idx="411">
                  <c:v>1051037</c:v>
                </c:pt>
                <c:pt idx="412">
                  <c:v>1051037</c:v>
                </c:pt>
                <c:pt idx="413">
                  <c:v>1038278</c:v>
                </c:pt>
                <c:pt idx="414">
                  <c:v>1037803</c:v>
                </c:pt>
                <c:pt idx="415">
                  <c:v>1022653</c:v>
                </c:pt>
                <c:pt idx="416">
                  <c:v>1022653</c:v>
                </c:pt>
                <c:pt idx="417">
                  <c:v>1008845</c:v>
                </c:pt>
                <c:pt idx="418">
                  <c:v>1008400</c:v>
                </c:pt>
                <c:pt idx="419">
                  <c:v>992141</c:v>
                </c:pt>
                <c:pt idx="420">
                  <c:v>992141</c:v>
                </c:pt>
                <c:pt idx="421">
                  <c:v>992141</c:v>
                </c:pt>
                <c:pt idx="422">
                  <c:v>980157</c:v>
                </c:pt>
                <c:pt idx="423">
                  <c:v>965077</c:v>
                </c:pt>
                <c:pt idx="424">
                  <c:v>965077</c:v>
                </c:pt>
                <c:pt idx="425">
                  <c:v>965077</c:v>
                </c:pt>
                <c:pt idx="426">
                  <c:v>958444</c:v>
                </c:pt>
                <c:pt idx="427">
                  <c:v>958201</c:v>
                </c:pt>
                <c:pt idx="428">
                  <c:v>948932</c:v>
                </c:pt>
                <c:pt idx="429">
                  <c:v>948932</c:v>
                </c:pt>
                <c:pt idx="430">
                  <c:v>944103</c:v>
                </c:pt>
                <c:pt idx="431">
                  <c:v>943848</c:v>
                </c:pt>
                <c:pt idx="432">
                  <c:v>937155</c:v>
                </c:pt>
                <c:pt idx="433">
                  <c:v>937155</c:v>
                </c:pt>
                <c:pt idx="434">
                  <c:v>937155</c:v>
                </c:pt>
                <c:pt idx="435">
                  <c:v>933222</c:v>
                </c:pt>
                <c:pt idx="436">
                  <c:v>927021</c:v>
                </c:pt>
                <c:pt idx="437">
                  <c:v>927021</c:v>
                </c:pt>
                <c:pt idx="438">
                  <c:v>927021</c:v>
                </c:pt>
                <c:pt idx="439">
                  <c:v>923579</c:v>
                </c:pt>
                <c:pt idx="440">
                  <c:v>917856</c:v>
                </c:pt>
                <c:pt idx="441">
                  <c:v>917856</c:v>
                </c:pt>
                <c:pt idx="442">
                  <c:v>917856</c:v>
                </c:pt>
                <c:pt idx="443">
                  <c:v>914506</c:v>
                </c:pt>
                <c:pt idx="444">
                  <c:v>914326</c:v>
                </c:pt>
                <c:pt idx="445">
                  <c:v>908853</c:v>
                </c:pt>
                <c:pt idx="446">
                  <c:v>908853</c:v>
                </c:pt>
                <c:pt idx="447">
                  <c:v>908853</c:v>
                </c:pt>
                <c:pt idx="448">
                  <c:v>904182</c:v>
                </c:pt>
                <c:pt idx="449">
                  <c:v>897285</c:v>
                </c:pt>
                <c:pt idx="450">
                  <c:v>897285</c:v>
                </c:pt>
                <c:pt idx="451">
                  <c:v>897285</c:v>
                </c:pt>
                <c:pt idx="452">
                  <c:v>892569</c:v>
                </c:pt>
                <c:pt idx="453">
                  <c:v>892350</c:v>
                </c:pt>
                <c:pt idx="454">
                  <c:v>884945</c:v>
                </c:pt>
                <c:pt idx="455">
                  <c:v>884945</c:v>
                </c:pt>
                <c:pt idx="456">
                  <c:v>884945</c:v>
                </c:pt>
                <c:pt idx="457">
                  <c:v>879240</c:v>
                </c:pt>
                <c:pt idx="458">
                  <c:v>870883</c:v>
                </c:pt>
                <c:pt idx="459">
                  <c:v>870883</c:v>
                </c:pt>
                <c:pt idx="460">
                  <c:v>870883</c:v>
                </c:pt>
                <c:pt idx="461">
                  <c:v>862075</c:v>
                </c:pt>
                <c:pt idx="462">
                  <c:v>849261</c:v>
                </c:pt>
                <c:pt idx="463">
                  <c:v>849261</c:v>
                </c:pt>
                <c:pt idx="464">
                  <c:v>849261</c:v>
                </c:pt>
                <c:pt idx="465">
                  <c:v>841983</c:v>
                </c:pt>
                <c:pt idx="466">
                  <c:v>841600</c:v>
                </c:pt>
                <c:pt idx="467">
                  <c:v>827052</c:v>
                </c:pt>
                <c:pt idx="468">
                  <c:v>827052</c:v>
                </c:pt>
                <c:pt idx="469">
                  <c:v>858078</c:v>
                </c:pt>
                <c:pt idx="470">
                  <c:v>851726</c:v>
                </c:pt>
                <c:pt idx="471">
                  <c:v>837295</c:v>
                </c:pt>
                <c:pt idx="472">
                  <c:v>837739</c:v>
                </c:pt>
                <c:pt idx="473">
                  <c:v>840274</c:v>
                </c:pt>
                <c:pt idx="474">
                  <c:v>847434</c:v>
                </c:pt>
                <c:pt idx="475">
                  <c:v>835624</c:v>
                </c:pt>
                <c:pt idx="476">
                  <c:v>836012</c:v>
                </c:pt>
                <c:pt idx="477">
                  <c:v>836030</c:v>
                </c:pt>
                <c:pt idx="478">
                  <c:v>847806</c:v>
                </c:pt>
                <c:pt idx="479">
                  <c:v>853045</c:v>
                </c:pt>
                <c:pt idx="480">
                  <c:v>840795</c:v>
                </c:pt>
                <c:pt idx="481">
                  <c:v>840796</c:v>
                </c:pt>
                <c:pt idx="482">
                  <c:v>853885</c:v>
                </c:pt>
                <c:pt idx="483">
                  <c:v>851260</c:v>
                </c:pt>
                <c:pt idx="484">
                  <c:v>836786</c:v>
                </c:pt>
                <c:pt idx="485">
                  <c:v>836793</c:v>
                </c:pt>
                <c:pt idx="486">
                  <c:v>836793</c:v>
                </c:pt>
                <c:pt idx="487">
                  <c:v>855361</c:v>
                </c:pt>
                <c:pt idx="488">
                  <c:v>847796</c:v>
                </c:pt>
                <c:pt idx="489">
                  <c:v>847820</c:v>
                </c:pt>
                <c:pt idx="490">
                  <c:v>847826</c:v>
                </c:pt>
                <c:pt idx="491">
                  <c:v>858229</c:v>
                </c:pt>
                <c:pt idx="492">
                  <c:v>864985</c:v>
                </c:pt>
                <c:pt idx="493">
                  <c:v>851750</c:v>
                </c:pt>
                <c:pt idx="494">
                  <c:v>851759</c:v>
                </c:pt>
                <c:pt idx="495">
                  <c:v>867934</c:v>
                </c:pt>
                <c:pt idx="496">
                  <c:v>868038</c:v>
                </c:pt>
                <c:pt idx="497">
                  <c:v>854979</c:v>
                </c:pt>
                <c:pt idx="498">
                  <c:v>855030</c:v>
                </c:pt>
                <c:pt idx="499">
                  <c:v>855054</c:v>
                </c:pt>
                <c:pt idx="500">
                  <c:v>863015</c:v>
                </c:pt>
                <c:pt idx="501">
                  <c:v>853362</c:v>
                </c:pt>
                <c:pt idx="502">
                  <c:v>853478</c:v>
                </c:pt>
                <c:pt idx="503">
                  <c:v>853493</c:v>
                </c:pt>
                <c:pt idx="504">
                  <c:v>854155</c:v>
                </c:pt>
                <c:pt idx="505">
                  <c:v>859310</c:v>
                </c:pt>
                <c:pt idx="506">
                  <c:v>843597</c:v>
                </c:pt>
                <c:pt idx="507">
                  <c:v>843710</c:v>
                </c:pt>
                <c:pt idx="508">
                  <c:v>843730</c:v>
                </c:pt>
                <c:pt idx="509">
                  <c:v>850142</c:v>
                </c:pt>
                <c:pt idx="510">
                  <c:v>834979</c:v>
                </c:pt>
                <c:pt idx="511">
                  <c:v>834992</c:v>
                </c:pt>
                <c:pt idx="512">
                  <c:v>835005</c:v>
                </c:pt>
                <c:pt idx="513">
                  <c:v>862304</c:v>
                </c:pt>
                <c:pt idx="514">
                  <c:v>868069</c:v>
                </c:pt>
                <c:pt idx="515">
                  <c:v>852039</c:v>
                </c:pt>
                <c:pt idx="516">
                  <c:v>852063</c:v>
                </c:pt>
                <c:pt idx="517">
                  <c:v>889020</c:v>
                </c:pt>
                <c:pt idx="518">
                  <c:v>900583</c:v>
                </c:pt>
                <c:pt idx="519">
                  <c:v>883539</c:v>
                </c:pt>
                <c:pt idx="520">
                  <c:v>883646</c:v>
                </c:pt>
                <c:pt idx="521">
                  <c:v>928801</c:v>
                </c:pt>
                <c:pt idx="522">
                  <c:v>933391</c:v>
                </c:pt>
                <c:pt idx="523">
                  <c:v>926558</c:v>
                </c:pt>
                <c:pt idx="524">
                  <c:v>926691</c:v>
                </c:pt>
                <c:pt idx="525">
                  <c:v>926712</c:v>
                </c:pt>
                <c:pt idx="526">
                  <c:v>947608</c:v>
                </c:pt>
                <c:pt idx="527">
                  <c:v>983174</c:v>
                </c:pt>
                <c:pt idx="528">
                  <c:v>965784</c:v>
                </c:pt>
                <c:pt idx="529">
                  <c:v>965883</c:v>
                </c:pt>
                <c:pt idx="530">
                  <c:v>1009666</c:v>
                </c:pt>
                <c:pt idx="531">
                  <c:v>1032712</c:v>
                </c:pt>
                <c:pt idx="532">
                  <c:v>1015914</c:v>
                </c:pt>
                <c:pt idx="533">
                  <c:v>1015943</c:v>
                </c:pt>
                <c:pt idx="534">
                  <c:v>1060869</c:v>
                </c:pt>
                <c:pt idx="535">
                  <c:v>1085507</c:v>
                </c:pt>
                <c:pt idx="536">
                  <c:v>1070932</c:v>
                </c:pt>
                <c:pt idx="537">
                  <c:v>1070974</c:v>
                </c:pt>
                <c:pt idx="538">
                  <c:v>1071084</c:v>
                </c:pt>
                <c:pt idx="539">
                  <c:v>1126119</c:v>
                </c:pt>
                <c:pt idx="540">
                  <c:v>1136007</c:v>
                </c:pt>
                <c:pt idx="541">
                  <c:v>1121535</c:v>
                </c:pt>
                <c:pt idx="542">
                  <c:v>1121552</c:v>
                </c:pt>
                <c:pt idx="543">
                  <c:v>1150494</c:v>
                </c:pt>
                <c:pt idx="544">
                  <c:v>1178785</c:v>
                </c:pt>
                <c:pt idx="545">
                  <c:v>1164934</c:v>
                </c:pt>
                <c:pt idx="546">
                  <c:v>1164991</c:v>
                </c:pt>
                <c:pt idx="547">
                  <c:v>1165008</c:v>
                </c:pt>
                <c:pt idx="548">
                  <c:v>1208981</c:v>
                </c:pt>
                <c:pt idx="549">
                  <c:v>1208116</c:v>
                </c:pt>
                <c:pt idx="550">
                  <c:v>1208136</c:v>
                </c:pt>
                <c:pt idx="551">
                  <c:v>1208152</c:v>
                </c:pt>
                <c:pt idx="552">
                  <c:v>1234537</c:v>
                </c:pt>
                <c:pt idx="553">
                  <c:v>1260928</c:v>
                </c:pt>
                <c:pt idx="554">
                  <c:v>1246964</c:v>
                </c:pt>
                <c:pt idx="555">
                  <c:v>1246964</c:v>
                </c:pt>
                <c:pt idx="556">
                  <c:v>1299831</c:v>
                </c:pt>
                <c:pt idx="557">
                  <c:v>1303189</c:v>
                </c:pt>
                <c:pt idx="558">
                  <c:v>1291341</c:v>
                </c:pt>
                <c:pt idx="559">
                  <c:v>1291395</c:v>
                </c:pt>
                <c:pt idx="560">
                  <c:v>1291478</c:v>
                </c:pt>
                <c:pt idx="561">
                  <c:v>1339771</c:v>
                </c:pt>
                <c:pt idx="562">
                  <c:v>1342004</c:v>
                </c:pt>
                <c:pt idx="563">
                  <c:v>1342133</c:v>
                </c:pt>
                <c:pt idx="564">
                  <c:v>1342159</c:v>
                </c:pt>
                <c:pt idx="565">
                  <c:v>1387748</c:v>
                </c:pt>
                <c:pt idx="566">
                  <c:v>1400671</c:v>
                </c:pt>
                <c:pt idx="567">
                  <c:v>1393687</c:v>
                </c:pt>
                <c:pt idx="568">
                  <c:v>1393694</c:v>
                </c:pt>
                <c:pt idx="569">
                  <c:v>1434553</c:v>
                </c:pt>
                <c:pt idx="570">
                  <c:v>1433886</c:v>
                </c:pt>
                <c:pt idx="571">
                  <c:v>1439854</c:v>
                </c:pt>
                <c:pt idx="572">
                  <c:v>1439864</c:v>
                </c:pt>
                <c:pt idx="573">
                  <c:v>1482966</c:v>
                </c:pt>
                <c:pt idx="574">
                  <c:v>1485407</c:v>
                </c:pt>
                <c:pt idx="575">
                  <c:v>1496943</c:v>
                </c:pt>
                <c:pt idx="576">
                  <c:v>1490162</c:v>
                </c:pt>
                <c:pt idx="577">
                  <c:v>1490167</c:v>
                </c:pt>
                <c:pt idx="578">
                  <c:v>1525204</c:v>
                </c:pt>
                <c:pt idx="579">
                  <c:v>1539467</c:v>
                </c:pt>
                <c:pt idx="580">
                  <c:v>1532224</c:v>
                </c:pt>
                <c:pt idx="581">
                  <c:v>1532231</c:v>
                </c:pt>
                <c:pt idx="582">
                  <c:v>1532242</c:v>
                </c:pt>
                <c:pt idx="583">
                  <c:v>1568686</c:v>
                </c:pt>
                <c:pt idx="584">
                  <c:v>1570067</c:v>
                </c:pt>
                <c:pt idx="585">
                  <c:v>1570119</c:v>
                </c:pt>
                <c:pt idx="586">
                  <c:v>1570129</c:v>
                </c:pt>
                <c:pt idx="587">
                  <c:v>1602984</c:v>
                </c:pt>
                <c:pt idx="588">
                  <c:v>1603104</c:v>
                </c:pt>
                <c:pt idx="589">
                  <c:v>1603108</c:v>
                </c:pt>
                <c:pt idx="590">
                  <c:v>1603108</c:v>
                </c:pt>
                <c:pt idx="591">
                  <c:v>1632629</c:v>
                </c:pt>
                <c:pt idx="592">
                  <c:v>1639134</c:v>
                </c:pt>
                <c:pt idx="593">
                  <c:v>1631875</c:v>
                </c:pt>
                <c:pt idx="594">
                  <c:v>1631875</c:v>
                </c:pt>
                <c:pt idx="595">
                  <c:v>1656030</c:v>
                </c:pt>
                <c:pt idx="596">
                  <c:v>1655815</c:v>
                </c:pt>
                <c:pt idx="597">
                  <c:v>1647982</c:v>
                </c:pt>
                <c:pt idx="598">
                  <c:v>1647983</c:v>
                </c:pt>
                <c:pt idx="599">
                  <c:v>1648003</c:v>
                </c:pt>
                <c:pt idx="600">
                  <c:v>1668386</c:v>
                </c:pt>
                <c:pt idx="601">
                  <c:v>1663897</c:v>
                </c:pt>
                <c:pt idx="602">
                  <c:v>1663901</c:v>
                </c:pt>
                <c:pt idx="603">
                  <c:v>1663901</c:v>
                </c:pt>
                <c:pt idx="604">
                  <c:v>1676976</c:v>
                </c:pt>
                <c:pt idx="605">
                  <c:v>1684265</c:v>
                </c:pt>
                <c:pt idx="606">
                  <c:v>1674363</c:v>
                </c:pt>
                <c:pt idx="607">
                  <c:v>1674363</c:v>
                </c:pt>
                <c:pt idx="608">
                  <c:v>1688571</c:v>
                </c:pt>
                <c:pt idx="609">
                  <c:v>1681901</c:v>
                </c:pt>
                <c:pt idx="610">
                  <c:v>1678312</c:v>
                </c:pt>
                <c:pt idx="611">
                  <c:v>1678316</c:v>
                </c:pt>
                <c:pt idx="612">
                  <c:v>1678322</c:v>
                </c:pt>
                <c:pt idx="613">
                  <c:v>1700497</c:v>
                </c:pt>
                <c:pt idx="614">
                  <c:v>1706282</c:v>
                </c:pt>
                <c:pt idx="615">
                  <c:v>1696424</c:v>
                </c:pt>
                <c:pt idx="616">
                  <c:v>1696426</c:v>
                </c:pt>
                <c:pt idx="617">
                  <c:v>1713478</c:v>
                </c:pt>
                <c:pt idx="618">
                  <c:v>1715445</c:v>
                </c:pt>
                <c:pt idx="619">
                  <c:v>1717888</c:v>
                </c:pt>
                <c:pt idx="620">
                  <c:v>1717896</c:v>
                </c:pt>
                <c:pt idx="621">
                  <c:v>1717896</c:v>
                </c:pt>
                <c:pt idx="622">
                  <c:v>1734889</c:v>
                </c:pt>
                <c:pt idx="623">
                  <c:v>1729790</c:v>
                </c:pt>
                <c:pt idx="624">
                  <c:v>1729804</c:v>
                </c:pt>
                <c:pt idx="625">
                  <c:v>1729816</c:v>
                </c:pt>
                <c:pt idx="626">
                  <c:v>1741957</c:v>
                </c:pt>
                <c:pt idx="627">
                  <c:v>1747377</c:v>
                </c:pt>
                <c:pt idx="628">
                  <c:v>1736832</c:v>
                </c:pt>
                <c:pt idx="629">
                  <c:v>1736839</c:v>
                </c:pt>
                <c:pt idx="630">
                  <c:v>1751734</c:v>
                </c:pt>
                <c:pt idx="631">
                  <c:v>1750532</c:v>
                </c:pt>
                <c:pt idx="632">
                  <c:v>1738672</c:v>
                </c:pt>
                <c:pt idx="633">
                  <c:v>1738680</c:v>
                </c:pt>
                <c:pt idx="634">
                  <c:v>1738696</c:v>
                </c:pt>
                <c:pt idx="635">
                  <c:v>1749027</c:v>
                </c:pt>
                <c:pt idx="636">
                  <c:v>1740208</c:v>
                </c:pt>
                <c:pt idx="637">
                  <c:v>1740225</c:v>
                </c:pt>
                <c:pt idx="638">
                  <c:v>1740252</c:v>
                </c:pt>
                <c:pt idx="639">
                  <c:v>1745914</c:v>
                </c:pt>
                <c:pt idx="640">
                  <c:v>1731909</c:v>
                </c:pt>
                <c:pt idx="641">
                  <c:v>1731928</c:v>
                </c:pt>
                <c:pt idx="642">
                  <c:v>1731930</c:v>
                </c:pt>
                <c:pt idx="643">
                  <c:v>1734434</c:v>
                </c:pt>
                <c:pt idx="644">
                  <c:v>1737070</c:v>
                </c:pt>
                <c:pt idx="645">
                  <c:v>1718850</c:v>
                </c:pt>
                <c:pt idx="646">
                  <c:v>1718860</c:v>
                </c:pt>
                <c:pt idx="647">
                  <c:v>1743840</c:v>
                </c:pt>
                <c:pt idx="648">
                  <c:v>1737463</c:v>
                </c:pt>
                <c:pt idx="649">
                  <c:v>1722434</c:v>
                </c:pt>
                <c:pt idx="650">
                  <c:v>1722436</c:v>
                </c:pt>
                <c:pt idx="651">
                  <c:v>1722437</c:v>
                </c:pt>
                <c:pt idx="652">
                  <c:v>1740877</c:v>
                </c:pt>
                <c:pt idx="653">
                  <c:v>1746393</c:v>
                </c:pt>
                <c:pt idx="654">
                  <c:v>1732060</c:v>
                </c:pt>
                <c:pt idx="655">
                  <c:v>1732060</c:v>
                </c:pt>
                <c:pt idx="656">
                  <c:v>1743807</c:v>
                </c:pt>
                <c:pt idx="657">
                  <c:v>1749460</c:v>
                </c:pt>
                <c:pt idx="658">
                  <c:v>1734834</c:v>
                </c:pt>
                <c:pt idx="659">
                  <c:v>1734861</c:v>
                </c:pt>
                <c:pt idx="660">
                  <c:v>1734884</c:v>
                </c:pt>
                <c:pt idx="661">
                  <c:v>1748075</c:v>
                </c:pt>
                <c:pt idx="662">
                  <c:v>1736612</c:v>
                </c:pt>
                <c:pt idx="663">
                  <c:v>1736684</c:v>
                </c:pt>
                <c:pt idx="664">
                  <c:v>1736706</c:v>
                </c:pt>
                <c:pt idx="665">
                  <c:v>1745119</c:v>
                </c:pt>
                <c:pt idx="666">
                  <c:v>1752619</c:v>
                </c:pt>
                <c:pt idx="667">
                  <c:v>1741233</c:v>
                </c:pt>
                <c:pt idx="668">
                  <c:v>1741249</c:v>
                </c:pt>
                <c:pt idx="669">
                  <c:v>1756488</c:v>
                </c:pt>
                <c:pt idx="670">
                  <c:v>1755197</c:v>
                </c:pt>
                <c:pt idx="671">
                  <c:v>1744091</c:v>
                </c:pt>
                <c:pt idx="672">
                  <c:v>1744102</c:v>
                </c:pt>
                <c:pt idx="673">
                  <c:v>1744103</c:v>
                </c:pt>
                <c:pt idx="674">
                  <c:v>1753503</c:v>
                </c:pt>
                <c:pt idx="675">
                  <c:v>1744789</c:v>
                </c:pt>
                <c:pt idx="676">
                  <c:v>1744789</c:v>
                </c:pt>
                <c:pt idx="677">
                  <c:v>1744796</c:v>
                </c:pt>
                <c:pt idx="678">
                  <c:v>1753157</c:v>
                </c:pt>
                <c:pt idx="679">
                  <c:v>1757757</c:v>
                </c:pt>
                <c:pt idx="680">
                  <c:v>1747467</c:v>
                </c:pt>
                <c:pt idx="681">
                  <c:v>1747467</c:v>
                </c:pt>
                <c:pt idx="682">
                  <c:v>1760602</c:v>
                </c:pt>
                <c:pt idx="683">
                  <c:v>1750275</c:v>
                </c:pt>
                <c:pt idx="684">
                  <c:v>1744179</c:v>
                </c:pt>
                <c:pt idx="685">
                  <c:v>1744179</c:v>
                </c:pt>
                <c:pt idx="686">
                  <c:v>1744180</c:v>
                </c:pt>
                <c:pt idx="687">
                  <c:v>1756771</c:v>
                </c:pt>
                <c:pt idx="688">
                  <c:v>1760918</c:v>
                </c:pt>
                <c:pt idx="689">
                  <c:v>1751829</c:v>
                </c:pt>
                <c:pt idx="690">
                  <c:v>1751830</c:v>
                </c:pt>
                <c:pt idx="691">
                  <c:v>1758082</c:v>
                </c:pt>
                <c:pt idx="692">
                  <c:v>1762933</c:v>
                </c:pt>
                <c:pt idx="693">
                  <c:v>1753082</c:v>
                </c:pt>
                <c:pt idx="694">
                  <c:v>1753087</c:v>
                </c:pt>
                <c:pt idx="695">
                  <c:v>1766123</c:v>
                </c:pt>
                <c:pt idx="696">
                  <c:v>1759617</c:v>
                </c:pt>
                <c:pt idx="697">
                  <c:v>1744826</c:v>
                </c:pt>
                <c:pt idx="698">
                  <c:v>1744827</c:v>
                </c:pt>
                <c:pt idx="699">
                  <c:v>1744827</c:v>
                </c:pt>
                <c:pt idx="700">
                  <c:v>1754733</c:v>
                </c:pt>
                <c:pt idx="701">
                  <c:v>1743074</c:v>
                </c:pt>
                <c:pt idx="702">
                  <c:v>1743076</c:v>
                </c:pt>
                <c:pt idx="703">
                  <c:v>1743081</c:v>
                </c:pt>
                <c:pt idx="704">
                  <c:v>1751324</c:v>
                </c:pt>
                <c:pt idx="705">
                  <c:v>1758508</c:v>
                </c:pt>
                <c:pt idx="706">
                  <c:v>1743541</c:v>
                </c:pt>
                <c:pt idx="707">
                  <c:v>1743541</c:v>
                </c:pt>
                <c:pt idx="708">
                  <c:v>1743541</c:v>
                </c:pt>
                <c:pt idx="709">
                  <c:v>1757254</c:v>
                </c:pt>
                <c:pt idx="710">
                  <c:v>1741091</c:v>
                </c:pt>
                <c:pt idx="711">
                  <c:v>1741104</c:v>
                </c:pt>
                <c:pt idx="712">
                  <c:v>1741109</c:v>
                </c:pt>
                <c:pt idx="713">
                  <c:v>1753354</c:v>
                </c:pt>
                <c:pt idx="714">
                  <c:v>1759020</c:v>
                </c:pt>
                <c:pt idx="715">
                  <c:v>1743982</c:v>
                </c:pt>
                <c:pt idx="716">
                  <c:v>1743984</c:v>
                </c:pt>
                <c:pt idx="717">
                  <c:v>1763473</c:v>
                </c:pt>
                <c:pt idx="718">
                  <c:v>1757343</c:v>
                </c:pt>
                <c:pt idx="719">
                  <c:v>1736875</c:v>
                </c:pt>
                <c:pt idx="720">
                  <c:v>1736877</c:v>
                </c:pt>
                <c:pt idx="721">
                  <c:v>1736877</c:v>
                </c:pt>
                <c:pt idx="722">
                  <c:v>1750733</c:v>
                </c:pt>
                <c:pt idx="723">
                  <c:v>1735841</c:v>
                </c:pt>
                <c:pt idx="724">
                  <c:v>1735847</c:v>
                </c:pt>
                <c:pt idx="725">
                  <c:v>1735848</c:v>
                </c:pt>
                <c:pt idx="726">
                  <c:v>1747791</c:v>
                </c:pt>
                <c:pt idx="727">
                  <c:v>1759036</c:v>
                </c:pt>
                <c:pt idx="728">
                  <c:v>1740674</c:v>
                </c:pt>
                <c:pt idx="729">
                  <c:v>1740677</c:v>
                </c:pt>
                <c:pt idx="730">
                  <c:v>1760415</c:v>
                </c:pt>
                <c:pt idx="731">
                  <c:v>1758481</c:v>
                </c:pt>
                <c:pt idx="732">
                  <c:v>1741387</c:v>
                </c:pt>
                <c:pt idx="733">
                  <c:v>1741391</c:v>
                </c:pt>
                <c:pt idx="734">
                  <c:v>1741398</c:v>
                </c:pt>
                <c:pt idx="735">
                  <c:v>1750940</c:v>
                </c:pt>
                <c:pt idx="736">
                  <c:v>1744594</c:v>
                </c:pt>
                <c:pt idx="737">
                  <c:v>1744636</c:v>
                </c:pt>
                <c:pt idx="738">
                  <c:v>1744642</c:v>
                </c:pt>
                <c:pt idx="739">
                  <c:v>1759700</c:v>
                </c:pt>
                <c:pt idx="740">
                  <c:v>1773621</c:v>
                </c:pt>
                <c:pt idx="741">
                  <c:v>1763186</c:v>
                </c:pt>
                <c:pt idx="742">
                  <c:v>1763191</c:v>
                </c:pt>
                <c:pt idx="743">
                  <c:v>1771184</c:v>
                </c:pt>
                <c:pt idx="744">
                  <c:v>1777645</c:v>
                </c:pt>
                <c:pt idx="745">
                  <c:v>1769118</c:v>
                </c:pt>
                <c:pt idx="746">
                  <c:v>1769122</c:v>
                </c:pt>
                <c:pt idx="747">
                  <c:v>1781091</c:v>
                </c:pt>
                <c:pt idx="748">
                  <c:v>1776917</c:v>
                </c:pt>
                <c:pt idx="749">
                  <c:v>1769013</c:v>
                </c:pt>
                <c:pt idx="750">
                  <c:v>1769015</c:v>
                </c:pt>
                <c:pt idx="751">
                  <c:v>1769016</c:v>
                </c:pt>
                <c:pt idx="752">
                  <c:v>1778109</c:v>
                </c:pt>
                <c:pt idx="753">
                  <c:v>1780383</c:v>
                </c:pt>
                <c:pt idx="754">
                  <c:v>1770958</c:v>
                </c:pt>
                <c:pt idx="755">
                  <c:v>1770958</c:v>
                </c:pt>
                <c:pt idx="756">
                  <c:v>1782601</c:v>
                </c:pt>
                <c:pt idx="757">
                  <c:v>1781099</c:v>
                </c:pt>
                <c:pt idx="758">
                  <c:v>1770280</c:v>
                </c:pt>
                <c:pt idx="759">
                  <c:v>1770281</c:v>
                </c:pt>
                <c:pt idx="760">
                  <c:v>1770281</c:v>
                </c:pt>
                <c:pt idx="761">
                  <c:v>1779394</c:v>
                </c:pt>
                <c:pt idx="762">
                  <c:v>1768999</c:v>
                </c:pt>
                <c:pt idx="763">
                  <c:v>1769026</c:v>
                </c:pt>
                <c:pt idx="764">
                  <c:v>1769029</c:v>
                </c:pt>
                <c:pt idx="765">
                  <c:v>1777975</c:v>
                </c:pt>
                <c:pt idx="766">
                  <c:v>1778699</c:v>
                </c:pt>
                <c:pt idx="767">
                  <c:v>1767553</c:v>
                </c:pt>
                <c:pt idx="768">
                  <c:v>1767553</c:v>
                </c:pt>
                <c:pt idx="769">
                  <c:v>1782346</c:v>
                </c:pt>
                <c:pt idx="770">
                  <c:v>1770524</c:v>
                </c:pt>
                <c:pt idx="771">
                  <c:v>1768160</c:v>
                </c:pt>
                <c:pt idx="772">
                  <c:v>1768160</c:v>
                </c:pt>
                <c:pt idx="773">
                  <c:v>1768160</c:v>
                </c:pt>
                <c:pt idx="774">
                  <c:v>1777945</c:v>
                </c:pt>
                <c:pt idx="775">
                  <c:v>1770563</c:v>
                </c:pt>
                <c:pt idx="776">
                  <c:v>1770630</c:v>
                </c:pt>
                <c:pt idx="777">
                  <c:v>1770630</c:v>
                </c:pt>
                <c:pt idx="778">
                  <c:v>1775854</c:v>
                </c:pt>
                <c:pt idx="779">
                  <c:v>1778683</c:v>
                </c:pt>
                <c:pt idx="780">
                  <c:v>1767095</c:v>
                </c:pt>
                <c:pt idx="781">
                  <c:v>1767096</c:v>
                </c:pt>
                <c:pt idx="782">
                  <c:v>1780237</c:v>
                </c:pt>
                <c:pt idx="783">
                  <c:v>1775451</c:v>
                </c:pt>
                <c:pt idx="784">
                  <c:v>1764926</c:v>
                </c:pt>
                <c:pt idx="785">
                  <c:v>1764929</c:v>
                </c:pt>
                <c:pt idx="786">
                  <c:v>1764930</c:v>
                </c:pt>
                <c:pt idx="787">
                  <c:v>1770349</c:v>
                </c:pt>
                <c:pt idx="788">
                  <c:v>1771054</c:v>
                </c:pt>
                <c:pt idx="789">
                  <c:v>1760743</c:v>
                </c:pt>
                <c:pt idx="790">
                  <c:v>1760743</c:v>
                </c:pt>
                <c:pt idx="791">
                  <c:v>1771927</c:v>
                </c:pt>
                <c:pt idx="792">
                  <c:v>1769298</c:v>
                </c:pt>
                <c:pt idx="793">
                  <c:v>1759972</c:v>
                </c:pt>
                <c:pt idx="794">
                  <c:v>1759991</c:v>
                </c:pt>
                <c:pt idx="795">
                  <c:v>1768588</c:v>
                </c:pt>
                <c:pt idx="796">
                  <c:v>1763171</c:v>
                </c:pt>
                <c:pt idx="797">
                  <c:v>1754368</c:v>
                </c:pt>
                <c:pt idx="798">
                  <c:v>1754368</c:v>
                </c:pt>
                <c:pt idx="799">
                  <c:v>1754369</c:v>
                </c:pt>
                <c:pt idx="800">
                  <c:v>1756290</c:v>
                </c:pt>
                <c:pt idx="801">
                  <c:v>1744967</c:v>
                </c:pt>
                <c:pt idx="802">
                  <c:v>1744972</c:v>
                </c:pt>
                <c:pt idx="803">
                  <c:v>1744972</c:v>
                </c:pt>
                <c:pt idx="804">
                  <c:v>1745514</c:v>
                </c:pt>
                <c:pt idx="805">
                  <c:v>1744179</c:v>
                </c:pt>
                <c:pt idx="806">
                  <c:v>1734588</c:v>
                </c:pt>
                <c:pt idx="807">
                  <c:v>1734593</c:v>
                </c:pt>
                <c:pt idx="808">
                  <c:v>1739733</c:v>
                </c:pt>
                <c:pt idx="809">
                  <c:v>1731488</c:v>
                </c:pt>
                <c:pt idx="810">
                  <c:v>1721271</c:v>
                </c:pt>
                <c:pt idx="811">
                  <c:v>1721272</c:v>
                </c:pt>
                <c:pt idx="812">
                  <c:v>1721275</c:v>
                </c:pt>
                <c:pt idx="813">
                  <c:v>1722291</c:v>
                </c:pt>
                <c:pt idx="814">
                  <c:v>1709528</c:v>
                </c:pt>
                <c:pt idx="815">
                  <c:v>1709544</c:v>
                </c:pt>
                <c:pt idx="816">
                  <c:v>1709545</c:v>
                </c:pt>
                <c:pt idx="817">
                  <c:v>1708187</c:v>
                </c:pt>
                <c:pt idx="818">
                  <c:v>1706731</c:v>
                </c:pt>
                <c:pt idx="819">
                  <c:v>1697006</c:v>
                </c:pt>
                <c:pt idx="820">
                  <c:v>1697006</c:v>
                </c:pt>
                <c:pt idx="821">
                  <c:v>1697016</c:v>
                </c:pt>
                <c:pt idx="822">
                  <c:v>1695223</c:v>
                </c:pt>
                <c:pt idx="823">
                  <c:v>1681763</c:v>
                </c:pt>
                <c:pt idx="824">
                  <c:v>1681775</c:v>
                </c:pt>
                <c:pt idx="825">
                  <c:v>1681778</c:v>
                </c:pt>
                <c:pt idx="826">
                  <c:v>1680109</c:v>
                </c:pt>
                <c:pt idx="827">
                  <c:v>1676956</c:v>
                </c:pt>
                <c:pt idx="828">
                  <c:v>1668989</c:v>
                </c:pt>
                <c:pt idx="829">
                  <c:v>1668989</c:v>
                </c:pt>
                <c:pt idx="830">
                  <c:v>1670825</c:v>
                </c:pt>
                <c:pt idx="831">
                  <c:v>1661830</c:v>
                </c:pt>
                <c:pt idx="832">
                  <c:v>1653468</c:v>
                </c:pt>
                <c:pt idx="833">
                  <c:v>1653470</c:v>
                </c:pt>
                <c:pt idx="834">
                  <c:v>1653470</c:v>
                </c:pt>
                <c:pt idx="835">
                  <c:v>1648687</c:v>
                </c:pt>
                <c:pt idx="836">
                  <c:v>1637123</c:v>
                </c:pt>
                <c:pt idx="837">
                  <c:v>1637123</c:v>
                </c:pt>
                <c:pt idx="838">
                  <c:v>1637123</c:v>
                </c:pt>
                <c:pt idx="839">
                  <c:v>1632729</c:v>
                </c:pt>
                <c:pt idx="840">
                  <c:v>1628895</c:v>
                </c:pt>
                <c:pt idx="841">
                  <c:v>1621809</c:v>
                </c:pt>
                <c:pt idx="842">
                  <c:v>1621809</c:v>
                </c:pt>
                <c:pt idx="843">
                  <c:v>1621956</c:v>
                </c:pt>
                <c:pt idx="844">
                  <c:v>1614150</c:v>
                </c:pt>
                <c:pt idx="845">
                  <c:v>1607609</c:v>
                </c:pt>
                <c:pt idx="846">
                  <c:v>1607609</c:v>
                </c:pt>
                <c:pt idx="847">
                  <c:v>1607767</c:v>
                </c:pt>
                <c:pt idx="848">
                  <c:v>1599472</c:v>
                </c:pt>
                <c:pt idx="849">
                  <c:v>1592723</c:v>
                </c:pt>
                <c:pt idx="850">
                  <c:v>1592723</c:v>
                </c:pt>
                <c:pt idx="851">
                  <c:v>1592912</c:v>
                </c:pt>
                <c:pt idx="852">
                  <c:v>1587938</c:v>
                </c:pt>
                <c:pt idx="853">
                  <c:v>1583393</c:v>
                </c:pt>
                <c:pt idx="854">
                  <c:v>1575433</c:v>
                </c:pt>
                <c:pt idx="855">
                  <c:v>1575433</c:v>
                </c:pt>
                <c:pt idx="856">
                  <c:v>1569584</c:v>
                </c:pt>
                <c:pt idx="857">
                  <c:v>1564428</c:v>
                </c:pt>
                <c:pt idx="858">
                  <c:v>1555405</c:v>
                </c:pt>
                <c:pt idx="859">
                  <c:v>1555405</c:v>
                </c:pt>
                <c:pt idx="860">
                  <c:v>1555405</c:v>
                </c:pt>
                <c:pt idx="861">
                  <c:v>1548796</c:v>
                </c:pt>
                <c:pt idx="862">
                  <c:v>1532726</c:v>
                </c:pt>
                <c:pt idx="863">
                  <c:v>1532726</c:v>
                </c:pt>
                <c:pt idx="864">
                  <c:v>1532726</c:v>
                </c:pt>
                <c:pt idx="865">
                  <c:v>1527093</c:v>
                </c:pt>
                <c:pt idx="866">
                  <c:v>1521542</c:v>
                </c:pt>
                <c:pt idx="867">
                  <c:v>1511775</c:v>
                </c:pt>
                <c:pt idx="868">
                  <c:v>1511777</c:v>
                </c:pt>
                <c:pt idx="869">
                  <c:v>1514174</c:v>
                </c:pt>
                <c:pt idx="870">
                  <c:v>1500670</c:v>
                </c:pt>
                <c:pt idx="871">
                  <c:v>1489605</c:v>
                </c:pt>
                <c:pt idx="872">
                  <c:v>1489605</c:v>
                </c:pt>
                <c:pt idx="873">
                  <c:v>1489605</c:v>
                </c:pt>
                <c:pt idx="874">
                  <c:v>1484434</c:v>
                </c:pt>
                <c:pt idx="875">
                  <c:v>1467257</c:v>
                </c:pt>
                <c:pt idx="876">
                  <c:v>1467260</c:v>
                </c:pt>
                <c:pt idx="877">
                  <c:v>1467273</c:v>
                </c:pt>
                <c:pt idx="878">
                  <c:v>1463137</c:v>
                </c:pt>
                <c:pt idx="879">
                  <c:v>1457914</c:v>
                </c:pt>
                <c:pt idx="880">
                  <c:v>1445762</c:v>
                </c:pt>
                <c:pt idx="881">
                  <c:v>1445776</c:v>
                </c:pt>
                <c:pt idx="882">
                  <c:v>1450089</c:v>
                </c:pt>
                <c:pt idx="883">
                  <c:v>1437197</c:v>
                </c:pt>
                <c:pt idx="884">
                  <c:v>1423724</c:v>
                </c:pt>
                <c:pt idx="885">
                  <c:v>1423725</c:v>
                </c:pt>
                <c:pt idx="886">
                  <c:v>1423725</c:v>
                </c:pt>
                <c:pt idx="887">
                  <c:v>1422436</c:v>
                </c:pt>
                <c:pt idx="888">
                  <c:v>1419980</c:v>
                </c:pt>
                <c:pt idx="889">
                  <c:v>1408677</c:v>
                </c:pt>
                <c:pt idx="890">
                  <c:v>1408677</c:v>
                </c:pt>
                <c:pt idx="891">
                  <c:v>1404318</c:v>
                </c:pt>
                <c:pt idx="892">
                  <c:v>1398642</c:v>
                </c:pt>
                <c:pt idx="893">
                  <c:v>1387288</c:v>
                </c:pt>
                <c:pt idx="894">
                  <c:v>1387289</c:v>
                </c:pt>
                <c:pt idx="895">
                  <c:v>1391526</c:v>
                </c:pt>
                <c:pt idx="896">
                  <c:v>1385784</c:v>
                </c:pt>
                <c:pt idx="897">
                  <c:v>1371843</c:v>
                </c:pt>
                <c:pt idx="898">
                  <c:v>1371846</c:v>
                </c:pt>
                <c:pt idx="899">
                  <c:v>1371846</c:v>
                </c:pt>
                <c:pt idx="900">
                  <c:v>1366676</c:v>
                </c:pt>
                <c:pt idx="901">
                  <c:v>1384563</c:v>
                </c:pt>
                <c:pt idx="902">
                  <c:v>1457721</c:v>
                </c:pt>
                <c:pt idx="903">
                  <c:v>1459701</c:v>
                </c:pt>
                <c:pt idx="904">
                  <c:v>1568171</c:v>
                </c:pt>
                <c:pt idx="905">
                  <c:v>1622487</c:v>
                </c:pt>
                <c:pt idx="906">
                  <c:v>1604720</c:v>
                </c:pt>
                <c:pt idx="907">
                  <c:v>1605380</c:v>
                </c:pt>
                <c:pt idx="908">
                  <c:v>1783761</c:v>
                </c:pt>
                <c:pt idx="909">
                  <c:v>1862841</c:v>
                </c:pt>
                <c:pt idx="910">
                  <c:v>1835110</c:v>
                </c:pt>
                <c:pt idx="911">
                  <c:v>1835594</c:v>
                </c:pt>
                <c:pt idx="912">
                  <c:v>1835595</c:v>
                </c:pt>
                <c:pt idx="913">
                  <c:v>1918741</c:v>
                </c:pt>
                <c:pt idx="914">
                  <c:v>1943441</c:v>
                </c:pt>
                <c:pt idx="915">
                  <c:v>1911381</c:v>
                </c:pt>
                <c:pt idx="916">
                  <c:v>1911401</c:v>
                </c:pt>
                <c:pt idx="917">
                  <c:v>1948388</c:v>
                </c:pt>
                <c:pt idx="918">
                  <c:v>1970600</c:v>
                </c:pt>
                <c:pt idx="919">
                  <c:v>1933380</c:v>
                </c:pt>
                <c:pt idx="920">
                  <c:v>1933466</c:v>
                </c:pt>
                <c:pt idx="921">
                  <c:v>1933548</c:v>
                </c:pt>
                <c:pt idx="922">
                  <c:v>1977897</c:v>
                </c:pt>
                <c:pt idx="923">
                  <c:v>1949228</c:v>
                </c:pt>
                <c:pt idx="924">
                  <c:v>1949236</c:v>
                </c:pt>
                <c:pt idx="925">
                  <c:v>1949599</c:v>
                </c:pt>
                <c:pt idx="926">
                  <c:v>2005035</c:v>
                </c:pt>
                <c:pt idx="927">
                  <c:v>2024868</c:v>
                </c:pt>
                <c:pt idx="928">
                  <c:v>1982775</c:v>
                </c:pt>
                <c:pt idx="929">
                  <c:v>1982789</c:v>
                </c:pt>
                <c:pt idx="930">
                  <c:v>2046839</c:v>
                </c:pt>
                <c:pt idx="931">
                  <c:v>2047235</c:v>
                </c:pt>
                <c:pt idx="932">
                  <c:v>2000305</c:v>
                </c:pt>
                <c:pt idx="933">
                  <c:v>2000324</c:v>
                </c:pt>
                <c:pt idx="934">
                  <c:v>2000368</c:v>
                </c:pt>
                <c:pt idx="935">
                  <c:v>2051176</c:v>
                </c:pt>
                <c:pt idx="936">
                  <c:v>2003592</c:v>
                </c:pt>
                <c:pt idx="937">
                  <c:v>2003621</c:v>
                </c:pt>
                <c:pt idx="938">
                  <c:v>2003656</c:v>
                </c:pt>
                <c:pt idx="939">
                  <c:v>2079093</c:v>
                </c:pt>
                <c:pt idx="940">
                  <c:v>2086574</c:v>
                </c:pt>
                <c:pt idx="941">
                  <c:v>2039468</c:v>
                </c:pt>
                <c:pt idx="942">
                  <c:v>2039469</c:v>
                </c:pt>
                <c:pt idx="943">
                  <c:v>2039542</c:v>
                </c:pt>
                <c:pt idx="944">
                  <c:v>2099849</c:v>
                </c:pt>
                <c:pt idx="945">
                  <c:v>2069769</c:v>
                </c:pt>
                <c:pt idx="946">
                  <c:v>2069789</c:v>
                </c:pt>
                <c:pt idx="947">
                  <c:v>2069790</c:v>
                </c:pt>
                <c:pt idx="948">
                  <c:v>2170562</c:v>
                </c:pt>
                <c:pt idx="949">
                  <c:v>2180678</c:v>
                </c:pt>
                <c:pt idx="950">
                  <c:v>2133400</c:v>
                </c:pt>
                <c:pt idx="951">
                  <c:v>2133436</c:v>
                </c:pt>
                <c:pt idx="952">
                  <c:v>2221429</c:v>
                </c:pt>
                <c:pt idx="953">
                  <c:v>2234807</c:v>
                </c:pt>
                <c:pt idx="954">
                  <c:v>2184683</c:v>
                </c:pt>
                <c:pt idx="955">
                  <c:v>2184684</c:v>
                </c:pt>
                <c:pt idx="956">
                  <c:v>2249019</c:v>
                </c:pt>
                <c:pt idx="957">
                  <c:v>2246989</c:v>
                </c:pt>
                <c:pt idx="958">
                  <c:v>2191305</c:v>
                </c:pt>
                <c:pt idx="959">
                  <c:v>2191325</c:v>
                </c:pt>
                <c:pt idx="960">
                  <c:v>2191325</c:v>
                </c:pt>
                <c:pt idx="961">
                  <c:v>2277561</c:v>
                </c:pt>
                <c:pt idx="962">
                  <c:v>2244265</c:v>
                </c:pt>
                <c:pt idx="963">
                  <c:v>2244270</c:v>
                </c:pt>
                <c:pt idx="964">
                  <c:v>2244270</c:v>
                </c:pt>
                <c:pt idx="965">
                  <c:v>2328124</c:v>
                </c:pt>
                <c:pt idx="966">
                  <c:v>2354155</c:v>
                </c:pt>
                <c:pt idx="967">
                  <c:v>2319637</c:v>
                </c:pt>
                <c:pt idx="968">
                  <c:v>2319637</c:v>
                </c:pt>
                <c:pt idx="969">
                  <c:v>2402362</c:v>
                </c:pt>
                <c:pt idx="970">
                  <c:v>2422177</c:v>
                </c:pt>
                <c:pt idx="971">
                  <c:v>2384779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C4-4135-8E49-ACF2293A5BA4}"/>
            </c:ext>
          </c:extLst>
        </c:ser>
        <c:ser>
          <c:idx val="0"/>
          <c:order val="2"/>
          <c:tx>
            <c:strRef>
              <c:f>Sheet1!$J$6</c:f>
              <c:strCache>
                <c:ptCount val="1"/>
                <c:pt idx="0">
                  <c:v>Treasury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Sheet1!$A$7:$A$1500</c:f>
              <c:numCache>
                <c:formatCode>m/d/yyyy</c:formatCode>
                <c:ptCount val="1494"/>
                <c:pt idx="0">
                  <c:v>37610</c:v>
                </c:pt>
                <c:pt idx="1">
                  <c:v>37617</c:v>
                </c:pt>
                <c:pt idx="2">
                  <c:v>37624</c:v>
                </c:pt>
                <c:pt idx="3">
                  <c:v>37631</c:v>
                </c:pt>
                <c:pt idx="4">
                  <c:v>37638</c:v>
                </c:pt>
                <c:pt idx="5">
                  <c:v>37645</c:v>
                </c:pt>
                <c:pt idx="6">
                  <c:v>37652</c:v>
                </c:pt>
                <c:pt idx="7">
                  <c:v>37659</c:v>
                </c:pt>
                <c:pt idx="8">
                  <c:v>37666</c:v>
                </c:pt>
                <c:pt idx="9">
                  <c:v>37673</c:v>
                </c:pt>
                <c:pt idx="10">
                  <c:v>37680</c:v>
                </c:pt>
                <c:pt idx="11">
                  <c:v>37687</c:v>
                </c:pt>
                <c:pt idx="12">
                  <c:v>37694</c:v>
                </c:pt>
                <c:pt idx="13">
                  <c:v>37701</c:v>
                </c:pt>
                <c:pt idx="14">
                  <c:v>37708</c:v>
                </c:pt>
                <c:pt idx="15">
                  <c:v>37715</c:v>
                </c:pt>
                <c:pt idx="16">
                  <c:v>37722</c:v>
                </c:pt>
                <c:pt idx="17">
                  <c:v>37729</c:v>
                </c:pt>
                <c:pt idx="18">
                  <c:v>37736</c:v>
                </c:pt>
                <c:pt idx="19">
                  <c:v>37743</c:v>
                </c:pt>
                <c:pt idx="20">
                  <c:v>37750</c:v>
                </c:pt>
                <c:pt idx="21">
                  <c:v>37757</c:v>
                </c:pt>
                <c:pt idx="22">
                  <c:v>37764</c:v>
                </c:pt>
                <c:pt idx="23">
                  <c:v>37771</c:v>
                </c:pt>
                <c:pt idx="24">
                  <c:v>37778</c:v>
                </c:pt>
                <c:pt idx="25">
                  <c:v>37785</c:v>
                </c:pt>
                <c:pt idx="26">
                  <c:v>37792</c:v>
                </c:pt>
                <c:pt idx="27">
                  <c:v>37799</c:v>
                </c:pt>
                <c:pt idx="28">
                  <c:v>37806</c:v>
                </c:pt>
                <c:pt idx="29">
                  <c:v>37813</c:v>
                </c:pt>
                <c:pt idx="30">
                  <c:v>37820</c:v>
                </c:pt>
                <c:pt idx="31">
                  <c:v>37827</c:v>
                </c:pt>
                <c:pt idx="32">
                  <c:v>37834</c:v>
                </c:pt>
                <c:pt idx="33">
                  <c:v>37841</c:v>
                </c:pt>
                <c:pt idx="34">
                  <c:v>37848</c:v>
                </c:pt>
                <c:pt idx="35">
                  <c:v>37855</c:v>
                </c:pt>
                <c:pt idx="36">
                  <c:v>37862</c:v>
                </c:pt>
                <c:pt idx="37">
                  <c:v>37869</c:v>
                </c:pt>
                <c:pt idx="38">
                  <c:v>37876</c:v>
                </c:pt>
                <c:pt idx="39">
                  <c:v>37883</c:v>
                </c:pt>
                <c:pt idx="40">
                  <c:v>37890</c:v>
                </c:pt>
                <c:pt idx="41">
                  <c:v>37897</c:v>
                </c:pt>
                <c:pt idx="42">
                  <c:v>37904</c:v>
                </c:pt>
                <c:pt idx="43">
                  <c:v>37911</c:v>
                </c:pt>
                <c:pt idx="44">
                  <c:v>37918</c:v>
                </c:pt>
                <c:pt idx="45">
                  <c:v>37925</c:v>
                </c:pt>
                <c:pt idx="46">
                  <c:v>37932</c:v>
                </c:pt>
                <c:pt idx="47">
                  <c:v>37939</c:v>
                </c:pt>
                <c:pt idx="48">
                  <c:v>37946</c:v>
                </c:pt>
                <c:pt idx="49">
                  <c:v>37953</c:v>
                </c:pt>
                <c:pt idx="50">
                  <c:v>37960</c:v>
                </c:pt>
                <c:pt idx="51">
                  <c:v>37967</c:v>
                </c:pt>
                <c:pt idx="52">
                  <c:v>37974</c:v>
                </c:pt>
                <c:pt idx="53">
                  <c:v>37981</c:v>
                </c:pt>
                <c:pt idx="54">
                  <c:v>37988</c:v>
                </c:pt>
                <c:pt idx="55">
                  <c:v>37995</c:v>
                </c:pt>
                <c:pt idx="56">
                  <c:v>38002</c:v>
                </c:pt>
                <c:pt idx="57">
                  <c:v>38009</c:v>
                </c:pt>
                <c:pt idx="58">
                  <c:v>38016</c:v>
                </c:pt>
                <c:pt idx="59">
                  <c:v>38023</c:v>
                </c:pt>
                <c:pt idx="60">
                  <c:v>38030</c:v>
                </c:pt>
                <c:pt idx="61">
                  <c:v>38037</c:v>
                </c:pt>
                <c:pt idx="62">
                  <c:v>38044</c:v>
                </c:pt>
                <c:pt idx="63">
                  <c:v>38051</c:v>
                </c:pt>
                <c:pt idx="64">
                  <c:v>38058</c:v>
                </c:pt>
                <c:pt idx="65">
                  <c:v>38065</c:v>
                </c:pt>
                <c:pt idx="66">
                  <c:v>38072</c:v>
                </c:pt>
                <c:pt idx="67">
                  <c:v>38079</c:v>
                </c:pt>
                <c:pt idx="68">
                  <c:v>38086</c:v>
                </c:pt>
                <c:pt idx="69">
                  <c:v>38093</c:v>
                </c:pt>
                <c:pt idx="70">
                  <c:v>38100</c:v>
                </c:pt>
                <c:pt idx="71">
                  <c:v>38107</c:v>
                </c:pt>
                <c:pt idx="72">
                  <c:v>38114</c:v>
                </c:pt>
                <c:pt idx="73">
                  <c:v>38121</c:v>
                </c:pt>
                <c:pt idx="74">
                  <c:v>38128</c:v>
                </c:pt>
                <c:pt idx="75">
                  <c:v>38135</c:v>
                </c:pt>
                <c:pt idx="76">
                  <c:v>38142</c:v>
                </c:pt>
                <c:pt idx="77">
                  <c:v>38149</c:v>
                </c:pt>
                <c:pt idx="78">
                  <c:v>38156</c:v>
                </c:pt>
                <c:pt idx="79">
                  <c:v>38163</c:v>
                </c:pt>
                <c:pt idx="80">
                  <c:v>38170</c:v>
                </c:pt>
                <c:pt idx="81">
                  <c:v>38177</c:v>
                </c:pt>
                <c:pt idx="82">
                  <c:v>38184</c:v>
                </c:pt>
                <c:pt idx="83">
                  <c:v>38191</c:v>
                </c:pt>
                <c:pt idx="84">
                  <c:v>38198</c:v>
                </c:pt>
                <c:pt idx="85">
                  <c:v>38205</c:v>
                </c:pt>
                <c:pt idx="86">
                  <c:v>38212</c:v>
                </c:pt>
                <c:pt idx="87">
                  <c:v>38219</c:v>
                </c:pt>
                <c:pt idx="88">
                  <c:v>38226</c:v>
                </c:pt>
                <c:pt idx="89">
                  <c:v>38233</c:v>
                </c:pt>
                <c:pt idx="90">
                  <c:v>38240</c:v>
                </c:pt>
                <c:pt idx="91">
                  <c:v>38247</c:v>
                </c:pt>
                <c:pt idx="92">
                  <c:v>38254</c:v>
                </c:pt>
                <c:pt idx="93">
                  <c:v>38261</c:v>
                </c:pt>
                <c:pt idx="94">
                  <c:v>38268</c:v>
                </c:pt>
                <c:pt idx="95">
                  <c:v>38275</c:v>
                </c:pt>
                <c:pt idx="96">
                  <c:v>38282</c:v>
                </c:pt>
                <c:pt idx="97">
                  <c:v>38289</c:v>
                </c:pt>
                <c:pt idx="98">
                  <c:v>38296</c:v>
                </c:pt>
                <c:pt idx="99">
                  <c:v>38303</c:v>
                </c:pt>
                <c:pt idx="100">
                  <c:v>38310</c:v>
                </c:pt>
                <c:pt idx="101">
                  <c:v>38317</c:v>
                </c:pt>
                <c:pt idx="102">
                  <c:v>38324</c:v>
                </c:pt>
                <c:pt idx="103">
                  <c:v>38331</c:v>
                </c:pt>
                <c:pt idx="104">
                  <c:v>38338</c:v>
                </c:pt>
                <c:pt idx="105">
                  <c:v>38345</c:v>
                </c:pt>
                <c:pt idx="106">
                  <c:v>38352</c:v>
                </c:pt>
                <c:pt idx="107">
                  <c:v>38359</c:v>
                </c:pt>
                <c:pt idx="108">
                  <c:v>38366</c:v>
                </c:pt>
                <c:pt idx="109">
                  <c:v>38373</c:v>
                </c:pt>
                <c:pt idx="110">
                  <c:v>38380</c:v>
                </c:pt>
                <c:pt idx="111">
                  <c:v>38387</c:v>
                </c:pt>
                <c:pt idx="112">
                  <c:v>38394</c:v>
                </c:pt>
                <c:pt idx="113">
                  <c:v>38401</c:v>
                </c:pt>
                <c:pt idx="114">
                  <c:v>38408</c:v>
                </c:pt>
                <c:pt idx="115">
                  <c:v>38415</c:v>
                </c:pt>
                <c:pt idx="116">
                  <c:v>38422</c:v>
                </c:pt>
                <c:pt idx="117">
                  <c:v>38429</c:v>
                </c:pt>
                <c:pt idx="118">
                  <c:v>38436</c:v>
                </c:pt>
                <c:pt idx="119">
                  <c:v>38443</c:v>
                </c:pt>
                <c:pt idx="120">
                  <c:v>38450</c:v>
                </c:pt>
                <c:pt idx="121">
                  <c:v>38457</c:v>
                </c:pt>
                <c:pt idx="122">
                  <c:v>38464</c:v>
                </c:pt>
                <c:pt idx="123">
                  <c:v>38471</c:v>
                </c:pt>
                <c:pt idx="124">
                  <c:v>38478</c:v>
                </c:pt>
                <c:pt idx="125">
                  <c:v>38485</c:v>
                </c:pt>
                <c:pt idx="126">
                  <c:v>38492</c:v>
                </c:pt>
                <c:pt idx="127">
                  <c:v>38499</c:v>
                </c:pt>
                <c:pt idx="128">
                  <c:v>38506</c:v>
                </c:pt>
                <c:pt idx="129">
                  <c:v>38513</c:v>
                </c:pt>
                <c:pt idx="130">
                  <c:v>38520</c:v>
                </c:pt>
                <c:pt idx="131">
                  <c:v>38527</c:v>
                </c:pt>
                <c:pt idx="132">
                  <c:v>38534</c:v>
                </c:pt>
                <c:pt idx="133">
                  <c:v>38541</c:v>
                </c:pt>
                <c:pt idx="134">
                  <c:v>38548</c:v>
                </c:pt>
                <c:pt idx="135">
                  <c:v>38555</c:v>
                </c:pt>
                <c:pt idx="136">
                  <c:v>38562</c:v>
                </c:pt>
                <c:pt idx="137">
                  <c:v>38569</c:v>
                </c:pt>
                <c:pt idx="138">
                  <c:v>38576</c:v>
                </c:pt>
                <c:pt idx="139">
                  <c:v>38583</c:v>
                </c:pt>
                <c:pt idx="140">
                  <c:v>38590</c:v>
                </c:pt>
                <c:pt idx="141">
                  <c:v>38597</c:v>
                </c:pt>
                <c:pt idx="142">
                  <c:v>38604</c:v>
                </c:pt>
                <c:pt idx="143">
                  <c:v>38611</c:v>
                </c:pt>
                <c:pt idx="144">
                  <c:v>38618</c:v>
                </c:pt>
                <c:pt idx="145">
                  <c:v>38625</c:v>
                </c:pt>
                <c:pt idx="146">
                  <c:v>38632</c:v>
                </c:pt>
                <c:pt idx="147">
                  <c:v>38639</c:v>
                </c:pt>
                <c:pt idx="148">
                  <c:v>38646</c:v>
                </c:pt>
                <c:pt idx="149">
                  <c:v>38653</c:v>
                </c:pt>
                <c:pt idx="150">
                  <c:v>38660</c:v>
                </c:pt>
                <c:pt idx="151">
                  <c:v>38667</c:v>
                </c:pt>
                <c:pt idx="152">
                  <c:v>38674</c:v>
                </c:pt>
                <c:pt idx="153">
                  <c:v>38681</c:v>
                </c:pt>
                <c:pt idx="154">
                  <c:v>38688</c:v>
                </c:pt>
                <c:pt idx="155">
                  <c:v>38695</c:v>
                </c:pt>
                <c:pt idx="156">
                  <c:v>38702</c:v>
                </c:pt>
                <c:pt idx="157">
                  <c:v>38709</c:v>
                </c:pt>
                <c:pt idx="158">
                  <c:v>38716</c:v>
                </c:pt>
                <c:pt idx="159">
                  <c:v>38723</c:v>
                </c:pt>
                <c:pt idx="160">
                  <c:v>38730</c:v>
                </c:pt>
                <c:pt idx="161">
                  <c:v>38737</c:v>
                </c:pt>
                <c:pt idx="162">
                  <c:v>38744</c:v>
                </c:pt>
                <c:pt idx="163">
                  <c:v>38751</c:v>
                </c:pt>
                <c:pt idx="164">
                  <c:v>38758</c:v>
                </c:pt>
                <c:pt idx="165">
                  <c:v>38765</c:v>
                </c:pt>
                <c:pt idx="166">
                  <c:v>38772</c:v>
                </c:pt>
                <c:pt idx="167">
                  <c:v>38779</c:v>
                </c:pt>
                <c:pt idx="168">
                  <c:v>38786</c:v>
                </c:pt>
                <c:pt idx="169">
                  <c:v>38793</c:v>
                </c:pt>
                <c:pt idx="170">
                  <c:v>38800</c:v>
                </c:pt>
                <c:pt idx="171">
                  <c:v>38807</c:v>
                </c:pt>
                <c:pt idx="172">
                  <c:v>38814</c:v>
                </c:pt>
                <c:pt idx="173">
                  <c:v>38821</c:v>
                </c:pt>
                <c:pt idx="174">
                  <c:v>38828</c:v>
                </c:pt>
                <c:pt idx="175">
                  <c:v>38835</c:v>
                </c:pt>
                <c:pt idx="176">
                  <c:v>38842</c:v>
                </c:pt>
                <c:pt idx="177">
                  <c:v>38849</c:v>
                </c:pt>
                <c:pt idx="178">
                  <c:v>38856</c:v>
                </c:pt>
                <c:pt idx="179">
                  <c:v>38863</c:v>
                </c:pt>
                <c:pt idx="180">
                  <c:v>38870</c:v>
                </c:pt>
                <c:pt idx="181">
                  <c:v>38877</c:v>
                </c:pt>
                <c:pt idx="182">
                  <c:v>38884</c:v>
                </c:pt>
                <c:pt idx="183">
                  <c:v>38891</c:v>
                </c:pt>
                <c:pt idx="184">
                  <c:v>38898</c:v>
                </c:pt>
                <c:pt idx="185">
                  <c:v>38905</c:v>
                </c:pt>
                <c:pt idx="186">
                  <c:v>38912</c:v>
                </c:pt>
                <c:pt idx="187">
                  <c:v>38919</c:v>
                </c:pt>
                <c:pt idx="188">
                  <c:v>38926</c:v>
                </c:pt>
                <c:pt idx="189">
                  <c:v>38933</c:v>
                </c:pt>
                <c:pt idx="190">
                  <c:v>38940</c:v>
                </c:pt>
                <c:pt idx="191">
                  <c:v>38947</c:v>
                </c:pt>
                <c:pt idx="192">
                  <c:v>38954</c:v>
                </c:pt>
                <c:pt idx="193">
                  <c:v>38961</c:v>
                </c:pt>
                <c:pt idx="194">
                  <c:v>38968</c:v>
                </c:pt>
                <c:pt idx="195">
                  <c:v>38975</c:v>
                </c:pt>
                <c:pt idx="196">
                  <c:v>38982</c:v>
                </c:pt>
                <c:pt idx="197">
                  <c:v>38989</c:v>
                </c:pt>
                <c:pt idx="198">
                  <c:v>38996</c:v>
                </c:pt>
                <c:pt idx="199">
                  <c:v>39003</c:v>
                </c:pt>
                <c:pt idx="200">
                  <c:v>39010</c:v>
                </c:pt>
                <c:pt idx="201">
                  <c:v>39017</c:v>
                </c:pt>
                <c:pt idx="202">
                  <c:v>39024</c:v>
                </c:pt>
                <c:pt idx="203">
                  <c:v>39031</c:v>
                </c:pt>
                <c:pt idx="204">
                  <c:v>39038</c:v>
                </c:pt>
                <c:pt idx="205">
                  <c:v>39045</c:v>
                </c:pt>
                <c:pt idx="206">
                  <c:v>39052</c:v>
                </c:pt>
                <c:pt idx="207">
                  <c:v>39059</c:v>
                </c:pt>
                <c:pt idx="208">
                  <c:v>39066</c:v>
                </c:pt>
                <c:pt idx="209">
                  <c:v>39073</c:v>
                </c:pt>
                <c:pt idx="210">
                  <c:v>39080</c:v>
                </c:pt>
                <c:pt idx="211">
                  <c:v>39087</c:v>
                </c:pt>
                <c:pt idx="212">
                  <c:v>39094</c:v>
                </c:pt>
                <c:pt idx="213">
                  <c:v>39101</c:v>
                </c:pt>
                <c:pt idx="214">
                  <c:v>39108</c:v>
                </c:pt>
                <c:pt idx="215">
                  <c:v>39115</c:v>
                </c:pt>
                <c:pt idx="216">
                  <c:v>39122</c:v>
                </c:pt>
                <c:pt idx="217">
                  <c:v>39129</c:v>
                </c:pt>
                <c:pt idx="218">
                  <c:v>39136</c:v>
                </c:pt>
                <c:pt idx="219">
                  <c:v>39143</c:v>
                </c:pt>
                <c:pt idx="220">
                  <c:v>39150</c:v>
                </c:pt>
                <c:pt idx="221">
                  <c:v>39157</c:v>
                </c:pt>
                <c:pt idx="222">
                  <c:v>39164</c:v>
                </c:pt>
                <c:pt idx="223">
                  <c:v>39171</c:v>
                </c:pt>
                <c:pt idx="224">
                  <c:v>39178</c:v>
                </c:pt>
                <c:pt idx="225">
                  <c:v>39185</c:v>
                </c:pt>
                <c:pt idx="226">
                  <c:v>39192</c:v>
                </c:pt>
                <c:pt idx="227">
                  <c:v>39199</c:v>
                </c:pt>
                <c:pt idx="228">
                  <c:v>39206</c:v>
                </c:pt>
                <c:pt idx="229">
                  <c:v>39213</c:v>
                </c:pt>
                <c:pt idx="230">
                  <c:v>39220</c:v>
                </c:pt>
                <c:pt idx="231">
                  <c:v>39227</c:v>
                </c:pt>
                <c:pt idx="232">
                  <c:v>39234</c:v>
                </c:pt>
                <c:pt idx="233">
                  <c:v>39241</c:v>
                </c:pt>
                <c:pt idx="234">
                  <c:v>39248</c:v>
                </c:pt>
                <c:pt idx="235">
                  <c:v>39255</c:v>
                </c:pt>
                <c:pt idx="236">
                  <c:v>39262</c:v>
                </c:pt>
                <c:pt idx="237">
                  <c:v>39269</c:v>
                </c:pt>
                <c:pt idx="238">
                  <c:v>39276</c:v>
                </c:pt>
                <c:pt idx="239">
                  <c:v>39283</c:v>
                </c:pt>
                <c:pt idx="240">
                  <c:v>39290</c:v>
                </c:pt>
                <c:pt idx="241">
                  <c:v>39297</c:v>
                </c:pt>
                <c:pt idx="242">
                  <c:v>39304</c:v>
                </c:pt>
                <c:pt idx="243">
                  <c:v>39311</c:v>
                </c:pt>
                <c:pt idx="244">
                  <c:v>39318</c:v>
                </c:pt>
                <c:pt idx="245">
                  <c:v>39325</c:v>
                </c:pt>
                <c:pt idx="246">
                  <c:v>39332</c:v>
                </c:pt>
                <c:pt idx="247">
                  <c:v>39339</c:v>
                </c:pt>
                <c:pt idx="248">
                  <c:v>39346</c:v>
                </c:pt>
                <c:pt idx="249">
                  <c:v>39353</c:v>
                </c:pt>
                <c:pt idx="250">
                  <c:v>39360</c:v>
                </c:pt>
                <c:pt idx="251">
                  <c:v>39367</c:v>
                </c:pt>
                <c:pt idx="252">
                  <c:v>39374</c:v>
                </c:pt>
                <c:pt idx="253">
                  <c:v>39381</c:v>
                </c:pt>
                <c:pt idx="254">
                  <c:v>39388</c:v>
                </c:pt>
                <c:pt idx="255">
                  <c:v>39395</c:v>
                </c:pt>
                <c:pt idx="256">
                  <c:v>39402</c:v>
                </c:pt>
                <c:pt idx="257">
                  <c:v>39409</c:v>
                </c:pt>
                <c:pt idx="258">
                  <c:v>39416</c:v>
                </c:pt>
                <c:pt idx="259">
                  <c:v>39423</c:v>
                </c:pt>
                <c:pt idx="260">
                  <c:v>39430</c:v>
                </c:pt>
                <c:pt idx="261">
                  <c:v>39437</c:v>
                </c:pt>
                <c:pt idx="262">
                  <c:v>39444</c:v>
                </c:pt>
                <c:pt idx="263">
                  <c:v>39451</c:v>
                </c:pt>
                <c:pt idx="264">
                  <c:v>39458</c:v>
                </c:pt>
                <c:pt idx="265">
                  <c:v>39465</c:v>
                </c:pt>
                <c:pt idx="266">
                  <c:v>39472</c:v>
                </c:pt>
                <c:pt idx="267">
                  <c:v>39479</c:v>
                </c:pt>
                <c:pt idx="268">
                  <c:v>39486</c:v>
                </c:pt>
                <c:pt idx="269">
                  <c:v>39493</c:v>
                </c:pt>
                <c:pt idx="270">
                  <c:v>39500</c:v>
                </c:pt>
                <c:pt idx="271">
                  <c:v>39507</c:v>
                </c:pt>
                <c:pt idx="272">
                  <c:v>39514</c:v>
                </c:pt>
                <c:pt idx="273">
                  <c:v>39521</c:v>
                </c:pt>
                <c:pt idx="274">
                  <c:v>39528</c:v>
                </c:pt>
                <c:pt idx="275">
                  <c:v>39535</c:v>
                </c:pt>
                <c:pt idx="276">
                  <c:v>39542</c:v>
                </c:pt>
                <c:pt idx="277">
                  <c:v>39549</c:v>
                </c:pt>
                <c:pt idx="278">
                  <c:v>39556</c:v>
                </c:pt>
                <c:pt idx="279">
                  <c:v>39563</c:v>
                </c:pt>
                <c:pt idx="280">
                  <c:v>39570</c:v>
                </c:pt>
                <c:pt idx="281">
                  <c:v>39577</c:v>
                </c:pt>
                <c:pt idx="282">
                  <c:v>39584</c:v>
                </c:pt>
                <c:pt idx="283">
                  <c:v>39591</c:v>
                </c:pt>
                <c:pt idx="284">
                  <c:v>39598</c:v>
                </c:pt>
                <c:pt idx="285">
                  <c:v>39605</c:v>
                </c:pt>
                <c:pt idx="286">
                  <c:v>39612</c:v>
                </c:pt>
                <c:pt idx="287">
                  <c:v>39619</c:v>
                </c:pt>
                <c:pt idx="288">
                  <c:v>39626</c:v>
                </c:pt>
                <c:pt idx="289">
                  <c:v>39633</c:v>
                </c:pt>
                <c:pt idx="290">
                  <c:v>39640</c:v>
                </c:pt>
                <c:pt idx="291">
                  <c:v>39647</c:v>
                </c:pt>
                <c:pt idx="292">
                  <c:v>39654</c:v>
                </c:pt>
                <c:pt idx="293">
                  <c:v>39661</c:v>
                </c:pt>
                <c:pt idx="294">
                  <c:v>39668</c:v>
                </c:pt>
                <c:pt idx="295">
                  <c:v>39675</c:v>
                </c:pt>
                <c:pt idx="296">
                  <c:v>39682</c:v>
                </c:pt>
                <c:pt idx="297">
                  <c:v>39689</c:v>
                </c:pt>
                <c:pt idx="298">
                  <c:v>39696</c:v>
                </c:pt>
                <c:pt idx="299">
                  <c:v>39703</c:v>
                </c:pt>
                <c:pt idx="300">
                  <c:v>39710</c:v>
                </c:pt>
                <c:pt idx="301">
                  <c:v>39717</c:v>
                </c:pt>
                <c:pt idx="302">
                  <c:v>39724</c:v>
                </c:pt>
                <c:pt idx="303">
                  <c:v>39731</c:v>
                </c:pt>
                <c:pt idx="304">
                  <c:v>39738</c:v>
                </c:pt>
                <c:pt idx="305">
                  <c:v>39745</c:v>
                </c:pt>
                <c:pt idx="306">
                  <c:v>39752</c:v>
                </c:pt>
                <c:pt idx="307">
                  <c:v>39759</c:v>
                </c:pt>
                <c:pt idx="308">
                  <c:v>39766</c:v>
                </c:pt>
                <c:pt idx="309">
                  <c:v>39773</c:v>
                </c:pt>
                <c:pt idx="310">
                  <c:v>39780</c:v>
                </c:pt>
                <c:pt idx="311">
                  <c:v>39787</c:v>
                </c:pt>
                <c:pt idx="312">
                  <c:v>39794</c:v>
                </c:pt>
                <c:pt idx="313">
                  <c:v>39801</c:v>
                </c:pt>
                <c:pt idx="314">
                  <c:v>39808</c:v>
                </c:pt>
                <c:pt idx="315">
                  <c:v>39815</c:v>
                </c:pt>
                <c:pt idx="316">
                  <c:v>39822</c:v>
                </c:pt>
                <c:pt idx="317">
                  <c:v>39829</c:v>
                </c:pt>
                <c:pt idx="318">
                  <c:v>39836</c:v>
                </c:pt>
                <c:pt idx="319">
                  <c:v>39843</c:v>
                </c:pt>
                <c:pt idx="320">
                  <c:v>39850</c:v>
                </c:pt>
                <c:pt idx="321">
                  <c:v>39857</c:v>
                </c:pt>
                <c:pt idx="322">
                  <c:v>39864</c:v>
                </c:pt>
                <c:pt idx="323">
                  <c:v>39871</c:v>
                </c:pt>
                <c:pt idx="324">
                  <c:v>39878</c:v>
                </c:pt>
                <c:pt idx="325">
                  <c:v>39885</c:v>
                </c:pt>
                <c:pt idx="326">
                  <c:v>39892</c:v>
                </c:pt>
                <c:pt idx="327">
                  <c:v>39899</c:v>
                </c:pt>
                <c:pt idx="328">
                  <c:v>39906</c:v>
                </c:pt>
                <c:pt idx="329">
                  <c:v>39913</c:v>
                </c:pt>
                <c:pt idx="330">
                  <c:v>39920</c:v>
                </c:pt>
                <c:pt idx="331">
                  <c:v>39927</c:v>
                </c:pt>
                <c:pt idx="332">
                  <c:v>39934</c:v>
                </c:pt>
                <c:pt idx="333">
                  <c:v>39941</c:v>
                </c:pt>
                <c:pt idx="334">
                  <c:v>39948</c:v>
                </c:pt>
                <c:pt idx="335">
                  <c:v>39955</c:v>
                </c:pt>
                <c:pt idx="336">
                  <c:v>39962</c:v>
                </c:pt>
                <c:pt idx="337">
                  <c:v>39969</c:v>
                </c:pt>
                <c:pt idx="338">
                  <c:v>39976</c:v>
                </c:pt>
                <c:pt idx="339">
                  <c:v>39983</c:v>
                </c:pt>
                <c:pt idx="340">
                  <c:v>39990</c:v>
                </c:pt>
                <c:pt idx="341">
                  <c:v>39997</c:v>
                </c:pt>
                <c:pt idx="342">
                  <c:v>40004</c:v>
                </c:pt>
                <c:pt idx="343">
                  <c:v>40011</c:v>
                </c:pt>
                <c:pt idx="344">
                  <c:v>40018</c:v>
                </c:pt>
                <c:pt idx="345">
                  <c:v>40025</c:v>
                </c:pt>
                <c:pt idx="346">
                  <c:v>40032</c:v>
                </c:pt>
                <c:pt idx="347">
                  <c:v>40039</c:v>
                </c:pt>
                <c:pt idx="348">
                  <c:v>40046</c:v>
                </c:pt>
                <c:pt idx="349">
                  <c:v>40053</c:v>
                </c:pt>
                <c:pt idx="350">
                  <c:v>40060</c:v>
                </c:pt>
                <c:pt idx="351">
                  <c:v>40067</c:v>
                </c:pt>
                <c:pt idx="352">
                  <c:v>40074</c:v>
                </c:pt>
                <c:pt idx="353">
                  <c:v>40081</c:v>
                </c:pt>
                <c:pt idx="354">
                  <c:v>40088</c:v>
                </c:pt>
                <c:pt idx="355">
                  <c:v>40095</c:v>
                </c:pt>
                <c:pt idx="356">
                  <c:v>40102</c:v>
                </c:pt>
                <c:pt idx="357">
                  <c:v>40109</c:v>
                </c:pt>
                <c:pt idx="358">
                  <c:v>40116</c:v>
                </c:pt>
                <c:pt idx="359">
                  <c:v>40123</c:v>
                </c:pt>
                <c:pt idx="360">
                  <c:v>40130</c:v>
                </c:pt>
                <c:pt idx="361">
                  <c:v>40137</c:v>
                </c:pt>
                <c:pt idx="362">
                  <c:v>40144</c:v>
                </c:pt>
                <c:pt idx="363">
                  <c:v>40151</c:v>
                </c:pt>
                <c:pt idx="364">
                  <c:v>40158</c:v>
                </c:pt>
                <c:pt idx="365">
                  <c:v>40165</c:v>
                </c:pt>
                <c:pt idx="366">
                  <c:v>40172</c:v>
                </c:pt>
                <c:pt idx="367">
                  <c:v>40179</c:v>
                </c:pt>
                <c:pt idx="368">
                  <c:v>40186</c:v>
                </c:pt>
                <c:pt idx="369">
                  <c:v>40193</c:v>
                </c:pt>
                <c:pt idx="370">
                  <c:v>40200</c:v>
                </c:pt>
                <c:pt idx="371">
                  <c:v>40207</c:v>
                </c:pt>
                <c:pt idx="372">
                  <c:v>40214</c:v>
                </c:pt>
                <c:pt idx="373">
                  <c:v>40221</c:v>
                </c:pt>
                <c:pt idx="374">
                  <c:v>40228</c:v>
                </c:pt>
                <c:pt idx="375">
                  <c:v>40235</c:v>
                </c:pt>
                <c:pt idx="376">
                  <c:v>40242</c:v>
                </c:pt>
                <c:pt idx="377">
                  <c:v>40249</c:v>
                </c:pt>
                <c:pt idx="378">
                  <c:v>40256</c:v>
                </c:pt>
                <c:pt idx="379">
                  <c:v>40263</c:v>
                </c:pt>
                <c:pt idx="380">
                  <c:v>40270</c:v>
                </c:pt>
                <c:pt idx="381">
                  <c:v>40277</c:v>
                </c:pt>
                <c:pt idx="382">
                  <c:v>40284</c:v>
                </c:pt>
                <c:pt idx="383">
                  <c:v>40291</c:v>
                </c:pt>
                <c:pt idx="384">
                  <c:v>40298</c:v>
                </c:pt>
                <c:pt idx="385">
                  <c:v>40305</c:v>
                </c:pt>
                <c:pt idx="386">
                  <c:v>40312</c:v>
                </c:pt>
                <c:pt idx="387">
                  <c:v>40319</c:v>
                </c:pt>
                <c:pt idx="388">
                  <c:v>40326</c:v>
                </c:pt>
                <c:pt idx="389">
                  <c:v>40333</c:v>
                </c:pt>
                <c:pt idx="390">
                  <c:v>40340</c:v>
                </c:pt>
                <c:pt idx="391">
                  <c:v>40347</c:v>
                </c:pt>
                <c:pt idx="392">
                  <c:v>40354</c:v>
                </c:pt>
                <c:pt idx="393">
                  <c:v>40361</c:v>
                </c:pt>
                <c:pt idx="394">
                  <c:v>40368</c:v>
                </c:pt>
                <c:pt idx="395">
                  <c:v>40375</c:v>
                </c:pt>
                <c:pt idx="396">
                  <c:v>40382</c:v>
                </c:pt>
                <c:pt idx="397">
                  <c:v>40389</c:v>
                </c:pt>
                <c:pt idx="398">
                  <c:v>40396</c:v>
                </c:pt>
                <c:pt idx="399">
                  <c:v>40403</c:v>
                </c:pt>
                <c:pt idx="400">
                  <c:v>40410</c:v>
                </c:pt>
                <c:pt idx="401">
                  <c:v>40417</c:v>
                </c:pt>
                <c:pt idx="402">
                  <c:v>40424</c:v>
                </c:pt>
                <c:pt idx="403">
                  <c:v>40431</c:v>
                </c:pt>
                <c:pt idx="404">
                  <c:v>40438</c:v>
                </c:pt>
                <c:pt idx="405">
                  <c:v>40445</c:v>
                </c:pt>
                <c:pt idx="406">
                  <c:v>40452</c:v>
                </c:pt>
                <c:pt idx="407">
                  <c:v>40459</c:v>
                </c:pt>
                <c:pt idx="408">
                  <c:v>40466</c:v>
                </c:pt>
                <c:pt idx="409">
                  <c:v>40473</c:v>
                </c:pt>
                <c:pt idx="410">
                  <c:v>40480</c:v>
                </c:pt>
                <c:pt idx="411">
                  <c:v>40487</c:v>
                </c:pt>
                <c:pt idx="412">
                  <c:v>40494</c:v>
                </c:pt>
                <c:pt idx="413">
                  <c:v>40501</c:v>
                </c:pt>
                <c:pt idx="414">
                  <c:v>40508</c:v>
                </c:pt>
                <c:pt idx="415">
                  <c:v>40515</c:v>
                </c:pt>
                <c:pt idx="416">
                  <c:v>40522</c:v>
                </c:pt>
                <c:pt idx="417">
                  <c:v>40529</c:v>
                </c:pt>
                <c:pt idx="418">
                  <c:v>40536</c:v>
                </c:pt>
                <c:pt idx="419">
                  <c:v>40543</c:v>
                </c:pt>
                <c:pt idx="420">
                  <c:v>40550</c:v>
                </c:pt>
                <c:pt idx="421">
                  <c:v>40557</c:v>
                </c:pt>
                <c:pt idx="422">
                  <c:v>40564</c:v>
                </c:pt>
                <c:pt idx="423">
                  <c:v>40571</c:v>
                </c:pt>
                <c:pt idx="424">
                  <c:v>40578</c:v>
                </c:pt>
                <c:pt idx="425">
                  <c:v>40585</c:v>
                </c:pt>
                <c:pt idx="426">
                  <c:v>40592</c:v>
                </c:pt>
                <c:pt idx="427">
                  <c:v>40599</c:v>
                </c:pt>
                <c:pt idx="428">
                  <c:v>40606</c:v>
                </c:pt>
                <c:pt idx="429">
                  <c:v>40613</c:v>
                </c:pt>
                <c:pt idx="430">
                  <c:v>40620</c:v>
                </c:pt>
                <c:pt idx="431">
                  <c:v>40627</c:v>
                </c:pt>
                <c:pt idx="432">
                  <c:v>40634</c:v>
                </c:pt>
                <c:pt idx="433">
                  <c:v>40641</c:v>
                </c:pt>
                <c:pt idx="434">
                  <c:v>40648</c:v>
                </c:pt>
                <c:pt idx="435">
                  <c:v>40655</c:v>
                </c:pt>
                <c:pt idx="436">
                  <c:v>40662</c:v>
                </c:pt>
                <c:pt idx="437">
                  <c:v>40669</c:v>
                </c:pt>
                <c:pt idx="438">
                  <c:v>40676</c:v>
                </c:pt>
                <c:pt idx="439">
                  <c:v>40683</c:v>
                </c:pt>
                <c:pt idx="440">
                  <c:v>40690</c:v>
                </c:pt>
                <c:pt idx="441">
                  <c:v>40697</c:v>
                </c:pt>
                <c:pt idx="442">
                  <c:v>40704</c:v>
                </c:pt>
                <c:pt idx="443">
                  <c:v>40711</c:v>
                </c:pt>
                <c:pt idx="444">
                  <c:v>40718</c:v>
                </c:pt>
                <c:pt idx="445">
                  <c:v>40725</c:v>
                </c:pt>
                <c:pt idx="446">
                  <c:v>40732</c:v>
                </c:pt>
                <c:pt idx="447">
                  <c:v>40739</c:v>
                </c:pt>
                <c:pt idx="448">
                  <c:v>40746</c:v>
                </c:pt>
                <c:pt idx="449">
                  <c:v>40753</c:v>
                </c:pt>
                <c:pt idx="450">
                  <c:v>40760</c:v>
                </c:pt>
                <c:pt idx="451">
                  <c:v>40767</c:v>
                </c:pt>
                <c:pt idx="452">
                  <c:v>40774</c:v>
                </c:pt>
                <c:pt idx="453">
                  <c:v>40781</c:v>
                </c:pt>
                <c:pt idx="454">
                  <c:v>40788</c:v>
                </c:pt>
                <c:pt idx="455">
                  <c:v>40795</c:v>
                </c:pt>
                <c:pt idx="456">
                  <c:v>40802</c:v>
                </c:pt>
                <c:pt idx="457">
                  <c:v>40809</c:v>
                </c:pt>
                <c:pt idx="458">
                  <c:v>40816</c:v>
                </c:pt>
                <c:pt idx="459">
                  <c:v>40823</c:v>
                </c:pt>
                <c:pt idx="460">
                  <c:v>40830</c:v>
                </c:pt>
                <c:pt idx="461">
                  <c:v>40837</c:v>
                </c:pt>
                <c:pt idx="462">
                  <c:v>40844</c:v>
                </c:pt>
                <c:pt idx="463">
                  <c:v>40851</c:v>
                </c:pt>
                <c:pt idx="464">
                  <c:v>40858</c:v>
                </c:pt>
                <c:pt idx="465">
                  <c:v>40865</c:v>
                </c:pt>
                <c:pt idx="466">
                  <c:v>40872</c:v>
                </c:pt>
                <c:pt idx="467">
                  <c:v>40879</c:v>
                </c:pt>
                <c:pt idx="468">
                  <c:v>40886</c:v>
                </c:pt>
                <c:pt idx="469">
                  <c:v>40893</c:v>
                </c:pt>
                <c:pt idx="470">
                  <c:v>40900</c:v>
                </c:pt>
                <c:pt idx="471">
                  <c:v>40907</c:v>
                </c:pt>
                <c:pt idx="472">
                  <c:v>40914</c:v>
                </c:pt>
                <c:pt idx="473">
                  <c:v>40921</c:v>
                </c:pt>
                <c:pt idx="474">
                  <c:v>40928</c:v>
                </c:pt>
                <c:pt idx="475">
                  <c:v>40935</c:v>
                </c:pt>
                <c:pt idx="476">
                  <c:v>40942</c:v>
                </c:pt>
                <c:pt idx="477">
                  <c:v>40949</c:v>
                </c:pt>
                <c:pt idx="478">
                  <c:v>40956</c:v>
                </c:pt>
                <c:pt idx="479">
                  <c:v>40963</c:v>
                </c:pt>
                <c:pt idx="480">
                  <c:v>40970</c:v>
                </c:pt>
                <c:pt idx="481">
                  <c:v>40977</c:v>
                </c:pt>
                <c:pt idx="482">
                  <c:v>40984</c:v>
                </c:pt>
                <c:pt idx="483">
                  <c:v>40991</c:v>
                </c:pt>
                <c:pt idx="484">
                  <c:v>40998</c:v>
                </c:pt>
                <c:pt idx="485">
                  <c:v>41005</c:v>
                </c:pt>
                <c:pt idx="486">
                  <c:v>41012</c:v>
                </c:pt>
                <c:pt idx="487">
                  <c:v>41019</c:v>
                </c:pt>
                <c:pt idx="488">
                  <c:v>41026</c:v>
                </c:pt>
                <c:pt idx="489">
                  <c:v>41033</c:v>
                </c:pt>
                <c:pt idx="490">
                  <c:v>41040</c:v>
                </c:pt>
                <c:pt idx="491">
                  <c:v>41047</c:v>
                </c:pt>
                <c:pt idx="492">
                  <c:v>41054</c:v>
                </c:pt>
                <c:pt idx="493">
                  <c:v>41061</c:v>
                </c:pt>
                <c:pt idx="494">
                  <c:v>41068</c:v>
                </c:pt>
                <c:pt idx="495">
                  <c:v>41075</c:v>
                </c:pt>
                <c:pt idx="496">
                  <c:v>41082</c:v>
                </c:pt>
                <c:pt idx="497">
                  <c:v>41089</c:v>
                </c:pt>
                <c:pt idx="498">
                  <c:v>41096</c:v>
                </c:pt>
                <c:pt idx="499">
                  <c:v>41103</c:v>
                </c:pt>
                <c:pt idx="500">
                  <c:v>41110</c:v>
                </c:pt>
                <c:pt idx="501">
                  <c:v>41117</c:v>
                </c:pt>
                <c:pt idx="502">
                  <c:v>41124</c:v>
                </c:pt>
                <c:pt idx="503">
                  <c:v>41131</c:v>
                </c:pt>
                <c:pt idx="504">
                  <c:v>41138</c:v>
                </c:pt>
                <c:pt idx="505">
                  <c:v>41145</c:v>
                </c:pt>
                <c:pt idx="506">
                  <c:v>41152</c:v>
                </c:pt>
                <c:pt idx="507">
                  <c:v>41159</c:v>
                </c:pt>
                <c:pt idx="508">
                  <c:v>41166</c:v>
                </c:pt>
                <c:pt idx="509">
                  <c:v>41173</c:v>
                </c:pt>
                <c:pt idx="510">
                  <c:v>41180</c:v>
                </c:pt>
                <c:pt idx="511">
                  <c:v>41187</c:v>
                </c:pt>
                <c:pt idx="512">
                  <c:v>41194</c:v>
                </c:pt>
                <c:pt idx="513">
                  <c:v>41201</c:v>
                </c:pt>
                <c:pt idx="514">
                  <c:v>41208</c:v>
                </c:pt>
                <c:pt idx="515">
                  <c:v>41215</c:v>
                </c:pt>
                <c:pt idx="516">
                  <c:v>41222</c:v>
                </c:pt>
                <c:pt idx="517">
                  <c:v>41229</c:v>
                </c:pt>
                <c:pt idx="518">
                  <c:v>41236</c:v>
                </c:pt>
                <c:pt idx="519">
                  <c:v>41243</c:v>
                </c:pt>
                <c:pt idx="520">
                  <c:v>41250</c:v>
                </c:pt>
                <c:pt idx="521">
                  <c:v>41257</c:v>
                </c:pt>
                <c:pt idx="522">
                  <c:v>41264</c:v>
                </c:pt>
                <c:pt idx="523">
                  <c:v>41271</c:v>
                </c:pt>
                <c:pt idx="524">
                  <c:v>41278</c:v>
                </c:pt>
                <c:pt idx="525">
                  <c:v>41285</c:v>
                </c:pt>
                <c:pt idx="526">
                  <c:v>41292</c:v>
                </c:pt>
                <c:pt idx="527">
                  <c:v>41299</c:v>
                </c:pt>
                <c:pt idx="528">
                  <c:v>41306</c:v>
                </c:pt>
                <c:pt idx="529">
                  <c:v>41313</c:v>
                </c:pt>
                <c:pt idx="530">
                  <c:v>41320</c:v>
                </c:pt>
                <c:pt idx="531">
                  <c:v>41327</c:v>
                </c:pt>
                <c:pt idx="532">
                  <c:v>41334</c:v>
                </c:pt>
                <c:pt idx="533">
                  <c:v>41341</c:v>
                </c:pt>
                <c:pt idx="534">
                  <c:v>41348</c:v>
                </c:pt>
                <c:pt idx="535">
                  <c:v>41355</c:v>
                </c:pt>
                <c:pt idx="536">
                  <c:v>41362</c:v>
                </c:pt>
                <c:pt idx="537">
                  <c:v>41369</c:v>
                </c:pt>
                <c:pt idx="538">
                  <c:v>41376</c:v>
                </c:pt>
                <c:pt idx="539">
                  <c:v>41383</c:v>
                </c:pt>
                <c:pt idx="540">
                  <c:v>41390</c:v>
                </c:pt>
                <c:pt idx="541">
                  <c:v>41397</c:v>
                </c:pt>
                <c:pt idx="542">
                  <c:v>41404</c:v>
                </c:pt>
                <c:pt idx="543">
                  <c:v>41411</c:v>
                </c:pt>
                <c:pt idx="544">
                  <c:v>41418</c:v>
                </c:pt>
                <c:pt idx="545">
                  <c:v>41425</c:v>
                </c:pt>
                <c:pt idx="546">
                  <c:v>41432</c:v>
                </c:pt>
                <c:pt idx="547">
                  <c:v>41439</c:v>
                </c:pt>
                <c:pt idx="548">
                  <c:v>41446</c:v>
                </c:pt>
                <c:pt idx="549">
                  <c:v>41453</c:v>
                </c:pt>
                <c:pt idx="550">
                  <c:v>41460</c:v>
                </c:pt>
                <c:pt idx="551">
                  <c:v>41467</c:v>
                </c:pt>
                <c:pt idx="552">
                  <c:v>41474</c:v>
                </c:pt>
                <c:pt idx="553">
                  <c:v>41481</c:v>
                </c:pt>
                <c:pt idx="554">
                  <c:v>41488</c:v>
                </c:pt>
                <c:pt idx="555">
                  <c:v>41495</c:v>
                </c:pt>
                <c:pt idx="556">
                  <c:v>41502</c:v>
                </c:pt>
                <c:pt idx="557">
                  <c:v>41509</c:v>
                </c:pt>
                <c:pt idx="558">
                  <c:v>41516</c:v>
                </c:pt>
                <c:pt idx="559">
                  <c:v>41523</c:v>
                </c:pt>
                <c:pt idx="560">
                  <c:v>41530</c:v>
                </c:pt>
                <c:pt idx="561">
                  <c:v>41537</c:v>
                </c:pt>
                <c:pt idx="562">
                  <c:v>41544</c:v>
                </c:pt>
                <c:pt idx="563">
                  <c:v>41551</c:v>
                </c:pt>
                <c:pt idx="564">
                  <c:v>41558</c:v>
                </c:pt>
                <c:pt idx="565">
                  <c:v>41565</c:v>
                </c:pt>
                <c:pt idx="566">
                  <c:v>41572</c:v>
                </c:pt>
                <c:pt idx="567">
                  <c:v>41579</c:v>
                </c:pt>
                <c:pt idx="568">
                  <c:v>41586</c:v>
                </c:pt>
                <c:pt idx="569">
                  <c:v>41593</c:v>
                </c:pt>
                <c:pt idx="570">
                  <c:v>41600</c:v>
                </c:pt>
                <c:pt idx="571">
                  <c:v>41607</c:v>
                </c:pt>
                <c:pt idx="572">
                  <c:v>41614</c:v>
                </c:pt>
                <c:pt idx="573">
                  <c:v>41621</c:v>
                </c:pt>
                <c:pt idx="574">
                  <c:v>41628</c:v>
                </c:pt>
                <c:pt idx="575">
                  <c:v>41635</c:v>
                </c:pt>
                <c:pt idx="576">
                  <c:v>41642</c:v>
                </c:pt>
                <c:pt idx="577">
                  <c:v>41649</c:v>
                </c:pt>
                <c:pt idx="578">
                  <c:v>41656</c:v>
                </c:pt>
                <c:pt idx="579">
                  <c:v>41663</c:v>
                </c:pt>
                <c:pt idx="580">
                  <c:v>41670</c:v>
                </c:pt>
                <c:pt idx="581">
                  <c:v>41677</c:v>
                </c:pt>
                <c:pt idx="582">
                  <c:v>41684</c:v>
                </c:pt>
                <c:pt idx="583">
                  <c:v>41691</c:v>
                </c:pt>
                <c:pt idx="584">
                  <c:v>41698</c:v>
                </c:pt>
                <c:pt idx="585">
                  <c:v>41705</c:v>
                </c:pt>
                <c:pt idx="586">
                  <c:v>41712</c:v>
                </c:pt>
                <c:pt idx="587">
                  <c:v>41719</c:v>
                </c:pt>
                <c:pt idx="588">
                  <c:v>41726</c:v>
                </c:pt>
                <c:pt idx="589">
                  <c:v>41733</c:v>
                </c:pt>
                <c:pt idx="590">
                  <c:v>41740</c:v>
                </c:pt>
                <c:pt idx="591">
                  <c:v>41747</c:v>
                </c:pt>
                <c:pt idx="592">
                  <c:v>41754</c:v>
                </c:pt>
                <c:pt idx="593">
                  <c:v>41761</c:v>
                </c:pt>
                <c:pt idx="594">
                  <c:v>41768</c:v>
                </c:pt>
                <c:pt idx="595">
                  <c:v>41775</c:v>
                </c:pt>
                <c:pt idx="596">
                  <c:v>41782</c:v>
                </c:pt>
                <c:pt idx="597">
                  <c:v>41789</c:v>
                </c:pt>
                <c:pt idx="598">
                  <c:v>41796</c:v>
                </c:pt>
                <c:pt idx="599">
                  <c:v>41803</c:v>
                </c:pt>
                <c:pt idx="600">
                  <c:v>41810</c:v>
                </c:pt>
                <c:pt idx="601">
                  <c:v>41817</c:v>
                </c:pt>
                <c:pt idx="602">
                  <c:v>41824</c:v>
                </c:pt>
                <c:pt idx="603">
                  <c:v>41831</c:v>
                </c:pt>
                <c:pt idx="604">
                  <c:v>41838</c:v>
                </c:pt>
                <c:pt idx="605">
                  <c:v>41845</c:v>
                </c:pt>
                <c:pt idx="606">
                  <c:v>41852</c:v>
                </c:pt>
                <c:pt idx="607">
                  <c:v>41859</c:v>
                </c:pt>
                <c:pt idx="608">
                  <c:v>41866</c:v>
                </c:pt>
                <c:pt idx="609">
                  <c:v>41873</c:v>
                </c:pt>
                <c:pt idx="610">
                  <c:v>41880</c:v>
                </c:pt>
                <c:pt idx="611">
                  <c:v>41887</c:v>
                </c:pt>
                <c:pt idx="612">
                  <c:v>41894</c:v>
                </c:pt>
                <c:pt idx="613">
                  <c:v>41901</c:v>
                </c:pt>
                <c:pt idx="614">
                  <c:v>41908</c:v>
                </c:pt>
                <c:pt idx="615">
                  <c:v>41915</c:v>
                </c:pt>
                <c:pt idx="616">
                  <c:v>41922</c:v>
                </c:pt>
                <c:pt idx="617">
                  <c:v>41929</c:v>
                </c:pt>
                <c:pt idx="618">
                  <c:v>41936</c:v>
                </c:pt>
                <c:pt idx="619">
                  <c:v>41943</c:v>
                </c:pt>
                <c:pt idx="620">
                  <c:v>41950</c:v>
                </c:pt>
                <c:pt idx="621">
                  <c:v>41957</c:v>
                </c:pt>
                <c:pt idx="622">
                  <c:v>41964</c:v>
                </c:pt>
                <c:pt idx="623">
                  <c:v>41971</c:v>
                </c:pt>
                <c:pt idx="624">
                  <c:v>41978</c:v>
                </c:pt>
                <c:pt idx="625">
                  <c:v>41985</c:v>
                </c:pt>
                <c:pt idx="626">
                  <c:v>41992</c:v>
                </c:pt>
                <c:pt idx="627">
                  <c:v>41999</c:v>
                </c:pt>
                <c:pt idx="628">
                  <c:v>42006</c:v>
                </c:pt>
                <c:pt idx="629">
                  <c:v>42013</c:v>
                </c:pt>
                <c:pt idx="630">
                  <c:v>42020</c:v>
                </c:pt>
                <c:pt idx="631">
                  <c:v>42027</c:v>
                </c:pt>
                <c:pt idx="632">
                  <c:v>42034</c:v>
                </c:pt>
                <c:pt idx="633">
                  <c:v>42041</c:v>
                </c:pt>
                <c:pt idx="634">
                  <c:v>42048</c:v>
                </c:pt>
                <c:pt idx="635">
                  <c:v>42055</c:v>
                </c:pt>
                <c:pt idx="636">
                  <c:v>42062</c:v>
                </c:pt>
                <c:pt idx="637">
                  <c:v>42069</c:v>
                </c:pt>
                <c:pt idx="638">
                  <c:v>42076</c:v>
                </c:pt>
                <c:pt idx="639">
                  <c:v>42083</c:v>
                </c:pt>
                <c:pt idx="640">
                  <c:v>42090</c:v>
                </c:pt>
                <c:pt idx="641">
                  <c:v>42097</c:v>
                </c:pt>
                <c:pt idx="642">
                  <c:v>42104</c:v>
                </c:pt>
                <c:pt idx="643">
                  <c:v>42111</c:v>
                </c:pt>
                <c:pt idx="644">
                  <c:v>42118</c:v>
                </c:pt>
                <c:pt idx="645">
                  <c:v>42125</c:v>
                </c:pt>
                <c:pt idx="646">
                  <c:v>42132</c:v>
                </c:pt>
                <c:pt idx="647">
                  <c:v>42139</c:v>
                </c:pt>
                <c:pt idx="648">
                  <c:v>42146</c:v>
                </c:pt>
                <c:pt idx="649">
                  <c:v>42153</c:v>
                </c:pt>
                <c:pt idx="650">
                  <c:v>42160</c:v>
                </c:pt>
                <c:pt idx="651">
                  <c:v>42167</c:v>
                </c:pt>
                <c:pt idx="652">
                  <c:v>42174</c:v>
                </c:pt>
                <c:pt idx="653">
                  <c:v>42181</c:v>
                </c:pt>
                <c:pt idx="654">
                  <c:v>42188</c:v>
                </c:pt>
                <c:pt idx="655">
                  <c:v>42195</c:v>
                </c:pt>
                <c:pt idx="656">
                  <c:v>42202</c:v>
                </c:pt>
                <c:pt idx="657">
                  <c:v>42209</c:v>
                </c:pt>
                <c:pt idx="658">
                  <c:v>42216</c:v>
                </c:pt>
                <c:pt idx="659">
                  <c:v>42223</c:v>
                </c:pt>
                <c:pt idx="660">
                  <c:v>42230</c:v>
                </c:pt>
                <c:pt idx="661">
                  <c:v>42237</c:v>
                </c:pt>
                <c:pt idx="662">
                  <c:v>42244</c:v>
                </c:pt>
                <c:pt idx="663">
                  <c:v>42251</c:v>
                </c:pt>
                <c:pt idx="664">
                  <c:v>42258</c:v>
                </c:pt>
                <c:pt idx="665">
                  <c:v>42265</c:v>
                </c:pt>
                <c:pt idx="666">
                  <c:v>42272</c:v>
                </c:pt>
                <c:pt idx="667">
                  <c:v>42279</c:v>
                </c:pt>
                <c:pt idx="668">
                  <c:v>42286</c:v>
                </c:pt>
                <c:pt idx="669">
                  <c:v>42293</c:v>
                </c:pt>
                <c:pt idx="670">
                  <c:v>42300</c:v>
                </c:pt>
                <c:pt idx="671">
                  <c:v>42307</c:v>
                </c:pt>
                <c:pt idx="672">
                  <c:v>42314</c:v>
                </c:pt>
                <c:pt idx="673">
                  <c:v>42321</c:v>
                </c:pt>
                <c:pt idx="674">
                  <c:v>42328</c:v>
                </c:pt>
                <c:pt idx="675">
                  <c:v>42335</c:v>
                </c:pt>
                <c:pt idx="676">
                  <c:v>42342</c:v>
                </c:pt>
                <c:pt idx="677">
                  <c:v>42349</c:v>
                </c:pt>
                <c:pt idx="678">
                  <c:v>42356</c:v>
                </c:pt>
                <c:pt idx="679">
                  <c:v>42363</c:v>
                </c:pt>
                <c:pt idx="680">
                  <c:v>42370</c:v>
                </c:pt>
                <c:pt idx="681">
                  <c:v>42377</c:v>
                </c:pt>
                <c:pt idx="682">
                  <c:v>42384</c:v>
                </c:pt>
                <c:pt idx="683">
                  <c:v>42391</c:v>
                </c:pt>
                <c:pt idx="684">
                  <c:v>42398</c:v>
                </c:pt>
                <c:pt idx="685">
                  <c:v>42405</c:v>
                </c:pt>
                <c:pt idx="686">
                  <c:v>42412</c:v>
                </c:pt>
                <c:pt idx="687">
                  <c:v>42419</c:v>
                </c:pt>
                <c:pt idx="688">
                  <c:v>42426</c:v>
                </c:pt>
                <c:pt idx="689">
                  <c:v>42433</c:v>
                </c:pt>
                <c:pt idx="690">
                  <c:v>42440</c:v>
                </c:pt>
                <c:pt idx="691">
                  <c:v>42447</c:v>
                </c:pt>
                <c:pt idx="692">
                  <c:v>42454</c:v>
                </c:pt>
                <c:pt idx="693">
                  <c:v>42461</c:v>
                </c:pt>
                <c:pt idx="694">
                  <c:v>42468</c:v>
                </c:pt>
                <c:pt idx="695">
                  <c:v>42475</c:v>
                </c:pt>
                <c:pt idx="696">
                  <c:v>42482</c:v>
                </c:pt>
                <c:pt idx="697">
                  <c:v>42489</c:v>
                </c:pt>
                <c:pt idx="698">
                  <c:v>42496</c:v>
                </c:pt>
                <c:pt idx="699">
                  <c:v>42503</c:v>
                </c:pt>
                <c:pt idx="700">
                  <c:v>42510</c:v>
                </c:pt>
                <c:pt idx="701">
                  <c:v>42517</c:v>
                </c:pt>
                <c:pt idx="702">
                  <c:v>42524</c:v>
                </c:pt>
                <c:pt idx="703">
                  <c:v>42531</c:v>
                </c:pt>
                <c:pt idx="704">
                  <c:v>42538</c:v>
                </c:pt>
                <c:pt idx="705">
                  <c:v>42545</c:v>
                </c:pt>
                <c:pt idx="706">
                  <c:v>42552</c:v>
                </c:pt>
                <c:pt idx="707">
                  <c:v>42559</c:v>
                </c:pt>
                <c:pt idx="708">
                  <c:v>42566</c:v>
                </c:pt>
                <c:pt idx="709">
                  <c:v>42573</c:v>
                </c:pt>
                <c:pt idx="710">
                  <c:v>42580</c:v>
                </c:pt>
                <c:pt idx="711">
                  <c:v>42587</c:v>
                </c:pt>
                <c:pt idx="712">
                  <c:v>42594</c:v>
                </c:pt>
                <c:pt idx="713">
                  <c:v>42601</c:v>
                </c:pt>
                <c:pt idx="714">
                  <c:v>42608</c:v>
                </c:pt>
                <c:pt idx="715">
                  <c:v>42615</c:v>
                </c:pt>
                <c:pt idx="716">
                  <c:v>42622</c:v>
                </c:pt>
                <c:pt idx="717">
                  <c:v>42629</c:v>
                </c:pt>
                <c:pt idx="718">
                  <c:v>42636</c:v>
                </c:pt>
                <c:pt idx="719">
                  <c:v>42643</c:v>
                </c:pt>
                <c:pt idx="720">
                  <c:v>42650</c:v>
                </c:pt>
                <c:pt idx="721">
                  <c:v>42657</c:v>
                </c:pt>
                <c:pt idx="722">
                  <c:v>42664</c:v>
                </c:pt>
                <c:pt idx="723">
                  <c:v>42671</c:v>
                </c:pt>
                <c:pt idx="724">
                  <c:v>42678</c:v>
                </c:pt>
                <c:pt idx="725">
                  <c:v>42685</c:v>
                </c:pt>
                <c:pt idx="726">
                  <c:v>42692</c:v>
                </c:pt>
                <c:pt idx="727">
                  <c:v>42699</c:v>
                </c:pt>
                <c:pt idx="728">
                  <c:v>42706</c:v>
                </c:pt>
                <c:pt idx="729">
                  <c:v>42713</c:v>
                </c:pt>
                <c:pt idx="730">
                  <c:v>42720</c:v>
                </c:pt>
                <c:pt idx="731">
                  <c:v>42727</c:v>
                </c:pt>
                <c:pt idx="732">
                  <c:v>42734</c:v>
                </c:pt>
                <c:pt idx="733">
                  <c:v>42741</c:v>
                </c:pt>
                <c:pt idx="734">
                  <c:v>42748</c:v>
                </c:pt>
                <c:pt idx="735">
                  <c:v>42755</c:v>
                </c:pt>
                <c:pt idx="736">
                  <c:v>42762</c:v>
                </c:pt>
                <c:pt idx="737">
                  <c:v>42769</c:v>
                </c:pt>
                <c:pt idx="738">
                  <c:v>42776</c:v>
                </c:pt>
                <c:pt idx="739">
                  <c:v>42783</c:v>
                </c:pt>
                <c:pt idx="740">
                  <c:v>42790</c:v>
                </c:pt>
                <c:pt idx="741">
                  <c:v>42797</c:v>
                </c:pt>
                <c:pt idx="742">
                  <c:v>42804</c:v>
                </c:pt>
                <c:pt idx="743">
                  <c:v>42811</c:v>
                </c:pt>
                <c:pt idx="744">
                  <c:v>42818</c:v>
                </c:pt>
                <c:pt idx="745">
                  <c:v>42825</c:v>
                </c:pt>
                <c:pt idx="746">
                  <c:v>42832</c:v>
                </c:pt>
                <c:pt idx="747">
                  <c:v>42839</c:v>
                </c:pt>
                <c:pt idx="748">
                  <c:v>42846</c:v>
                </c:pt>
                <c:pt idx="749">
                  <c:v>42853</c:v>
                </c:pt>
                <c:pt idx="750">
                  <c:v>42860</c:v>
                </c:pt>
                <c:pt idx="751">
                  <c:v>42867</c:v>
                </c:pt>
                <c:pt idx="752">
                  <c:v>42874</c:v>
                </c:pt>
                <c:pt idx="753">
                  <c:v>42881</c:v>
                </c:pt>
                <c:pt idx="754">
                  <c:v>42888</c:v>
                </c:pt>
                <c:pt idx="755">
                  <c:v>42895</c:v>
                </c:pt>
                <c:pt idx="756">
                  <c:v>42902</c:v>
                </c:pt>
                <c:pt idx="757">
                  <c:v>42909</c:v>
                </c:pt>
                <c:pt idx="758">
                  <c:v>42916</c:v>
                </c:pt>
                <c:pt idx="759">
                  <c:v>42923</c:v>
                </c:pt>
                <c:pt idx="760">
                  <c:v>42930</c:v>
                </c:pt>
                <c:pt idx="761">
                  <c:v>42937</c:v>
                </c:pt>
                <c:pt idx="762">
                  <c:v>42944</c:v>
                </c:pt>
                <c:pt idx="763">
                  <c:v>42951</c:v>
                </c:pt>
                <c:pt idx="764">
                  <c:v>42958</c:v>
                </c:pt>
                <c:pt idx="765">
                  <c:v>42965</c:v>
                </c:pt>
                <c:pt idx="766">
                  <c:v>42972</c:v>
                </c:pt>
                <c:pt idx="767">
                  <c:v>42979</c:v>
                </c:pt>
                <c:pt idx="768">
                  <c:v>42986</c:v>
                </c:pt>
                <c:pt idx="769">
                  <c:v>42993</c:v>
                </c:pt>
                <c:pt idx="770">
                  <c:v>43000</c:v>
                </c:pt>
                <c:pt idx="771">
                  <c:v>43007</c:v>
                </c:pt>
                <c:pt idx="772">
                  <c:v>43014</c:v>
                </c:pt>
                <c:pt idx="773">
                  <c:v>43021</c:v>
                </c:pt>
                <c:pt idx="774">
                  <c:v>43028</c:v>
                </c:pt>
                <c:pt idx="775">
                  <c:v>43035</c:v>
                </c:pt>
                <c:pt idx="776">
                  <c:v>43042</c:v>
                </c:pt>
                <c:pt idx="777">
                  <c:v>43049</c:v>
                </c:pt>
                <c:pt idx="778">
                  <c:v>43056</c:v>
                </c:pt>
                <c:pt idx="779">
                  <c:v>43063</c:v>
                </c:pt>
                <c:pt idx="780">
                  <c:v>43070</c:v>
                </c:pt>
                <c:pt idx="781">
                  <c:v>43077</c:v>
                </c:pt>
                <c:pt idx="782">
                  <c:v>43084</c:v>
                </c:pt>
                <c:pt idx="783">
                  <c:v>43091</c:v>
                </c:pt>
                <c:pt idx="784">
                  <c:v>43098</c:v>
                </c:pt>
                <c:pt idx="785">
                  <c:v>43105</c:v>
                </c:pt>
                <c:pt idx="786">
                  <c:v>43112</c:v>
                </c:pt>
                <c:pt idx="787">
                  <c:v>43119</c:v>
                </c:pt>
                <c:pt idx="788">
                  <c:v>43126</c:v>
                </c:pt>
                <c:pt idx="789">
                  <c:v>43133</c:v>
                </c:pt>
                <c:pt idx="790">
                  <c:v>43140</c:v>
                </c:pt>
                <c:pt idx="791">
                  <c:v>43147</c:v>
                </c:pt>
                <c:pt idx="792">
                  <c:v>43154</c:v>
                </c:pt>
                <c:pt idx="793">
                  <c:v>43161</c:v>
                </c:pt>
                <c:pt idx="794">
                  <c:v>43168</c:v>
                </c:pt>
                <c:pt idx="795">
                  <c:v>43175</c:v>
                </c:pt>
                <c:pt idx="796">
                  <c:v>43182</c:v>
                </c:pt>
                <c:pt idx="797">
                  <c:v>43189</c:v>
                </c:pt>
                <c:pt idx="798">
                  <c:v>43196</c:v>
                </c:pt>
                <c:pt idx="799">
                  <c:v>43203</c:v>
                </c:pt>
                <c:pt idx="800">
                  <c:v>43210</c:v>
                </c:pt>
                <c:pt idx="801">
                  <c:v>43217</c:v>
                </c:pt>
                <c:pt idx="802">
                  <c:v>43224</c:v>
                </c:pt>
                <c:pt idx="803">
                  <c:v>43231</c:v>
                </c:pt>
                <c:pt idx="804">
                  <c:v>43238</c:v>
                </c:pt>
                <c:pt idx="805">
                  <c:v>43245</c:v>
                </c:pt>
                <c:pt idx="806">
                  <c:v>43252</c:v>
                </c:pt>
                <c:pt idx="807">
                  <c:v>43259</c:v>
                </c:pt>
                <c:pt idx="808">
                  <c:v>43266</c:v>
                </c:pt>
                <c:pt idx="809">
                  <c:v>43273</c:v>
                </c:pt>
                <c:pt idx="810">
                  <c:v>43280</c:v>
                </c:pt>
                <c:pt idx="811">
                  <c:v>43287</c:v>
                </c:pt>
                <c:pt idx="812">
                  <c:v>43294</c:v>
                </c:pt>
                <c:pt idx="813">
                  <c:v>43301</c:v>
                </c:pt>
                <c:pt idx="814">
                  <c:v>43308</c:v>
                </c:pt>
                <c:pt idx="815">
                  <c:v>43315</c:v>
                </c:pt>
                <c:pt idx="816">
                  <c:v>43322</c:v>
                </c:pt>
                <c:pt idx="817">
                  <c:v>43329</c:v>
                </c:pt>
                <c:pt idx="818">
                  <c:v>43336</c:v>
                </c:pt>
                <c:pt idx="819">
                  <c:v>43343</c:v>
                </c:pt>
                <c:pt idx="820">
                  <c:v>43350</c:v>
                </c:pt>
                <c:pt idx="821">
                  <c:v>43357</c:v>
                </c:pt>
                <c:pt idx="822">
                  <c:v>43364</c:v>
                </c:pt>
                <c:pt idx="823">
                  <c:v>43371</c:v>
                </c:pt>
                <c:pt idx="824">
                  <c:v>43378</c:v>
                </c:pt>
                <c:pt idx="825">
                  <c:v>43385</c:v>
                </c:pt>
                <c:pt idx="826">
                  <c:v>43392</c:v>
                </c:pt>
                <c:pt idx="827">
                  <c:v>43399</c:v>
                </c:pt>
                <c:pt idx="828">
                  <c:v>43406</c:v>
                </c:pt>
                <c:pt idx="829">
                  <c:v>43413</c:v>
                </c:pt>
                <c:pt idx="830">
                  <c:v>43420</c:v>
                </c:pt>
                <c:pt idx="831">
                  <c:v>43427</c:v>
                </c:pt>
                <c:pt idx="832">
                  <c:v>43434</c:v>
                </c:pt>
                <c:pt idx="833">
                  <c:v>43441</c:v>
                </c:pt>
                <c:pt idx="834">
                  <c:v>43448</c:v>
                </c:pt>
                <c:pt idx="835">
                  <c:v>43455</c:v>
                </c:pt>
                <c:pt idx="836">
                  <c:v>43462</c:v>
                </c:pt>
                <c:pt idx="837">
                  <c:v>43469</c:v>
                </c:pt>
                <c:pt idx="838">
                  <c:v>43476</c:v>
                </c:pt>
                <c:pt idx="839">
                  <c:v>43483</c:v>
                </c:pt>
                <c:pt idx="840">
                  <c:v>43490</c:v>
                </c:pt>
                <c:pt idx="841">
                  <c:v>43497</c:v>
                </c:pt>
                <c:pt idx="842">
                  <c:v>43504</c:v>
                </c:pt>
                <c:pt idx="843">
                  <c:v>43511</c:v>
                </c:pt>
                <c:pt idx="844">
                  <c:v>43518</c:v>
                </c:pt>
                <c:pt idx="845">
                  <c:v>43525</c:v>
                </c:pt>
                <c:pt idx="846">
                  <c:v>43532</c:v>
                </c:pt>
                <c:pt idx="847">
                  <c:v>43539</c:v>
                </c:pt>
                <c:pt idx="848">
                  <c:v>43546</c:v>
                </c:pt>
                <c:pt idx="849">
                  <c:v>43553</c:v>
                </c:pt>
                <c:pt idx="850">
                  <c:v>43560</c:v>
                </c:pt>
                <c:pt idx="851">
                  <c:v>43567</c:v>
                </c:pt>
                <c:pt idx="852">
                  <c:v>43574</c:v>
                </c:pt>
                <c:pt idx="853">
                  <c:v>43581</c:v>
                </c:pt>
                <c:pt idx="854">
                  <c:v>43588</c:v>
                </c:pt>
                <c:pt idx="855">
                  <c:v>43595</c:v>
                </c:pt>
                <c:pt idx="856">
                  <c:v>43602</c:v>
                </c:pt>
                <c:pt idx="857">
                  <c:v>43609</c:v>
                </c:pt>
                <c:pt idx="858">
                  <c:v>43616</c:v>
                </c:pt>
                <c:pt idx="859">
                  <c:v>43623</c:v>
                </c:pt>
                <c:pt idx="860">
                  <c:v>43630</c:v>
                </c:pt>
                <c:pt idx="861">
                  <c:v>43637</c:v>
                </c:pt>
                <c:pt idx="862">
                  <c:v>43644</c:v>
                </c:pt>
                <c:pt idx="863">
                  <c:v>43651</c:v>
                </c:pt>
                <c:pt idx="864">
                  <c:v>43658</c:v>
                </c:pt>
                <c:pt idx="865">
                  <c:v>43665</c:v>
                </c:pt>
                <c:pt idx="866">
                  <c:v>43672</c:v>
                </c:pt>
                <c:pt idx="867">
                  <c:v>43679</c:v>
                </c:pt>
                <c:pt idx="868">
                  <c:v>43686</c:v>
                </c:pt>
                <c:pt idx="869">
                  <c:v>43693</c:v>
                </c:pt>
                <c:pt idx="870">
                  <c:v>43700</c:v>
                </c:pt>
                <c:pt idx="871">
                  <c:v>43707</c:v>
                </c:pt>
                <c:pt idx="872">
                  <c:v>43714</c:v>
                </c:pt>
                <c:pt idx="873">
                  <c:v>43721</c:v>
                </c:pt>
                <c:pt idx="874">
                  <c:v>43728</c:v>
                </c:pt>
                <c:pt idx="875">
                  <c:v>43735</c:v>
                </c:pt>
                <c:pt idx="876">
                  <c:v>43742</c:v>
                </c:pt>
                <c:pt idx="877">
                  <c:v>43749</c:v>
                </c:pt>
                <c:pt idx="878">
                  <c:v>43756</c:v>
                </c:pt>
                <c:pt idx="879">
                  <c:v>43763</c:v>
                </c:pt>
                <c:pt idx="880">
                  <c:v>43770</c:v>
                </c:pt>
                <c:pt idx="881">
                  <c:v>43777</c:v>
                </c:pt>
                <c:pt idx="882">
                  <c:v>43784</c:v>
                </c:pt>
                <c:pt idx="883">
                  <c:v>43791</c:v>
                </c:pt>
                <c:pt idx="884">
                  <c:v>43798</c:v>
                </c:pt>
                <c:pt idx="885">
                  <c:v>43805</c:v>
                </c:pt>
                <c:pt idx="886">
                  <c:v>43812</c:v>
                </c:pt>
                <c:pt idx="887">
                  <c:v>43819</c:v>
                </c:pt>
                <c:pt idx="888">
                  <c:v>43826</c:v>
                </c:pt>
                <c:pt idx="889">
                  <c:v>43833</c:v>
                </c:pt>
                <c:pt idx="890">
                  <c:v>43840</c:v>
                </c:pt>
                <c:pt idx="891">
                  <c:v>43847</c:v>
                </c:pt>
                <c:pt idx="892">
                  <c:v>43854</c:v>
                </c:pt>
                <c:pt idx="893">
                  <c:v>43861</c:v>
                </c:pt>
                <c:pt idx="894">
                  <c:v>43868</c:v>
                </c:pt>
                <c:pt idx="895">
                  <c:v>43875</c:v>
                </c:pt>
                <c:pt idx="896">
                  <c:v>43882</c:v>
                </c:pt>
                <c:pt idx="897">
                  <c:v>43889</c:v>
                </c:pt>
                <c:pt idx="898">
                  <c:v>43896</c:v>
                </c:pt>
                <c:pt idx="899">
                  <c:v>43903</c:v>
                </c:pt>
                <c:pt idx="900">
                  <c:v>43910</c:v>
                </c:pt>
                <c:pt idx="901">
                  <c:v>43917</c:v>
                </c:pt>
                <c:pt idx="902">
                  <c:v>43924</c:v>
                </c:pt>
                <c:pt idx="903">
                  <c:v>43931</c:v>
                </c:pt>
                <c:pt idx="904">
                  <c:v>43938</c:v>
                </c:pt>
                <c:pt idx="905">
                  <c:v>43945</c:v>
                </c:pt>
                <c:pt idx="906">
                  <c:v>43952</c:v>
                </c:pt>
                <c:pt idx="907">
                  <c:v>43959</c:v>
                </c:pt>
                <c:pt idx="908">
                  <c:v>43966</c:v>
                </c:pt>
                <c:pt idx="909">
                  <c:v>43973</c:v>
                </c:pt>
                <c:pt idx="910">
                  <c:v>43980</c:v>
                </c:pt>
                <c:pt idx="911">
                  <c:v>43987</c:v>
                </c:pt>
                <c:pt idx="912">
                  <c:v>43994</c:v>
                </c:pt>
                <c:pt idx="913">
                  <c:v>44001</c:v>
                </c:pt>
                <c:pt idx="914">
                  <c:v>44008</c:v>
                </c:pt>
                <c:pt idx="915">
                  <c:v>44015</c:v>
                </c:pt>
                <c:pt idx="916">
                  <c:v>44022</c:v>
                </c:pt>
                <c:pt idx="917">
                  <c:v>44029</c:v>
                </c:pt>
                <c:pt idx="918">
                  <c:v>44036</c:v>
                </c:pt>
                <c:pt idx="919">
                  <c:v>44043</c:v>
                </c:pt>
                <c:pt idx="920">
                  <c:v>44050</c:v>
                </c:pt>
                <c:pt idx="921">
                  <c:v>44057</c:v>
                </c:pt>
                <c:pt idx="922">
                  <c:v>44064</c:v>
                </c:pt>
                <c:pt idx="923">
                  <c:v>44071</c:v>
                </c:pt>
                <c:pt idx="924">
                  <c:v>44078</c:v>
                </c:pt>
                <c:pt idx="925">
                  <c:v>44085</c:v>
                </c:pt>
                <c:pt idx="926">
                  <c:v>44092</c:v>
                </c:pt>
                <c:pt idx="927">
                  <c:v>44099</c:v>
                </c:pt>
                <c:pt idx="928">
                  <c:v>44106</c:v>
                </c:pt>
                <c:pt idx="929">
                  <c:v>44113</c:v>
                </c:pt>
                <c:pt idx="930">
                  <c:v>44120</c:v>
                </c:pt>
                <c:pt idx="931">
                  <c:v>44127</c:v>
                </c:pt>
                <c:pt idx="932">
                  <c:v>44134</c:v>
                </c:pt>
                <c:pt idx="933">
                  <c:v>44141</c:v>
                </c:pt>
                <c:pt idx="934">
                  <c:v>44148</c:v>
                </c:pt>
                <c:pt idx="935">
                  <c:v>44155</c:v>
                </c:pt>
                <c:pt idx="936">
                  <c:v>44162</c:v>
                </c:pt>
                <c:pt idx="937">
                  <c:v>44169</c:v>
                </c:pt>
                <c:pt idx="938">
                  <c:v>44176</c:v>
                </c:pt>
                <c:pt idx="939">
                  <c:v>44183</c:v>
                </c:pt>
                <c:pt idx="940">
                  <c:v>44190</c:v>
                </c:pt>
                <c:pt idx="941">
                  <c:v>44197</c:v>
                </c:pt>
                <c:pt idx="942">
                  <c:v>44204</c:v>
                </c:pt>
                <c:pt idx="943">
                  <c:v>44211</c:v>
                </c:pt>
                <c:pt idx="944">
                  <c:v>44218</c:v>
                </c:pt>
                <c:pt idx="945">
                  <c:v>44225</c:v>
                </c:pt>
                <c:pt idx="946">
                  <c:v>44232</c:v>
                </c:pt>
                <c:pt idx="947">
                  <c:v>44239</c:v>
                </c:pt>
                <c:pt idx="948">
                  <c:v>44246</c:v>
                </c:pt>
                <c:pt idx="949">
                  <c:v>44253</c:v>
                </c:pt>
                <c:pt idx="950">
                  <c:v>44260</c:v>
                </c:pt>
                <c:pt idx="951">
                  <c:v>44267</c:v>
                </c:pt>
                <c:pt idx="952">
                  <c:v>44274</c:v>
                </c:pt>
                <c:pt idx="953">
                  <c:v>44281</c:v>
                </c:pt>
                <c:pt idx="954">
                  <c:v>44288</c:v>
                </c:pt>
                <c:pt idx="955">
                  <c:v>44295</c:v>
                </c:pt>
                <c:pt idx="956">
                  <c:v>44302</c:v>
                </c:pt>
                <c:pt idx="957">
                  <c:v>44309</c:v>
                </c:pt>
                <c:pt idx="958">
                  <c:v>44316</c:v>
                </c:pt>
                <c:pt idx="959">
                  <c:v>44323</c:v>
                </c:pt>
                <c:pt idx="960">
                  <c:v>44330</c:v>
                </c:pt>
                <c:pt idx="961">
                  <c:v>44337</c:v>
                </c:pt>
                <c:pt idx="962">
                  <c:v>44344</c:v>
                </c:pt>
                <c:pt idx="963">
                  <c:v>44351</c:v>
                </c:pt>
                <c:pt idx="964">
                  <c:v>44358</c:v>
                </c:pt>
                <c:pt idx="965">
                  <c:v>44365</c:v>
                </c:pt>
                <c:pt idx="966">
                  <c:v>44372</c:v>
                </c:pt>
                <c:pt idx="967">
                  <c:v>44379</c:v>
                </c:pt>
                <c:pt idx="968">
                  <c:v>44386</c:v>
                </c:pt>
                <c:pt idx="969">
                  <c:v>44393</c:v>
                </c:pt>
                <c:pt idx="970">
                  <c:v>44400</c:v>
                </c:pt>
                <c:pt idx="971">
                  <c:v>44407</c:v>
                </c:pt>
              </c:numCache>
            </c:numRef>
          </c:cat>
          <c:val>
            <c:numRef>
              <c:f>Sheet1!$C$7:$C$1500</c:f>
              <c:numCache>
                <c:formatCode>_(* #,##0_);_(* \(#,##0\);_(* "-"??_);_(@_)</c:formatCode>
                <c:ptCount val="1494"/>
                <c:pt idx="0">
                  <c:v>629397</c:v>
                </c:pt>
                <c:pt idx="1">
                  <c:v>629402</c:v>
                </c:pt>
                <c:pt idx="2">
                  <c:v>629406</c:v>
                </c:pt>
                <c:pt idx="3">
                  <c:v>629406</c:v>
                </c:pt>
                <c:pt idx="4">
                  <c:v>629406</c:v>
                </c:pt>
                <c:pt idx="5">
                  <c:v>629406</c:v>
                </c:pt>
                <c:pt idx="6">
                  <c:v>629406</c:v>
                </c:pt>
                <c:pt idx="7">
                  <c:v>629401</c:v>
                </c:pt>
                <c:pt idx="8">
                  <c:v>630947</c:v>
                </c:pt>
                <c:pt idx="9">
                  <c:v>631263</c:v>
                </c:pt>
                <c:pt idx="10">
                  <c:v>635996</c:v>
                </c:pt>
                <c:pt idx="11">
                  <c:v>637139</c:v>
                </c:pt>
                <c:pt idx="12">
                  <c:v>638714</c:v>
                </c:pt>
                <c:pt idx="13">
                  <c:v>639889</c:v>
                </c:pt>
                <c:pt idx="14">
                  <c:v>640891</c:v>
                </c:pt>
                <c:pt idx="15">
                  <c:v>641472</c:v>
                </c:pt>
                <c:pt idx="16">
                  <c:v>645074</c:v>
                </c:pt>
                <c:pt idx="17">
                  <c:v>646785</c:v>
                </c:pt>
                <c:pt idx="18">
                  <c:v>646891</c:v>
                </c:pt>
                <c:pt idx="19">
                  <c:v>647271</c:v>
                </c:pt>
                <c:pt idx="20">
                  <c:v>647570</c:v>
                </c:pt>
                <c:pt idx="21">
                  <c:v>647937</c:v>
                </c:pt>
                <c:pt idx="22">
                  <c:v>650725</c:v>
                </c:pt>
                <c:pt idx="23">
                  <c:v>650859</c:v>
                </c:pt>
                <c:pt idx="24">
                  <c:v>651403</c:v>
                </c:pt>
                <c:pt idx="25">
                  <c:v>651603</c:v>
                </c:pt>
                <c:pt idx="26">
                  <c:v>651922</c:v>
                </c:pt>
                <c:pt idx="27">
                  <c:v>651993</c:v>
                </c:pt>
                <c:pt idx="28">
                  <c:v>652353</c:v>
                </c:pt>
                <c:pt idx="29">
                  <c:v>652451</c:v>
                </c:pt>
                <c:pt idx="30">
                  <c:v>652690</c:v>
                </c:pt>
                <c:pt idx="31">
                  <c:v>652827</c:v>
                </c:pt>
                <c:pt idx="32">
                  <c:v>652856</c:v>
                </c:pt>
                <c:pt idx="33">
                  <c:v>653024</c:v>
                </c:pt>
                <c:pt idx="34">
                  <c:v>653278</c:v>
                </c:pt>
                <c:pt idx="35">
                  <c:v>653516</c:v>
                </c:pt>
                <c:pt idx="36">
                  <c:v>653671</c:v>
                </c:pt>
                <c:pt idx="37">
                  <c:v>653931</c:v>
                </c:pt>
                <c:pt idx="38">
                  <c:v>655592</c:v>
                </c:pt>
                <c:pt idx="39">
                  <c:v>655943</c:v>
                </c:pt>
                <c:pt idx="40">
                  <c:v>655993</c:v>
                </c:pt>
                <c:pt idx="41">
                  <c:v>656186</c:v>
                </c:pt>
                <c:pt idx="42">
                  <c:v>656270</c:v>
                </c:pt>
                <c:pt idx="43">
                  <c:v>656489</c:v>
                </c:pt>
                <c:pt idx="44">
                  <c:v>656754</c:v>
                </c:pt>
                <c:pt idx="45">
                  <c:v>658672</c:v>
                </c:pt>
                <c:pt idx="46">
                  <c:v>658875</c:v>
                </c:pt>
                <c:pt idx="47">
                  <c:v>660279</c:v>
                </c:pt>
                <c:pt idx="48">
                  <c:v>662703</c:v>
                </c:pt>
                <c:pt idx="49">
                  <c:v>664515</c:v>
                </c:pt>
                <c:pt idx="50">
                  <c:v>665232</c:v>
                </c:pt>
                <c:pt idx="51">
                  <c:v>665610</c:v>
                </c:pt>
                <c:pt idx="52">
                  <c:v>665953</c:v>
                </c:pt>
                <c:pt idx="53">
                  <c:v>666216</c:v>
                </c:pt>
                <c:pt idx="54">
                  <c:v>666665</c:v>
                </c:pt>
                <c:pt idx="55">
                  <c:v>666720</c:v>
                </c:pt>
                <c:pt idx="56">
                  <c:v>666798</c:v>
                </c:pt>
                <c:pt idx="57">
                  <c:v>666832</c:v>
                </c:pt>
                <c:pt idx="58">
                  <c:v>667060</c:v>
                </c:pt>
                <c:pt idx="59">
                  <c:v>667292</c:v>
                </c:pt>
                <c:pt idx="60">
                  <c:v>669851</c:v>
                </c:pt>
                <c:pt idx="61">
                  <c:v>670786</c:v>
                </c:pt>
                <c:pt idx="62">
                  <c:v>671527</c:v>
                </c:pt>
                <c:pt idx="63">
                  <c:v>671632</c:v>
                </c:pt>
                <c:pt idx="64">
                  <c:v>673039</c:v>
                </c:pt>
                <c:pt idx="65">
                  <c:v>673153</c:v>
                </c:pt>
                <c:pt idx="66">
                  <c:v>673995</c:v>
                </c:pt>
                <c:pt idx="67">
                  <c:v>674084</c:v>
                </c:pt>
                <c:pt idx="68">
                  <c:v>674294</c:v>
                </c:pt>
                <c:pt idx="69">
                  <c:v>674717</c:v>
                </c:pt>
                <c:pt idx="70">
                  <c:v>674937</c:v>
                </c:pt>
                <c:pt idx="71">
                  <c:v>676383</c:v>
                </c:pt>
                <c:pt idx="72">
                  <c:v>677811</c:v>
                </c:pt>
                <c:pt idx="73">
                  <c:v>677835</c:v>
                </c:pt>
                <c:pt idx="74">
                  <c:v>679618</c:v>
                </c:pt>
                <c:pt idx="75">
                  <c:v>680633</c:v>
                </c:pt>
                <c:pt idx="76">
                  <c:v>681483</c:v>
                </c:pt>
                <c:pt idx="77">
                  <c:v>683932</c:v>
                </c:pt>
                <c:pt idx="78">
                  <c:v>684993</c:v>
                </c:pt>
                <c:pt idx="79">
                  <c:v>685177</c:v>
                </c:pt>
                <c:pt idx="80">
                  <c:v>687391</c:v>
                </c:pt>
                <c:pt idx="81">
                  <c:v>687893</c:v>
                </c:pt>
                <c:pt idx="82">
                  <c:v>690309</c:v>
                </c:pt>
                <c:pt idx="83">
                  <c:v>692299</c:v>
                </c:pt>
                <c:pt idx="84">
                  <c:v>693717</c:v>
                </c:pt>
                <c:pt idx="85">
                  <c:v>693734</c:v>
                </c:pt>
                <c:pt idx="86">
                  <c:v>693746</c:v>
                </c:pt>
                <c:pt idx="87">
                  <c:v>694760</c:v>
                </c:pt>
                <c:pt idx="88">
                  <c:v>694840</c:v>
                </c:pt>
                <c:pt idx="89">
                  <c:v>694858</c:v>
                </c:pt>
                <c:pt idx="90">
                  <c:v>694869</c:v>
                </c:pt>
                <c:pt idx="91">
                  <c:v>695703</c:v>
                </c:pt>
                <c:pt idx="92">
                  <c:v>698161</c:v>
                </c:pt>
                <c:pt idx="93">
                  <c:v>698617</c:v>
                </c:pt>
                <c:pt idx="94">
                  <c:v>701586</c:v>
                </c:pt>
                <c:pt idx="95">
                  <c:v>701617</c:v>
                </c:pt>
                <c:pt idx="96">
                  <c:v>702813</c:v>
                </c:pt>
                <c:pt idx="97">
                  <c:v>706730</c:v>
                </c:pt>
                <c:pt idx="98">
                  <c:v>708130</c:v>
                </c:pt>
                <c:pt idx="99">
                  <c:v>708909</c:v>
                </c:pt>
                <c:pt idx="100">
                  <c:v>710134</c:v>
                </c:pt>
                <c:pt idx="101">
                  <c:v>711595</c:v>
                </c:pt>
                <c:pt idx="102">
                  <c:v>712891</c:v>
                </c:pt>
                <c:pt idx="103">
                  <c:v>717072</c:v>
                </c:pt>
                <c:pt idx="104">
                  <c:v>717661</c:v>
                </c:pt>
                <c:pt idx="105">
                  <c:v>717682</c:v>
                </c:pt>
                <c:pt idx="106">
                  <c:v>717813</c:v>
                </c:pt>
                <c:pt idx="107">
                  <c:v>717821</c:v>
                </c:pt>
                <c:pt idx="108">
                  <c:v>717823</c:v>
                </c:pt>
                <c:pt idx="109">
                  <c:v>717825</c:v>
                </c:pt>
                <c:pt idx="110">
                  <c:v>717828</c:v>
                </c:pt>
                <c:pt idx="111">
                  <c:v>717898</c:v>
                </c:pt>
                <c:pt idx="112">
                  <c:v>717879</c:v>
                </c:pt>
                <c:pt idx="113">
                  <c:v>717859</c:v>
                </c:pt>
                <c:pt idx="114">
                  <c:v>717839</c:v>
                </c:pt>
                <c:pt idx="115">
                  <c:v>717495</c:v>
                </c:pt>
                <c:pt idx="116">
                  <c:v>717505</c:v>
                </c:pt>
                <c:pt idx="117">
                  <c:v>717515</c:v>
                </c:pt>
                <c:pt idx="118">
                  <c:v>717526</c:v>
                </c:pt>
                <c:pt idx="119">
                  <c:v>717536</c:v>
                </c:pt>
                <c:pt idx="120">
                  <c:v>717351</c:v>
                </c:pt>
                <c:pt idx="121">
                  <c:v>717380</c:v>
                </c:pt>
                <c:pt idx="122">
                  <c:v>717409</c:v>
                </c:pt>
                <c:pt idx="123">
                  <c:v>718638</c:v>
                </c:pt>
                <c:pt idx="124">
                  <c:v>719372</c:v>
                </c:pt>
                <c:pt idx="125">
                  <c:v>721565</c:v>
                </c:pt>
                <c:pt idx="126">
                  <c:v>721629</c:v>
                </c:pt>
                <c:pt idx="127">
                  <c:v>722992</c:v>
                </c:pt>
                <c:pt idx="128">
                  <c:v>725426</c:v>
                </c:pt>
                <c:pt idx="129">
                  <c:v>725460</c:v>
                </c:pt>
                <c:pt idx="130">
                  <c:v>725495</c:v>
                </c:pt>
                <c:pt idx="131">
                  <c:v>725987</c:v>
                </c:pt>
                <c:pt idx="132">
                  <c:v>726022</c:v>
                </c:pt>
                <c:pt idx="133">
                  <c:v>724717</c:v>
                </c:pt>
                <c:pt idx="134">
                  <c:v>724712</c:v>
                </c:pt>
                <c:pt idx="135">
                  <c:v>724707</c:v>
                </c:pt>
                <c:pt idx="136">
                  <c:v>724702</c:v>
                </c:pt>
                <c:pt idx="137">
                  <c:v>724700</c:v>
                </c:pt>
                <c:pt idx="138">
                  <c:v>724703</c:v>
                </c:pt>
                <c:pt idx="139">
                  <c:v>727339</c:v>
                </c:pt>
                <c:pt idx="140">
                  <c:v>729579</c:v>
                </c:pt>
                <c:pt idx="141">
                  <c:v>730380</c:v>
                </c:pt>
                <c:pt idx="142">
                  <c:v>730418</c:v>
                </c:pt>
                <c:pt idx="143">
                  <c:v>733268</c:v>
                </c:pt>
                <c:pt idx="144">
                  <c:v>733388</c:v>
                </c:pt>
                <c:pt idx="145">
                  <c:v>736082</c:v>
                </c:pt>
                <c:pt idx="146">
                  <c:v>737592</c:v>
                </c:pt>
                <c:pt idx="147">
                  <c:v>737672</c:v>
                </c:pt>
                <c:pt idx="148">
                  <c:v>738015</c:v>
                </c:pt>
                <c:pt idx="149">
                  <c:v>739542</c:v>
                </c:pt>
                <c:pt idx="150">
                  <c:v>740614</c:v>
                </c:pt>
                <c:pt idx="151">
                  <c:v>741717</c:v>
                </c:pt>
                <c:pt idx="152">
                  <c:v>742878</c:v>
                </c:pt>
                <c:pt idx="153">
                  <c:v>744301</c:v>
                </c:pt>
                <c:pt idx="154">
                  <c:v>744168</c:v>
                </c:pt>
                <c:pt idx="155">
                  <c:v>744179</c:v>
                </c:pt>
                <c:pt idx="156">
                  <c:v>744189</c:v>
                </c:pt>
                <c:pt idx="157">
                  <c:v>744200</c:v>
                </c:pt>
                <c:pt idx="158">
                  <c:v>744210</c:v>
                </c:pt>
                <c:pt idx="159">
                  <c:v>742870</c:v>
                </c:pt>
                <c:pt idx="160">
                  <c:v>744479</c:v>
                </c:pt>
                <c:pt idx="161">
                  <c:v>745685</c:v>
                </c:pt>
                <c:pt idx="162">
                  <c:v>746588</c:v>
                </c:pt>
                <c:pt idx="163">
                  <c:v>748840</c:v>
                </c:pt>
                <c:pt idx="164">
                  <c:v>748828</c:v>
                </c:pt>
                <c:pt idx="165">
                  <c:v>751327</c:v>
                </c:pt>
                <c:pt idx="166">
                  <c:v>752549</c:v>
                </c:pt>
                <c:pt idx="167">
                  <c:v>754682</c:v>
                </c:pt>
                <c:pt idx="168">
                  <c:v>755576</c:v>
                </c:pt>
                <c:pt idx="169">
                  <c:v>757213</c:v>
                </c:pt>
                <c:pt idx="170">
                  <c:v>757257</c:v>
                </c:pt>
                <c:pt idx="171">
                  <c:v>758529</c:v>
                </c:pt>
                <c:pt idx="172">
                  <c:v>758551</c:v>
                </c:pt>
                <c:pt idx="173">
                  <c:v>758563</c:v>
                </c:pt>
                <c:pt idx="174">
                  <c:v>758575</c:v>
                </c:pt>
                <c:pt idx="175">
                  <c:v>759683</c:v>
                </c:pt>
                <c:pt idx="176">
                  <c:v>759704</c:v>
                </c:pt>
                <c:pt idx="177">
                  <c:v>759737</c:v>
                </c:pt>
                <c:pt idx="178">
                  <c:v>759651</c:v>
                </c:pt>
                <c:pt idx="179">
                  <c:v>762378</c:v>
                </c:pt>
                <c:pt idx="180">
                  <c:v>762411</c:v>
                </c:pt>
                <c:pt idx="181">
                  <c:v>764877</c:v>
                </c:pt>
                <c:pt idx="182">
                  <c:v>766245</c:v>
                </c:pt>
                <c:pt idx="183">
                  <c:v>766297</c:v>
                </c:pt>
                <c:pt idx="184">
                  <c:v>766349</c:v>
                </c:pt>
                <c:pt idx="185">
                  <c:v>766385</c:v>
                </c:pt>
                <c:pt idx="186">
                  <c:v>766414</c:v>
                </c:pt>
                <c:pt idx="187">
                  <c:v>764731</c:v>
                </c:pt>
                <c:pt idx="188">
                  <c:v>764763</c:v>
                </c:pt>
                <c:pt idx="189">
                  <c:v>764815</c:v>
                </c:pt>
                <c:pt idx="190">
                  <c:v>764828</c:v>
                </c:pt>
                <c:pt idx="191">
                  <c:v>764842</c:v>
                </c:pt>
                <c:pt idx="192">
                  <c:v>764855</c:v>
                </c:pt>
                <c:pt idx="193">
                  <c:v>766738</c:v>
                </c:pt>
                <c:pt idx="194">
                  <c:v>766757</c:v>
                </c:pt>
                <c:pt idx="195">
                  <c:v>768874</c:v>
                </c:pt>
                <c:pt idx="196">
                  <c:v>768895</c:v>
                </c:pt>
                <c:pt idx="197">
                  <c:v>768915</c:v>
                </c:pt>
                <c:pt idx="198">
                  <c:v>768932</c:v>
                </c:pt>
                <c:pt idx="199">
                  <c:v>768945</c:v>
                </c:pt>
                <c:pt idx="200">
                  <c:v>766651</c:v>
                </c:pt>
                <c:pt idx="201">
                  <c:v>768422</c:v>
                </c:pt>
                <c:pt idx="202">
                  <c:v>769918</c:v>
                </c:pt>
                <c:pt idx="203">
                  <c:v>770425</c:v>
                </c:pt>
                <c:pt idx="204">
                  <c:v>770050</c:v>
                </c:pt>
                <c:pt idx="205">
                  <c:v>771873</c:v>
                </c:pt>
                <c:pt idx="206">
                  <c:v>772610</c:v>
                </c:pt>
                <c:pt idx="207">
                  <c:v>774215</c:v>
                </c:pt>
                <c:pt idx="208">
                  <c:v>775603</c:v>
                </c:pt>
                <c:pt idx="209">
                  <c:v>777638</c:v>
                </c:pt>
                <c:pt idx="210">
                  <c:v>778938</c:v>
                </c:pt>
                <c:pt idx="211">
                  <c:v>778910</c:v>
                </c:pt>
                <c:pt idx="212">
                  <c:v>778898</c:v>
                </c:pt>
                <c:pt idx="213">
                  <c:v>778887</c:v>
                </c:pt>
                <c:pt idx="214">
                  <c:v>778875</c:v>
                </c:pt>
                <c:pt idx="215">
                  <c:v>778863</c:v>
                </c:pt>
                <c:pt idx="216">
                  <c:v>778876</c:v>
                </c:pt>
                <c:pt idx="217">
                  <c:v>778889</c:v>
                </c:pt>
                <c:pt idx="218">
                  <c:v>778902</c:v>
                </c:pt>
                <c:pt idx="219">
                  <c:v>780793</c:v>
                </c:pt>
                <c:pt idx="220">
                  <c:v>780818</c:v>
                </c:pt>
                <c:pt idx="221">
                  <c:v>780842</c:v>
                </c:pt>
                <c:pt idx="222">
                  <c:v>780866</c:v>
                </c:pt>
                <c:pt idx="223">
                  <c:v>780890</c:v>
                </c:pt>
                <c:pt idx="224">
                  <c:v>780926</c:v>
                </c:pt>
                <c:pt idx="225">
                  <c:v>782816</c:v>
                </c:pt>
                <c:pt idx="226">
                  <c:v>782860</c:v>
                </c:pt>
                <c:pt idx="227">
                  <c:v>787149</c:v>
                </c:pt>
                <c:pt idx="228">
                  <c:v>787210</c:v>
                </c:pt>
                <c:pt idx="229">
                  <c:v>790025</c:v>
                </c:pt>
                <c:pt idx="230">
                  <c:v>790103</c:v>
                </c:pt>
                <c:pt idx="231">
                  <c:v>790182</c:v>
                </c:pt>
                <c:pt idx="232">
                  <c:v>790260</c:v>
                </c:pt>
                <c:pt idx="233">
                  <c:v>790322</c:v>
                </c:pt>
                <c:pt idx="234">
                  <c:v>790380</c:v>
                </c:pt>
                <c:pt idx="235">
                  <c:v>790439</c:v>
                </c:pt>
                <c:pt idx="236">
                  <c:v>790497</c:v>
                </c:pt>
                <c:pt idx="237">
                  <c:v>790553</c:v>
                </c:pt>
                <c:pt idx="238">
                  <c:v>790606</c:v>
                </c:pt>
                <c:pt idx="239">
                  <c:v>790660</c:v>
                </c:pt>
                <c:pt idx="240">
                  <c:v>790714</c:v>
                </c:pt>
                <c:pt idx="241">
                  <c:v>790802</c:v>
                </c:pt>
                <c:pt idx="242">
                  <c:v>790820</c:v>
                </c:pt>
                <c:pt idx="243">
                  <c:v>789601</c:v>
                </c:pt>
                <c:pt idx="244">
                  <c:v>789619</c:v>
                </c:pt>
                <c:pt idx="245">
                  <c:v>784637</c:v>
                </c:pt>
                <c:pt idx="246">
                  <c:v>779640</c:v>
                </c:pt>
                <c:pt idx="247">
                  <c:v>779638</c:v>
                </c:pt>
                <c:pt idx="248">
                  <c:v>779635</c:v>
                </c:pt>
                <c:pt idx="249">
                  <c:v>779633</c:v>
                </c:pt>
                <c:pt idx="250">
                  <c:v>779624</c:v>
                </c:pt>
                <c:pt idx="251">
                  <c:v>779608</c:v>
                </c:pt>
                <c:pt idx="252">
                  <c:v>779591</c:v>
                </c:pt>
                <c:pt idx="253">
                  <c:v>779574</c:v>
                </c:pt>
                <c:pt idx="254">
                  <c:v>779586</c:v>
                </c:pt>
                <c:pt idx="255">
                  <c:v>779613</c:v>
                </c:pt>
                <c:pt idx="256">
                  <c:v>779639</c:v>
                </c:pt>
                <c:pt idx="257">
                  <c:v>779670</c:v>
                </c:pt>
                <c:pt idx="258">
                  <c:v>779693</c:v>
                </c:pt>
                <c:pt idx="259">
                  <c:v>779715</c:v>
                </c:pt>
                <c:pt idx="260">
                  <c:v>774735</c:v>
                </c:pt>
                <c:pt idx="261">
                  <c:v>769755</c:v>
                </c:pt>
                <c:pt idx="262">
                  <c:v>754612</c:v>
                </c:pt>
                <c:pt idx="263">
                  <c:v>740627</c:v>
                </c:pt>
                <c:pt idx="264">
                  <c:v>728203</c:v>
                </c:pt>
                <c:pt idx="265">
                  <c:v>728259</c:v>
                </c:pt>
                <c:pt idx="266">
                  <c:v>723315</c:v>
                </c:pt>
                <c:pt idx="267">
                  <c:v>718371</c:v>
                </c:pt>
                <c:pt idx="268">
                  <c:v>713376</c:v>
                </c:pt>
                <c:pt idx="269">
                  <c:v>713369</c:v>
                </c:pt>
                <c:pt idx="270">
                  <c:v>713362</c:v>
                </c:pt>
                <c:pt idx="271">
                  <c:v>713355</c:v>
                </c:pt>
                <c:pt idx="272">
                  <c:v>713388</c:v>
                </c:pt>
                <c:pt idx="273">
                  <c:v>703436</c:v>
                </c:pt>
                <c:pt idx="274">
                  <c:v>660484</c:v>
                </c:pt>
                <c:pt idx="275">
                  <c:v>612305</c:v>
                </c:pt>
                <c:pt idx="276">
                  <c:v>581240</c:v>
                </c:pt>
                <c:pt idx="277">
                  <c:v>560114</c:v>
                </c:pt>
                <c:pt idx="278">
                  <c:v>548632</c:v>
                </c:pt>
                <c:pt idx="279">
                  <c:v>548661</c:v>
                </c:pt>
                <c:pt idx="280">
                  <c:v>548692</c:v>
                </c:pt>
                <c:pt idx="281">
                  <c:v>536714</c:v>
                </c:pt>
                <c:pt idx="282">
                  <c:v>515656</c:v>
                </c:pt>
                <c:pt idx="283">
                  <c:v>502863</c:v>
                </c:pt>
                <c:pt idx="284">
                  <c:v>491091</c:v>
                </c:pt>
                <c:pt idx="285">
                  <c:v>486937</c:v>
                </c:pt>
                <c:pt idx="286">
                  <c:v>482073</c:v>
                </c:pt>
                <c:pt idx="287">
                  <c:v>478734</c:v>
                </c:pt>
                <c:pt idx="288">
                  <c:v>478796</c:v>
                </c:pt>
                <c:pt idx="289">
                  <c:v>478866</c:v>
                </c:pt>
                <c:pt idx="290">
                  <c:v>478951</c:v>
                </c:pt>
                <c:pt idx="291">
                  <c:v>479036</c:v>
                </c:pt>
                <c:pt idx="292">
                  <c:v>479121</c:v>
                </c:pt>
                <c:pt idx="293">
                  <c:v>479206</c:v>
                </c:pt>
                <c:pt idx="294">
                  <c:v>479330</c:v>
                </c:pt>
                <c:pt idx="295">
                  <c:v>479434</c:v>
                </c:pt>
                <c:pt idx="296">
                  <c:v>479538</c:v>
                </c:pt>
                <c:pt idx="297">
                  <c:v>479642</c:v>
                </c:pt>
                <c:pt idx="298">
                  <c:v>479726</c:v>
                </c:pt>
                <c:pt idx="299">
                  <c:v>479782</c:v>
                </c:pt>
                <c:pt idx="300">
                  <c:v>479839</c:v>
                </c:pt>
                <c:pt idx="301">
                  <c:v>476578</c:v>
                </c:pt>
                <c:pt idx="302">
                  <c:v>476621</c:v>
                </c:pt>
                <c:pt idx="303">
                  <c:v>476579</c:v>
                </c:pt>
                <c:pt idx="304">
                  <c:v>476555</c:v>
                </c:pt>
                <c:pt idx="305">
                  <c:v>476512</c:v>
                </c:pt>
                <c:pt idx="306">
                  <c:v>476469</c:v>
                </c:pt>
                <c:pt idx="307">
                  <c:v>476456</c:v>
                </c:pt>
                <c:pt idx="308">
                  <c:v>476440</c:v>
                </c:pt>
                <c:pt idx="309">
                  <c:v>476425</c:v>
                </c:pt>
                <c:pt idx="310">
                  <c:v>476407</c:v>
                </c:pt>
                <c:pt idx="311">
                  <c:v>476354</c:v>
                </c:pt>
                <c:pt idx="312">
                  <c:v>476246</c:v>
                </c:pt>
                <c:pt idx="313">
                  <c:v>476138</c:v>
                </c:pt>
                <c:pt idx="314">
                  <c:v>476014</c:v>
                </c:pt>
                <c:pt idx="315">
                  <c:v>475921</c:v>
                </c:pt>
                <c:pt idx="316">
                  <c:v>475718</c:v>
                </c:pt>
                <c:pt idx="317">
                  <c:v>475515</c:v>
                </c:pt>
                <c:pt idx="318">
                  <c:v>475322</c:v>
                </c:pt>
                <c:pt idx="319">
                  <c:v>475129</c:v>
                </c:pt>
                <c:pt idx="320">
                  <c:v>474982</c:v>
                </c:pt>
                <c:pt idx="321">
                  <c:v>474869</c:v>
                </c:pt>
                <c:pt idx="322">
                  <c:v>474756</c:v>
                </c:pt>
                <c:pt idx="323">
                  <c:v>474643</c:v>
                </c:pt>
                <c:pt idx="324">
                  <c:v>474619</c:v>
                </c:pt>
                <c:pt idx="325">
                  <c:v>474661</c:v>
                </c:pt>
                <c:pt idx="326">
                  <c:v>474704</c:v>
                </c:pt>
                <c:pt idx="327">
                  <c:v>474746</c:v>
                </c:pt>
                <c:pt idx="328">
                  <c:v>492330</c:v>
                </c:pt>
                <c:pt idx="329">
                  <c:v>508414</c:v>
                </c:pt>
                <c:pt idx="330">
                  <c:v>526103</c:v>
                </c:pt>
                <c:pt idx="331">
                  <c:v>534969</c:v>
                </c:pt>
                <c:pt idx="332">
                  <c:v>549046</c:v>
                </c:pt>
                <c:pt idx="333">
                  <c:v>560601</c:v>
                </c:pt>
                <c:pt idx="334">
                  <c:v>577091</c:v>
                </c:pt>
                <c:pt idx="335">
                  <c:v>583271</c:v>
                </c:pt>
                <c:pt idx="336">
                  <c:v>600142</c:v>
                </c:pt>
                <c:pt idx="337">
                  <c:v>606168</c:v>
                </c:pt>
                <c:pt idx="338">
                  <c:v>628690</c:v>
                </c:pt>
                <c:pt idx="339">
                  <c:v>638668</c:v>
                </c:pt>
                <c:pt idx="340">
                  <c:v>653193</c:v>
                </c:pt>
                <c:pt idx="341">
                  <c:v>663470</c:v>
                </c:pt>
                <c:pt idx="342">
                  <c:v>673500</c:v>
                </c:pt>
                <c:pt idx="343">
                  <c:v>684030</c:v>
                </c:pt>
                <c:pt idx="344">
                  <c:v>692726</c:v>
                </c:pt>
                <c:pt idx="345">
                  <c:v>695758</c:v>
                </c:pt>
                <c:pt idx="346">
                  <c:v>705331</c:v>
                </c:pt>
                <c:pt idx="347">
                  <c:v>728974</c:v>
                </c:pt>
                <c:pt idx="348">
                  <c:v>736086</c:v>
                </c:pt>
                <c:pt idx="349">
                  <c:v>744878</c:v>
                </c:pt>
                <c:pt idx="350">
                  <c:v>752841</c:v>
                </c:pt>
                <c:pt idx="351">
                  <c:v>757772</c:v>
                </c:pt>
                <c:pt idx="352">
                  <c:v>759803</c:v>
                </c:pt>
                <c:pt idx="353">
                  <c:v>765633</c:v>
                </c:pt>
                <c:pt idx="354">
                  <c:v>769160</c:v>
                </c:pt>
                <c:pt idx="355">
                  <c:v>769185</c:v>
                </c:pt>
                <c:pt idx="356">
                  <c:v>773460</c:v>
                </c:pt>
                <c:pt idx="357">
                  <c:v>773486</c:v>
                </c:pt>
                <c:pt idx="358">
                  <c:v>774561</c:v>
                </c:pt>
                <c:pt idx="359">
                  <c:v>776512</c:v>
                </c:pt>
                <c:pt idx="360">
                  <c:v>776520</c:v>
                </c:pt>
                <c:pt idx="361">
                  <c:v>776527</c:v>
                </c:pt>
                <c:pt idx="362">
                  <c:v>776535</c:v>
                </c:pt>
                <c:pt idx="363">
                  <c:v>776543</c:v>
                </c:pt>
                <c:pt idx="364">
                  <c:v>776554</c:v>
                </c:pt>
                <c:pt idx="365">
                  <c:v>776565</c:v>
                </c:pt>
                <c:pt idx="366">
                  <c:v>776576</c:v>
                </c:pt>
                <c:pt idx="367">
                  <c:v>776587</c:v>
                </c:pt>
                <c:pt idx="368">
                  <c:v>776595</c:v>
                </c:pt>
                <c:pt idx="369">
                  <c:v>776603</c:v>
                </c:pt>
                <c:pt idx="370">
                  <c:v>776611</c:v>
                </c:pt>
                <c:pt idx="371">
                  <c:v>776619</c:v>
                </c:pt>
                <c:pt idx="372">
                  <c:v>776614</c:v>
                </c:pt>
                <c:pt idx="373">
                  <c:v>776592</c:v>
                </c:pt>
                <c:pt idx="374">
                  <c:v>776571</c:v>
                </c:pt>
                <c:pt idx="375">
                  <c:v>776549</c:v>
                </c:pt>
                <c:pt idx="376">
                  <c:v>776553</c:v>
                </c:pt>
                <c:pt idx="377">
                  <c:v>776591</c:v>
                </c:pt>
                <c:pt idx="378">
                  <c:v>776629</c:v>
                </c:pt>
                <c:pt idx="379">
                  <c:v>776667</c:v>
                </c:pt>
                <c:pt idx="380">
                  <c:v>776705</c:v>
                </c:pt>
                <c:pt idx="381">
                  <c:v>776708</c:v>
                </c:pt>
                <c:pt idx="382">
                  <c:v>776711</c:v>
                </c:pt>
                <c:pt idx="383">
                  <c:v>776714</c:v>
                </c:pt>
                <c:pt idx="384">
                  <c:v>776717</c:v>
                </c:pt>
                <c:pt idx="385">
                  <c:v>776749</c:v>
                </c:pt>
                <c:pt idx="386">
                  <c:v>776792</c:v>
                </c:pt>
                <c:pt idx="387">
                  <c:v>776834</c:v>
                </c:pt>
                <c:pt idx="388">
                  <c:v>776877</c:v>
                </c:pt>
                <c:pt idx="389">
                  <c:v>776913</c:v>
                </c:pt>
                <c:pt idx="390">
                  <c:v>776932</c:v>
                </c:pt>
                <c:pt idx="391">
                  <c:v>776951</c:v>
                </c:pt>
                <c:pt idx="392">
                  <c:v>776970</c:v>
                </c:pt>
                <c:pt idx="393">
                  <c:v>776989</c:v>
                </c:pt>
                <c:pt idx="394">
                  <c:v>776997</c:v>
                </c:pt>
                <c:pt idx="395">
                  <c:v>777005</c:v>
                </c:pt>
                <c:pt idx="396">
                  <c:v>777013</c:v>
                </c:pt>
                <c:pt idx="397">
                  <c:v>777021</c:v>
                </c:pt>
                <c:pt idx="398">
                  <c:v>777019</c:v>
                </c:pt>
                <c:pt idx="399">
                  <c:v>777009</c:v>
                </c:pt>
                <c:pt idx="400">
                  <c:v>779549</c:v>
                </c:pt>
                <c:pt idx="401">
                  <c:v>784498</c:v>
                </c:pt>
                <c:pt idx="402">
                  <c:v>786283</c:v>
                </c:pt>
                <c:pt idx="403">
                  <c:v>789894</c:v>
                </c:pt>
                <c:pt idx="404">
                  <c:v>794646</c:v>
                </c:pt>
                <c:pt idx="405">
                  <c:v>805107</c:v>
                </c:pt>
                <c:pt idx="406">
                  <c:v>811669</c:v>
                </c:pt>
                <c:pt idx="407">
                  <c:v>819072</c:v>
                </c:pt>
                <c:pt idx="408">
                  <c:v>821156</c:v>
                </c:pt>
                <c:pt idx="409">
                  <c:v>832121</c:v>
                </c:pt>
                <c:pt idx="410">
                  <c:v>837848</c:v>
                </c:pt>
                <c:pt idx="411">
                  <c:v>842008</c:v>
                </c:pt>
                <c:pt idx="412">
                  <c:v>853041</c:v>
                </c:pt>
                <c:pt idx="413">
                  <c:v>873618</c:v>
                </c:pt>
                <c:pt idx="414">
                  <c:v>901238</c:v>
                </c:pt>
                <c:pt idx="415">
                  <c:v>917451</c:v>
                </c:pt>
                <c:pt idx="416">
                  <c:v>949612</c:v>
                </c:pt>
                <c:pt idx="417">
                  <c:v>967553</c:v>
                </c:pt>
                <c:pt idx="418">
                  <c:v>1007237</c:v>
                </c:pt>
                <c:pt idx="419">
                  <c:v>1016102</c:v>
                </c:pt>
                <c:pt idx="420">
                  <c:v>1030985</c:v>
                </c:pt>
                <c:pt idx="421">
                  <c:v>1062061</c:v>
                </c:pt>
                <c:pt idx="422">
                  <c:v>1079578</c:v>
                </c:pt>
                <c:pt idx="423">
                  <c:v>1114448</c:v>
                </c:pt>
                <c:pt idx="424">
                  <c:v>1138166</c:v>
                </c:pt>
                <c:pt idx="425">
                  <c:v>1167087</c:v>
                </c:pt>
                <c:pt idx="426">
                  <c:v>1190341</c:v>
                </c:pt>
                <c:pt idx="427">
                  <c:v>1213425</c:v>
                </c:pt>
                <c:pt idx="428">
                  <c:v>1236258</c:v>
                </c:pt>
                <c:pt idx="429">
                  <c:v>1266069</c:v>
                </c:pt>
                <c:pt idx="430">
                  <c:v>1280386</c:v>
                </c:pt>
                <c:pt idx="431">
                  <c:v>1305239</c:v>
                </c:pt>
                <c:pt idx="432">
                  <c:v>1333445</c:v>
                </c:pt>
                <c:pt idx="433">
                  <c:v>1358207</c:v>
                </c:pt>
                <c:pt idx="434">
                  <c:v>1374695</c:v>
                </c:pt>
                <c:pt idx="435">
                  <c:v>1402494</c:v>
                </c:pt>
                <c:pt idx="436">
                  <c:v>1413467</c:v>
                </c:pt>
                <c:pt idx="437">
                  <c:v>1441855</c:v>
                </c:pt>
                <c:pt idx="438">
                  <c:v>1466209</c:v>
                </c:pt>
                <c:pt idx="439">
                  <c:v>1495166</c:v>
                </c:pt>
                <c:pt idx="440">
                  <c:v>1519327</c:v>
                </c:pt>
                <c:pt idx="441">
                  <c:v>1532236</c:v>
                </c:pt>
                <c:pt idx="442">
                  <c:v>1554660</c:v>
                </c:pt>
                <c:pt idx="443">
                  <c:v>1575939</c:v>
                </c:pt>
                <c:pt idx="444">
                  <c:v>1601963</c:v>
                </c:pt>
                <c:pt idx="445">
                  <c:v>1617060</c:v>
                </c:pt>
                <c:pt idx="446">
                  <c:v>1624515</c:v>
                </c:pt>
                <c:pt idx="447">
                  <c:v>1630414</c:v>
                </c:pt>
                <c:pt idx="448">
                  <c:v>1634093</c:v>
                </c:pt>
                <c:pt idx="449">
                  <c:v>1638161</c:v>
                </c:pt>
                <c:pt idx="450">
                  <c:v>1640919</c:v>
                </c:pt>
                <c:pt idx="451">
                  <c:v>1644743</c:v>
                </c:pt>
                <c:pt idx="452">
                  <c:v>1647633</c:v>
                </c:pt>
                <c:pt idx="453">
                  <c:v>1648435</c:v>
                </c:pt>
                <c:pt idx="454">
                  <c:v>1652113</c:v>
                </c:pt>
                <c:pt idx="455">
                  <c:v>1655599</c:v>
                </c:pt>
                <c:pt idx="456">
                  <c:v>1658960</c:v>
                </c:pt>
                <c:pt idx="457">
                  <c:v>1663105</c:v>
                </c:pt>
                <c:pt idx="458">
                  <c:v>1664655</c:v>
                </c:pt>
                <c:pt idx="459">
                  <c:v>1671784</c:v>
                </c:pt>
                <c:pt idx="460">
                  <c:v>1668766</c:v>
                </c:pt>
                <c:pt idx="461">
                  <c:v>1670256</c:v>
                </c:pt>
                <c:pt idx="462">
                  <c:v>1678012</c:v>
                </c:pt>
                <c:pt idx="463">
                  <c:v>1654195</c:v>
                </c:pt>
                <c:pt idx="464">
                  <c:v>1668111</c:v>
                </c:pt>
                <c:pt idx="465">
                  <c:v>1675836</c:v>
                </c:pt>
                <c:pt idx="466">
                  <c:v>1664795</c:v>
                </c:pt>
                <c:pt idx="467">
                  <c:v>1672038</c:v>
                </c:pt>
                <c:pt idx="468">
                  <c:v>1675034</c:v>
                </c:pt>
                <c:pt idx="469">
                  <c:v>1673475</c:v>
                </c:pt>
                <c:pt idx="470">
                  <c:v>1684249</c:v>
                </c:pt>
                <c:pt idx="471">
                  <c:v>1672092</c:v>
                </c:pt>
                <c:pt idx="472">
                  <c:v>1663438</c:v>
                </c:pt>
                <c:pt idx="473">
                  <c:v>1650843</c:v>
                </c:pt>
                <c:pt idx="474">
                  <c:v>1651506</c:v>
                </c:pt>
                <c:pt idx="475">
                  <c:v>1661529</c:v>
                </c:pt>
                <c:pt idx="476">
                  <c:v>1662459</c:v>
                </c:pt>
                <c:pt idx="477">
                  <c:v>1660692</c:v>
                </c:pt>
                <c:pt idx="478">
                  <c:v>1667071</c:v>
                </c:pt>
                <c:pt idx="479">
                  <c:v>1656581</c:v>
                </c:pt>
                <c:pt idx="480">
                  <c:v>1661601</c:v>
                </c:pt>
                <c:pt idx="481">
                  <c:v>1659279</c:v>
                </c:pt>
                <c:pt idx="482">
                  <c:v>1659768</c:v>
                </c:pt>
                <c:pt idx="483">
                  <c:v>1663484</c:v>
                </c:pt>
                <c:pt idx="484">
                  <c:v>1664911</c:v>
                </c:pt>
                <c:pt idx="485">
                  <c:v>1669371</c:v>
                </c:pt>
                <c:pt idx="486">
                  <c:v>1681093</c:v>
                </c:pt>
                <c:pt idx="487">
                  <c:v>1672141</c:v>
                </c:pt>
                <c:pt idx="488">
                  <c:v>1667766</c:v>
                </c:pt>
                <c:pt idx="489">
                  <c:v>1667630</c:v>
                </c:pt>
                <c:pt idx="490">
                  <c:v>1665939</c:v>
                </c:pt>
                <c:pt idx="491">
                  <c:v>1656793</c:v>
                </c:pt>
                <c:pt idx="492">
                  <c:v>1656824</c:v>
                </c:pt>
                <c:pt idx="493">
                  <c:v>1656675</c:v>
                </c:pt>
                <c:pt idx="494">
                  <c:v>1664292</c:v>
                </c:pt>
                <c:pt idx="495">
                  <c:v>1660158</c:v>
                </c:pt>
                <c:pt idx="496">
                  <c:v>1663577</c:v>
                </c:pt>
                <c:pt idx="497">
                  <c:v>1666530</c:v>
                </c:pt>
                <c:pt idx="498">
                  <c:v>1666375</c:v>
                </c:pt>
                <c:pt idx="499">
                  <c:v>1662637</c:v>
                </c:pt>
                <c:pt idx="500">
                  <c:v>1648694</c:v>
                </c:pt>
                <c:pt idx="501">
                  <c:v>1651432</c:v>
                </c:pt>
                <c:pt idx="502">
                  <c:v>1649294</c:v>
                </c:pt>
                <c:pt idx="503">
                  <c:v>1652416</c:v>
                </c:pt>
                <c:pt idx="504">
                  <c:v>1646360</c:v>
                </c:pt>
                <c:pt idx="505">
                  <c:v>1637152</c:v>
                </c:pt>
                <c:pt idx="506">
                  <c:v>1639413</c:v>
                </c:pt>
                <c:pt idx="507">
                  <c:v>1648862</c:v>
                </c:pt>
                <c:pt idx="508">
                  <c:v>1650851</c:v>
                </c:pt>
                <c:pt idx="509">
                  <c:v>1646098</c:v>
                </c:pt>
                <c:pt idx="510">
                  <c:v>1648403</c:v>
                </c:pt>
                <c:pt idx="511">
                  <c:v>1652944</c:v>
                </c:pt>
                <c:pt idx="512">
                  <c:v>1653737</c:v>
                </c:pt>
                <c:pt idx="513">
                  <c:v>1659084</c:v>
                </c:pt>
                <c:pt idx="514">
                  <c:v>1646524</c:v>
                </c:pt>
                <c:pt idx="515">
                  <c:v>1645334</c:v>
                </c:pt>
                <c:pt idx="516">
                  <c:v>1651289</c:v>
                </c:pt>
                <c:pt idx="517">
                  <c:v>1656833</c:v>
                </c:pt>
                <c:pt idx="518">
                  <c:v>1650489</c:v>
                </c:pt>
                <c:pt idx="519">
                  <c:v>1646645</c:v>
                </c:pt>
                <c:pt idx="520">
                  <c:v>1653593</c:v>
                </c:pt>
                <c:pt idx="521">
                  <c:v>1660807</c:v>
                </c:pt>
                <c:pt idx="522">
                  <c:v>1658851</c:v>
                </c:pt>
                <c:pt idx="523">
                  <c:v>1656930</c:v>
                </c:pt>
                <c:pt idx="524">
                  <c:v>1666118</c:v>
                </c:pt>
                <c:pt idx="525">
                  <c:v>1676307</c:v>
                </c:pt>
                <c:pt idx="526">
                  <c:v>1688886</c:v>
                </c:pt>
                <c:pt idx="527">
                  <c:v>1696691</c:v>
                </c:pt>
                <c:pt idx="528">
                  <c:v>1710058</c:v>
                </c:pt>
                <c:pt idx="529">
                  <c:v>1717182</c:v>
                </c:pt>
                <c:pt idx="530">
                  <c:v>1728477</c:v>
                </c:pt>
                <c:pt idx="531">
                  <c:v>1736456</c:v>
                </c:pt>
                <c:pt idx="532">
                  <c:v>1749545</c:v>
                </c:pt>
                <c:pt idx="533">
                  <c:v>1761763</c:v>
                </c:pt>
                <c:pt idx="534">
                  <c:v>1769987</c:v>
                </c:pt>
                <c:pt idx="535">
                  <c:v>1784652</c:v>
                </c:pt>
                <c:pt idx="536">
                  <c:v>1794459</c:v>
                </c:pt>
                <c:pt idx="537">
                  <c:v>1805639</c:v>
                </c:pt>
                <c:pt idx="538">
                  <c:v>1814482</c:v>
                </c:pt>
                <c:pt idx="539">
                  <c:v>1825042</c:v>
                </c:pt>
                <c:pt idx="540">
                  <c:v>1836227</c:v>
                </c:pt>
                <c:pt idx="541">
                  <c:v>1847983</c:v>
                </c:pt>
                <c:pt idx="542">
                  <c:v>1854334</c:v>
                </c:pt>
                <c:pt idx="543">
                  <c:v>1864508</c:v>
                </c:pt>
                <c:pt idx="544">
                  <c:v>1877154</c:v>
                </c:pt>
                <c:pt idx="545">
                  <c:v>1883559</c:v>
                </c:pt>
                <c:pt idx="546">
                  <c:v>1898010</c:v>
                </c:pt>
                <c:pt idx="547">
                  <c:v>1906079</c:v>
                </c:pt>
                <c:pt idx="548">
                  <c:v>1918706</c:v>
                </c:pt>
                <c:pt idx="549">
                  <c:v>1928416</c:v>
                </c:pt>
                <c:pt idx="550">
                  <c:v>1942678</c:v>
                </c:pt>
                <c:pt idx="551">
                  <c:v>1952529</c:v>
                </c:pt>
                <c:pt idx="552">
                  <c:v>1961671</c:v>
                </c:pt>
                <c:pt idx="553">
                  <c:v>1970003</c:v>
                </c:pt>
                <c:pt idx="554">
                  <c:v>1982407</c:v>
                </c:pt>
                <c:pt idx="555">
                  <c:v>1993375</c:v>
                </c:pt>
                <c:pt idx="556">
                  <c:v>2001093</c:v>
                </c:pt>
                <c:pt idx="557">
                  <c:v>2012169</c:v>
                </c:pt>
                <c:pt idx="558">
                  <c:v>2023610</c:v>
                </c:pt>
                <c:pt idx="559">
                  <c:v>2033290</c:v>
                </c:pt>
                <c:pt idx="560">
                  <c:v>2041088</c:v>
                </c:pt>
                <c:pt idx="561">
                  <c:v>2052055</c:v>
                </c:pt>
                <c:pt idx="562">
                  <c:v>2062004</c:v>
                </c:pt>
                <c:pt idx="563">
                  <c:v>2076927</c:v>
                </c:pt>
                <c:pt idx="564">
                  <c:v>2086741</c:v>
                </c:pt>
                <c:pt idx="565">
                  <c:v>2095034</c:v>
                </c:pt>
                <c:pt idx="566">
                  <c:v>2106475</c:v>
                </c:pt>
                <c:pt idx="567">
                  <c:v>2117750</c:v>
                </c:pt>
                <c:pt idx="568">
                  <c:v>2125552</c:v>
                </c:pt>
                <c:pt idx="569">
                  <c:v>2137037</c:v>
                </c:pt>
                <c:pt idx="570">
                  <c:v>2150957</c:v>
                </c:pt>
                <c:pt idx="571">
                  <c:v>2163666</c:v>
                </c:pt>
                <c:pt idx="572">
                  <c:v>2169788</c:v>
                </c:pt>
                <c:pt idx="573">
                  <c:v>2185719</c:v>
                </c:pt>
                <c:pt idx="574">
                  <c:v>2197292</c:v>
                </c:pt>
                <c:pt idx="575">
                  <c:v>2208829</c:v>
                </c:pt>
                <c:pt idx="576">
                  <c:v>2208775</c:v>
                </c:pt>
                <c:pt idx="577">
                  <c:v>2212924</c:v>
                </c:pt>
                <c:pt idx="578">
                  <c:v>2220953</c:v>
                </c:pt>
                <c:pt idx="579">
                  <c:v>2231430</c:v>
                </c:pt>
                <c:pt idx="580">
                  <c:v>2243176</c:v>
                </c:pt>
                <c:pt idx="581">
                  <c:v>2252973</c:v>
                </c:pt>
                <c:pt idx="582">
                  <c:v>2261099</c:v>
                </c:pt>
                <c:pt idx="583">
                  <c:v>2267872</c:v>
                </c:pt>
                <c:pt idx="584">
                  <c:v>2278256</c:v>
                </c:pt>
                <c:pt idx="585">
                  <c:v>2288453</c:v>
                </c:pt>
                <c:pt idx="586">
                  <c:v>2295938</c:v>
                </c:pt>
                <c:pt idx="587">
                  <c:v>2305795</c:v>
                </c:pt>
                <c:pt idx="588">
                  <c:v>2311539</c:v>
                </c:pt>
                <c:pt idx="589">
                  <c:v>2320653</c:v>
                </c:pt>
                <c:pt idx="590">
                  <c:v>2326085</c:v>
                </c:pt>
                <c:pt idx="591">
                  <c:v>2335991</c:v>
                </c:pt>
                <c:pt idx="592">
                  <c:v>2341768</c:v>
                </c:pt>
                <c:pt idx="593">
                  <c:v>2350272</c:v>
                </c:pt>
                <c:pt idx="594">
                  <c:v>2354916</c:v>
                </c:pt>
                <c:pt idx="595">
                  <c:v>2361328</c:v>
                </c:pt>
                <c:pt idx="596">
                  <c:v>2367236</c:v>
                </c:pt>
                <c:pt idx="597">
                  <c:v>2370724</c:v>
                </c:pt>
                <c:pt idx="598">
                  <c:v>2378186</c:v>
                </c:pt>
                <c:pt idx="599">
                  <c:v>2385801</c:v>
                </c:pt>
                <c:pt idx="600">
                  <c:v>2391477</c:v>
                </c:pt>
                <c:pt idx="601">
                  <c:v>2396972</c:v>
                </c:pt>
                <c:pt idx="602">
                  <c:v>2404577</c:v>
                </c:pt>
                <c:pt idx="603">
                  <c:v>2408506</c:v>
                </c:pt>
                <c:pt idx="604">
                  <c:v>2410339</c:v>
                </c:pt>
                <c:pt idx="605">
                  <c:v>2413616</c:v>
                </c:pt>
                <c:pt idx="606">
                  <c:v>2420285</c:v>
                </c:pt>
                <c:pt idx="607">
                  <c:v>2422566</c:v>
                </c:pt>
                <c:pt idx="608">
                  <c:v>2427647</c:v>
                </c:pt>
                <c:pt idx="609">
                  <c:v>2431395</c:v>
                </c:pt>
                <c:pt idx="610">
                  <c:v>2435932</c:v>
                </c:pt>
                <c:pt idx="611">
                  <c:v>2436986</c:v>
                </c:pt>
                <c:pt idx="612">
                  <c:v>2440637</c:v>
                </c:pt>
                <c:pt idx="613">
                  <c:v>2446572</c:v>
                </c:pt>
                <c:pt idx="614">
                  <c:v>2448625</c:v>
                </c:pt>
                <c:pt idx="615">
                  <c:v>2451736</c:v>
                </c:pt>
                <c:pt idx="616">
                  <c:v>2454457</c:v>
                </c:pt>
                <c:pt idx="617">
                  <c:v>2455345</c:v>
                </c:pt>
                <c:pt idx="618">
                  <c:v>2459197</c:v>
                </c:pt>
                <c:pt idx="619">
                  <c:v>2461580</c:v>
                </c:pt>
                <c:pt idx="620">
                  <c:v>2461581</c:v>
                </c:pt>
                <c:pt idx="621">
                  <c:v>2461602</c:v>
                </c:pt>
                <c:pt idx="622">
                  <c:v>2461622</c:v>
                </c:pt>
                <c:pt idx="623">
                  <c:v>2461645</c:v>
                </c:pt>
                <c:pt idx="624">
                  <c:v>2461625</c:v>
                </c:pt>
                <c:pt idx="625">
                  <c:v>2461560</c:v>
                </c:pt>
                <c:pt idx="626">
                  <c:v>2461495</c:v>
                </c:pt>
                <c:pt idx="627">
                  <c:v>2461420</c:v>
                </c:pt>
                <c:pt idx="628">
                  <c:v>2461364</c:v>
                </c:pt>
                <c:pt idx="629">
                  <c:v>2461224</c:v>
                </c:pt>
                <c:pt idx="630">
                  <c:v>2461084</c:v>
                </c:pt>
                <c:pt idx="631">
                  <c:v>2460944</c:v>
                </c:pt>
                <c:pt idx="632">
                  <c:v>2460804</c:v>
                </c:pt>
                <c:pt idx="633">
                  <c:v>2460652</c:v>
                </c:pt>
                <c:pt idx="634">
                  <c:v>2460490</c:v>
                </c:pt>
                <c:pt idx="635">
                  <c:v>2460328</c:v>
                </c:pt>
                <c:pt idx="636">
                  <c:v>2460167</c:v>
                </c:pt>
                <c:pt idx="637">
                  <c:v>2460028</c:v>
                </c:pt>
                <c:pt idx="638">
                  <c:v>2459908</c:v>
                </c:pt>
                <c:pt idx="639">
                  <c:v>2459787</c:v>
                </c:pt>
                <c:pt idx="640">
                  <c:v>2459666</c:v>
                </c:pt>
                <c:pt idx="641">
                  <c:v>2459578</c:v>
                </c:pt>
                <c:pt idx="642">
                  <c:v>2459693</c:v>
                </c:pt>
                <c:pt idx="643">
                  <c:v>2459806</c:v>
                </c:pt>
                <c:pt idx="644">
                  <c:v>2459920</c:v>
                </c:pt>
                <c:pt idx="645">
                  <c:v>2460034</c:v>
                </c:pt>
                <c:pt idx="646">
                  <c:v>2460182</c:v>
                </c:pt>
                <c:pt idx="647">
                  <c:v>2460334</c:v>
                </c:pt>
                <c:pt idx="648">
                  <c:v>2460486</c:v>
                </c:pt>
                <c:pt idx="649">
                  <c:v>2460639</c:v>
                </c:pt>
                <c:pt idx="650">
                  <c:v>2460749</c:v>
                </c:pt>
                <c:pt idx="651">
                  <c:v>2460803</c:v>
                </c:pt>
                <c:pt idx="652">
                  <c:v>2460857</c:v>
                </c:pt>
                <c:pt idx="653">
                  <c:v>2460911</c:v>
                </c:pt>
                <c:pt idx="654">
                  <c:v>2460975</c:v>
                </c:pt>
                <c:pt idx="655">
                  <c:v>2461107</c:v>
                </c:pt>
                <c:pt idx="656">
                  <c:v>2461238</c:v>
                </c:pt>
                <c:pt idx="657">
                  <c:v>2461370</c:v>
                </c:pt>
                <c:pt idx="658">
                  <c:v>2461502</c:v>
                </c:pt>
                <c:pt idx="659">
                  <c:v>2461603</c:v>
                </c:pt>
                <c:pt idx="660">
                  <c:v>2461694</c:v>
                </c:pt>
                <c:pt idx="661">
                  <c:v>2461785</c:v>
                </c:pt>
                <c:pt idx="662">
                  <c:v>2461876</c:v>
                </c:pt>
                <c:pt idx="663">
                  <c:v>2461941</c:v>
                </c:pt>
                <c:pt idx="664">
                  <c:v>2461943</c:v>
                </c:pt>
                <c:pt idx="665">
                  <c:v>2461944</c:v>
                </c:pt>
                <c:pt idx="666">
                  <c:v>2461946</c:v>
                </c:pt>
                <c:pt idx="667">
                  <c:v>2461948</c:v>
                </c:pt>
                <c:pt idx="668">
                  <c:v>2461911</c:v>
                </c:pt>
                <c:pt idx="669">
                  <c:v>2461874</c:v>
                </c:pt>
                <c:pt idx="670">
                  <c:v>2461837</c:v>
                </c:pt>
                <c:pt idx="671">
                  <c:v>2461800</c:v>
                </c:pt>
                <c:pt idx="672">
                  <c:v>2461760</c:v>
                </c:pt>
                <c:pt idx="673">
                  <c:v>2461718</c:v>
                </c:pt>
                <c:pt idx="674">
                  <c:v>2461676</c:v>
                </c:pt>
                <c:pt idx="675">
                  <c:v>2461628</c:v>
                </c:pt>
                <c:pt idx="676">
                  <c:v>2461601</c:v>
                </c:pt>
                <c:pt idx="677">
                  <c:v>2461589</c:v>
                </c:pt>
                <c:pt idx="678">
                  <c:v>2461578</c:v>
                </c:pt>
                <c:pt idx="679">
                  <c:v>2461566</c:v>
                </c:pt>
                <c:pt idx="680">
                  <c:v>2461554</c:v>
                </c:pt>
                <c:pt idx="681">
                  <c:v>2461505</c:v>
                </c:pt>
                <c:pt idx="682">
                  <c:v>2461450</c:v>
                </c:pt>
                <c:pt idx="683">
                  <c:v>2461396</c:v>
                </c:pt>
                <c:pt idx="684">
                  <c:v>2461341</c:v>
                </c:pt>
                <c:pt idx="685">
                  <c:v>2461269</c:v>
                </c:pt>
                <c:pt idx="686">
                  <c:v>2461174</c:v>
                </c:pt>
                <c:pt idx="687">
                  <c:v>2461080</c:v>
                </c:pt>
                <c:pt idx="688">
                  <c:v>2461211</c:v>
                </c:pt>
                <c:pt idx="689">
                  <c:v>2461152</c:v>
                </c:pt>
                <c:pt idx="690">
                  <c:v>2461196</c:v>
                </c:pt>
                <c:pt idx="691">
                  <c:v>2461239</c:v>
                </c:pt>
                <c:pt idx="692">
                  <c:v>2461283</c:v>
                </c:pt>
                <c:pt idx="693">
                  <c:v>2461326</c:v>
                </c:pt>
                <c:pt idx="694">
                  <c:v>2461345</c:v>
                </c:pt>
                <c:pt idx="695">
                  <c:v>2461368</c:v>
                </c:pt>
                <c:pt idx="696">
                  <c:v>2461390</c:v>
                </c:pt>
                <c:pt idx="697">
                  <c:v>2461413</c:v>
                </c:pt>
                <c:pt idx="698">
                  <c:v>2461489</c:v>
                </c:pt>
                <c:pt idx="699">
                  <c:v>2461605</c:v>
                </c:pt>
                <c:pt idx="700">
                  <c:v>2461721</c:v>
                </c:pt>
                <c:pt idx="701">
                  <c:v>2461637</c:v>
                </c:pt>
                <c:pt idx="702">
                  <c:v>2461761</c:v>
                </c:pt>
                <c:pt idx="703">
                  <c:v>2461897</c:v>
                </c:pt>
                <c:pt idx="704">
                  <c:v>2462032</c:v>
                </c:pt>
                <c:pt idx="705">
                  <c:v>2462168</c:v>
                </c:pt>
                <c:pt idx="706">
                  <c:v>2462303</c:v>
                </c:pt>
                <c:pt idx="707">
                  <c:v>2462427</c:v>
                </c:pt>
                <c:pt idx="708">
                  <c:v>2462541</c:v>
                </c:pt>
                <c:pt idx="709">
                  <c:v>2462652</c:v>
                </c:pt>
                <c:pt idx="710">
                  <c:v>2462763</c:v>
                </c:pt>
                <c:pt idx="711">
                  <c:v>2462865</c:v>
                </c:pt>
                <c:pt idx="712">
                  <c:v>2462956</c:v>
                </c:pt>
                <c:pt idx="713">
                  <c:v>2463447</c:v>
                </c:pt>
                <c:pt idx="714">
                  <c:v>2463538</c:v>
                </c:pt>
                <c:pt idx="715">
                  <c:v>2463645</c:v>
                </c:pt>
                <c:pt idx="716">
                  <c:v>2463599</c:v>
                </c:pt>
                <c:pt idx="717">
                  <c:v>2463553</c:v>
                </c:pt>
                <c:pt idx="718">
                  <c:v>2463506</c:v>
                </c:pt>
                <c:pt idx="719">
                  <c:v>2463460</c:v>
                </c:pt>
                <c:pt idx="720">
                  <c:v>2463473</c:v>
                </c:pt>
                <c:pt idx="721">
                  <c:v>2463497</c:v>
                </c:pt>
                <c:pt idx="722">
                  <c:v>2463520</c:v>
                </c:pt>
                <c:pt idx="723">
                  <c:v>2463544</c:v>
                </c:pt>
                <c:pt idx="724">
                  <c:v>2463586</c:v>
                </c:pt>
                <c:pt idx="725">
                  <c:v>2463654</c:v>
                </c:pt>
                <c:pt idx="726">
                  <c:v>2463722</c:v>
                </c:pt>
                <c:pt idx="727">
                  <c:v>2463801</c:v>
                </c:pt>
                <c:pt idx="728">
                  <c:v>2463861</c:v>
                </c:pt>
                <c:pt idx="729">
                  <c:v>2463496</c:v>
                </c:pt>
                <c:pt idx="730">
                  <c:v>2463531</c:v>
                </c:pt>
                <c:pt idx="731">
                  <c:v>2463566</c:v>
                </c:pt>
                <c:pt idx="732">
                  <c:v>2463601</c:v>
                </c:pt>
                <c:pt idx="733">
                  <c:v>2463591</c:v>
                </c:pt>
                <c:pt idx="734">
                  <c:v>2463548</c:v>
                </c:pt>
                <c:pt idx="735">
                  <c:v>2463504</c:v>
                </c:pt>
                <c:pt idx="736">
                  <c:v>2463462</c:v>
                </c:pt>
                <c:pt idx="737">
                  <c:v>2463426</c:v>
                </c:pt>
                <c:pt idx="738">
                  <c:v>2463436</c:v>
                </c:pt>
                <c:pt idx="739">
                  <c:v>2463446</c:v>
                </c:pt>
                <c:pt idx="740">
                  <c:v>2463456</c:v>
                </c:pt>
                <c:pt idx="741">
                  <c:v>2463488</c:v>
                </c:pt>
                <c:pt idx="742">
                  <c:v>2463650</c:v>
                </c:pt>
                <c:pt idx="743">
                  <c:v>2463812</c:v>
                </c:pt>
                <c:pt idx="744">
                  <c:v>2463974</c:v>
                </c:pt>
                <c:pt idx="745">
                  <c:v>2464335</c:v>
                </c:pt>
                <c:pt idx="746">
                  <c:v>2464454</c:v>
                </c:pt>
                <c:pt idx="747">
                  <c:v>2464546</c:v>
                </c:pt>
                <c:pt idx="748">
                  <c:v>2464638</c:v>
                </c:pt>
                <c:pt idx="749">
                  <c:v>2464730</c:v>
                </c:pt>
                <c:pt idx="750">
                  <c:v>2464792</c:v>
                </c:pt>
                <c:pt idx="751">
                  <c:v>2464815</c:v>
                </c:pt>
                <c:pt idx="752">
                  <c:v>2464638</c:v>
                </c:pt>
                <c:pt idx="753">
                  <c:v>2464660</c:v>
                </c:pt>
                <c:pt idx="754">
                  <c:v>2464696</c:v>
                </c:pt>
                <c:pt idx="755">
                  <c:v>2464783</c:v>
                </c:pt>
                <c:pt idx="756">
                  <c:v>2464871</c:v>
                </c:pt>
                <c:pt idx="757">
                  <c:v>2464958</c:v>
                </c:pt>
                <c:pt idx="758">
                  <c:v>2465046</c:v>
                </c:pt>
                <c:pt idx="759">
                  <c:v>2465096</c:v>
                </c:pt>
                <c:pt idx="760">
                  <c:v>2465121</c:v>
                </c:pt>
                <c:pt idx="761">
                  <c:v>2465145</c:v>
                </c:pt>
                <c:pt idx="762">
                  <c:v>2465170</c:v>
                </c:pt>
                <c:pt idx="763">
                  <c:v>2465195</c:v>
                </c:pt>
                <c:pt idx="764">
                  <c:v>2465221</c:v>
                </c:pt>
                <c:pt idx="765">
                  <c:v>2465247</c:v>
                </c:pt>
                <c:pt idx="766">
                  <c:v>2465273</c:v>
                </c:pt>
                <c:pt idx="767">
                  <c:v>2465300</c:v>
                </c:pt>
                <c:pt idx="768">
                  <c:v>2465289</c:v>
                </c:pt>
                <c:pt idx="769">
                  <c:v>2465468</c:v>
                </c:pt>
                <c:pt idx="770">
                  <c:v>2465448</c:v>
                </c:pt>
                <c:pt idx="771">
                  <c:v>2465427</c:v>
                </c:pt>
                <c:pt idx="772">
                  <c:v>2465467</c:v>
                </c:pt>
                <c:pt idx="773">
                  <c:v>2465554</c:v>
                </c:pt>
                <c:pt idx="774">
                  <c:v>2465641</c:v>
                </c:pt>
                <c:pt idx="775">
                  <c:v>2465727</c:v>
                </c:pt>
                <c:pt idx="776">
                  <c:v>2459827</c:v>
                </c:pt>
                <c:pt idx="777">
                  <c:v>2459985</c:v>
                </c:pt>
                <c:pt idx="778">
                  <c:v>2456641</c:v>
                </c:pt>
                <c:pt idx="779">
                  <c:v>2456822</c:v>
                </c:pt>
                <c:pt idx="780">
                  <c:v>2456959</c:v>
                </c:pt>
                <c:pt idx="781">
                  <c:v>2454474</c:v>
                </c:pt>
                <c:pt idx="782">
                  <c:v>2454256</c:v>
                </c:pt>
                <c:pt idx="783">
                  <c:v>2454237</c:v>
                </c:pt>
                <c:pt idx="784">
                  <c:v>2454219</c:v>
                </c:pt>
                <c:pt idx="785">
                  <c:v>2448208</c:v>
                </c:pt>
                <c:pt idx="786">
                  <c:v>2448209</c:v>
                </c:pt>
                <c:pt idx="787">
                  <c:v>2447009</c:v>
                </c:pt>
                <c:pt idx="788">
                  <c:v>2447009</c:v>
                </c:pt>
                <c:pt idx="789">
                  <c:v>2436211</c:v>
                </c:pt>
                <c:pt idx="790">
                  <c:v>2436192</c:v>
                </c:pt>
                <c:pt idx="791">
                  <c:v>2436173</c:v>
                </c:pt>
                <c:pt idx="792">
                  <c:v>2432066</c:v>
                </c:pt>
                <c:pt idx="793">
                  <c:v>2424242</c:v>
                </c:pt>
                <c:pt idx="794">
                  <c:v>2424402</c:v>
                </c:pt>
                <c:pt idx="795">
                  <c:v>2424562</c:v>
                </c:pt>
                <c:pt idx="796">
                  <c:v>2424723</c:v>
                </c:pt>
                <c:pt idx="797">
                  <c:v>2424883</c:v>
                </c:pt>
                <c:pt idx="798">
                  <c:v>2413031</c:v>
                </c:pt>
                <c:pt idx="799">
                  <c:v>2413060</c:v>
                </c:pt>
                <c:pt idx="800">
                  <c:v>2413079</c:v>
                </c:pt>
                <c:pt idx="801">
                  <c:v>2413218</c:v>
                </c:pt>
                <c:pt idx="802">
                  <c:v>2395460</c:v>
                </c:pt>
                <c:pt idx="803">
                  <c:v>2395528</c:v>
                </c:pt>
                <c:pt idx="804">
                  <c:v>2386966</c:v>
                </c:pt>
                <c:pt idx="805">
                  <c:v>2387035</c:v>
                </c:pt>
                <c:pt idx="806">
                  <c:v>2387103</c:v>
                </c:pt>
                <c:pt idx="807">
                  <c:v>2377872</c:v>
                </c:pt>
                <c:pt idx="808">
                  <c:v>2377998</c:v>
                </c:pt>
                <c:pt idx="809">
                  <c:v>2378124</c:v>
                </c:pt>
                <c:pt idx="810">
                  <c:v>2378250</c:v>
                </c:pt>
                <c:pt idx="811">
                  <c:v>2360377</c:v>
                </c:pt>
                <c:pt idx="812">
                  <c:v>2360504</c:v>
                </c:pt>
                <c:pt idx="813">
                  <c:v>2359766</c:v>
                </c:pt>
                <c:pt idx="814">
                  <c:v>2359893</c:v>
                </c:pt>
                <c:pt idx="815">
                  <c:v>2336876</c:v>
                </c:pt>
                <c:pt idx="816">
                  <c:v>2336925</c:v>
                </c:pt>
                <c:pt idx="817">
                  <c:v>2324391</c:v>
                </c:pt>
                <c:pt idx="818">
                  <c:v>2324540</c:v>
                </c:pt>
                <c:pt idx="819">
                  <c:v>2324589</c:v>
                </c:pt>
                <c:pt idx="820">
                  <c:v>2313202</c:v>
                </c:pt>
                <c:pt idx="821">
                  <c:v>2313204</c:v>
                </c:pt>
                <c:pt idx="822">
                  <c:v>2313206</c:v>
                </c:pt>
                <c:pt idx="823">
                  <c:v>2313208</c:v>
                </c:pt>
                <c:pt idx="824">
                  <c:v>2294210</c:v>
                </c:pt>
                <c:pt idx="825">
                  <c:v>2294227</c:v>
                </c:pt>
                <c:pt idx="826">
                  <c:v>2294245</c:v>
                </c:pt>
                <c:pt idx="827">
                  <c:v>2294215</c:v>
                </c:pt>
                <c:pt idx="828">
                  <c:v>2270399</c:v>
                </c:pt>
                <c:pt idx="829">
                  <c:v>2270436</c:v>
                </c:pt>
                <c:pt idx="830">
                  <c:v>2270420</c:v>
                </c:pt>
                <c:pt idx="831">
                  <c:v>2253085</c:v>
                </c:pt>
                <c:pt idx="832">
                  <c:v>2253117</c:v>
                </c:pt>
                <c:pt idx="833">
                  <c:v>2240551</c:v>
                </c:pt>
                <c:pt idx="834">
                  <c:v>2240606</c:v>
                </c:pt>
                <c:pt idx="835">
                  <c:v>2240661</c:v>
                </c:pt>
                <c:pt idx="836">
                  <c:v>2240717</c:v>
                </c:pt>
                <c:pt idx="837">
                  <c:v>2222517</c:v>
                </c:pt>
                <c:pt idx="838">
                  <c:v>2222412</c:v>
                </c:pt>
                <c:pt idx="839">
                  <c:v>2220219</c:v>
                </c:pt>
                <c:pt idx="840">
                  <c:v>2220115</c:v>
                </c:pt>
                <c:pt idx="841">
                  <c:v>2220012</c:v>
                </c:pt>
                <c:pt idx="842">
                  <c:v>2205713</c:v>
                </c:pt>
                <c:pt idx="843">
                  <c:v>2205604</c:v>
                </c:pt>
                <c:pt idx="844">
                  <c:v>2182201</c:v>
                </c:pt>
                <c:pt idx="845">
                  <c:v>2182092</c:v>
                </c:pt>
                <c:pt idx="846">
                  <c:v>2175420</c:v>
                </c:pt>
                <c:pt idx="847">
                  <c:v>2175479</c:v>
                </c:pt>
                <c:pt idx="848">
                  <c:v>2175537</c:v>
                </c:pt>
                <c:pt idx="849">
                  <c:v>2175596</c:v>
                </c:pt>
                <c:pt idx="850">
                  <c:v>2153308</c:v>
                </c:pt>
                <c:pt idx="851">
                  <c:v>2153443</c:v>
                </c:pt>
                <c:pt idx="852">
                  <c:v>2153409</c:v>
                </c:pt>
                <c:pt idx="853">
                  <c:v>2153544</c:v>
                </c:pt>
                <c:pt idx="854">
                  <c:v>2123954</c:v>
                </c:pt>
                <c:pt idx="855">
                  <c:v>2124129</c:v>
                </c:pt>
                <c:pt idx="856">
                  <c:v>2114444</c:v>
                </c:pt>
                <c:pt idx="857">
                  <c:v>2114569</c:v>
                </c:pt>
                <c:pt idx="858">
                  <c:v>2114744</c:v>
                </c:pt>
                <c:pt idx="859">
                  <c:v>2109785</c:v>
                </c:pt>
                <c:pt idx="860">
                  <c:v>2109957</c:v>
                </c:pt>
                <c:pt idx="861">
                  <c:v>2110084</c:v>
                </c:pt>
                <c:pt idx="862">
                  <c:v>2110256</c:v>
                </c:pt>
                <c:pt idx="863">
                  <c:v>2095393</c:v>
                </c:pt>
                <c:pt idx="864">
                  <c:v>2095448</c:v>
                </c:pt>
                <c:pt idx="865">
                  <c:v>2093984</c:v>
                </c:pt>
                <c:pt idx="866">
                  <c:v>2094051</c:v>
                </c:pt>
                <c:pt idx="867">
                  <c:v>2080700</c:v>
                </c:pt>
                <c:pt idx="868">
                  <c:v>2080704</c:v>
                </c:pt>
                <c:pt idx="869">
                  <c:v>2080710</c:v>
                </c:pt>
                <c:pt idx="870">
                  <c:v>2088920</c:v>
                </c:pt>
                <c:pt idx="871">
                  <c:v>2095130</c:v>
                </c:pt>
                <c:pt idx="872">
                  <c:v>2095164</c:v>
                </c:pt>
                <c:pt idx="873">
                  <c:v>2101169</c:v>
                </c:pt>
                <c:pt idx="874">
                  <c:v>2105826</c:v>
                </c:pt>
                <c:pt idx="875">
                  <c:v>2107683</c:v>
                </c:pt>
                <c:pt idx="876">
                  <c:v>2117130</c:v>
                </c:pt>
                <c:pt idx="877">
                  <c:v>2121485</c:v>
                </c:pt>
                <c:pt idx="878">
                  <c:v>2123085</c:v>
                </c:pt>
                <c:pt idx="879">
                  <c:v>2149188</c:v>
                </c:pt>
                <c:pt idx="880">
                  <c:v>2175491</c:v>
                </c:pt>
                <c:pt idx="881">
                  <c:v>2194318</c:v>
                </c:pt>
                <c:pt idx="882">
                  <c:v>2201529</c:v>
                </c:pt>
                <c:pt idx="883">
                  <c:v>2220361</c:v>
                </c:pt>
                <c:pt idx="884">
                  <c:v>2248498</c:v>
                </c:pt>
                <c:pt idx="885">
                  <c:v>2259853</c:v>
                </c:pt>
                <c:pt idx="886">
                  <c:v>2282196</c:v>
                </c:pt>
                <c:pt idx="887">
                  <c:v>2300678</c:v>
                </c:pt>
                <c:pt idx="888">
                  <c:v>2328862</c:v>
                </c:pt>
                <c:pt idx="889">
                  <c:v>2328933</c:v>
                </c:pt>
                <c:pt idx="890">
                  <c:v>2347714</c:v>
                </c:pt>
                <c:pt idx="891">
                  <c:v>2362635</c:v>
                </c:pt>
                <c:pt idx="892">
                  <c:v>2381020</c:v>
                </c:pt>
                <c:pt idx="893">
                  <c:v>2409108</c:v>
                </c:pt>
                <c:pt idx="894">
                  <c:v>2427880</c:v>
                </c:pt>
                <c:pt idx="895">
                  <c:v>2442621</c:v>
                </c:pt>
                <c:pt idx="896">
                  <c:v>2451688</c:v>
                </c:pt>
                <c:pt idx="897">
                  <c:v>2474060</c:v>
                </c:pt>
                <c:pt idx="898">
                  <c:v>2502624</c:v>
                </c:pt>
                <c:pt idx="899">
                  <c:v>2523031</c:v>
                </c:pt>
                <c:pt idx="900">
                  <c:v>2640771</c:v>
                </c:pt>
                <c:pt idx="901">
                  <c:v>2978372</c:v>
                </c:pt>
                <c:pt idx="902">
                  <c:v>3340832</c:v>
                </c:pt>
                <c:pt idx="903">
                  <c:v>3634386</c:v>
                </c:pt>
                <c:pt idx="904">
                  <c:v>3788858</c:v>
                </c:pt>
                <c:pt idx="905">
                  <c:v>3909352</c:v>
                </c:pt>
                <c:pt idx="906">
                  <c:v>3971419</c:v>
                </c:pt>
                <c:pt idx="907">
                  <c:v>4020191</c:v>
                </c:pt>
                <c:pt idx="908">
                  <c:v>4057268</c:v>
                </c:pt>
                <c:pt idx="909">
                  <c:v>4089331</c:v>
                </c:pt>
                <c:pt idx="910">
                  <c:v>4109512</c:v>
                </c:pt>
                <c:pt idx="911">
                  <c:v>4134356</c:v>
                </c:pt>
                <c:pt idx="912">
                  <c:v>4150409</c:v>
                </c:pt>
                <c:pt idx="913">
                  <c:v>4169340</c:v>
                </c:pt>
                <c:pt idx="914">
                  <c:v>4197404</c:v>
                </c:pt>
                <c:pt idx="915">
                  <c:v>4213220</c:v>
                </c:pt>
                <c:pt idx="916">
                  <c:v>4231355</c:v>
                </c:pt>
                <c:pt idx="917">
                  <c:v>4253229</c:v>
                </c:pt>
                <c:pt idx="918">
                  <c:v>4265878</c:v>
                </c:pt>
                <c:pt idx="919">
                  <c:v>4293563</c:v>
                </c:pt>
                <c:pt idx="920">
                  <c:v>4305651</c:v>
                </c:pt>
                <c:pt idx="921">
                  <c:v>4320093</c:v>
                </c:pt>
                <c:pt idx="922">
                  <c:v>4345544</c:v>
                </c:pt>
                <c:pt idx="923">
                  <c:v>4358559</c:v>
                </c:pt>
                <c:pt idx="924">
                  <c:v>4386637</c:v>
                </c:pt>
                <c:pt idx="925">
                  <c:v>4393621</c:v>
                </c:pt>
                <c:pt idx="926">
                  <c:v>4407005</c:v>
                </c:pt>
                <c:pt idx="927">
                  <c:v>4431523</c:v>
                </c:pt>
                <c:pt idx="928">
                  <c:v>4445477</c:v>
                </c:pt>
                <c:pt idx="929">
                  <c:v>4469848</c:v>
                </c:pt>
                <c:pt idx="930">
                  <c:v>4484978</c:v>
                </c:pt>
                <c:pt idx="931">
                  <c:v>4509778</c:v>
                </c:pt>
                <c:pt idx="932">
                  <c:v>4527186</c:v>
                </c:pt>
                <c:pt idx="933">
                  <c:v>4538087</c:v>
                </c:pt>
                <c:pt idx="934">
                  <c:v>4552731</c:v>
                </c:pt>
                <c:pt idx="935">
                  <c:v>4584423</c:v>
                </c:pt>
                <c:pt idx="936">
                  <c:v>4606580</c:v>
                </c:pt>
                <c:pt idx="937">
                  <c:v>4614410</c:v>
                </c:pt>
                <c:pt idx="938">
                  <c:v>4630538</c:v>
                </c:pt>
                <c:pt idx="939">
                  <c:v>4662841</c:v>
                </c:pt>
                <c:pt idx="940">
                  <c:v>4682881</c:v>
                </c:pt>
                <c:pt idx="941">
                  <c:v>4688916</c:v>
                </c:pt>
                <c:pt idx="942">
                  <c:v>4699421</c:v>
                </c:pt>
                <c:pt idx="943">
                  <c:v>4723733</c:v>
                </c:pt>
                <c:pt idx="944">
                  <c:v>4743552</c:v>
                </c:pt>
                <c:pt idx="945">
                  <c:v>4766107</c:v>
                </c:pt>
                <c:pt idx="946">
                  <c:v>4772074</c:v>
                </c:pt>
                <c:pt idx="947">
                  <c:v>4798901</c:v>
                </c:pt>
                <c:pt idx="948">
                  <c:v>4824057</c:v>
                </c:pt>
                <c:pt idx="949">
                  <c:v>4844574</c:v>
                </c:pt>
                <c:pt idx="950">
                  <c:v>4867279</c:v>
                </c:pt>
                <c:pt idx="951">
                  <c:v>4889007</c:v>
                </c:pt>
                <c:pt idx="952">
                  <c:v>4911633</c:v>
                </c:pt>
                <c:pt idx="953">
                  <c:v>4921302</c:v>
                </c:pt>
                <c:pt idx="954">
                  <c:v>4942277</c:v>
                </c:pt>
                <c:pt idx="955">
                  <c:v>4959033</c:v>
                </c:pt>
                <c:pt idx="956">
                  <c:v>4973499</c:v>
                </c:pt>
                <c:pt idx="957">
                  <c:v>5000306</c:v>
                </c:pt>
                <c:pt idx="958">
                  <c:v>5014762</c:v>
                </c:pt>
                <c:pt idx="959">
                  <c:v>5040418</c:v>
                </c:pt>
                <c:pt idx="960">
                  <c:v>5054395</c:v>
                </c:pt>
                <c:pt idx="961">
                  <c:v>5071821</c:v>
                </c:pt>
                <c:pt idx="962">
                  <c:v>5087157</c:v>
                </c:pt>
                <c:pt idx="963">
                  <c:v>5119023</c:v>
                </c:pt>
                <c:pt idx="964">
                  <c:v>5129891</c:v>
                </c:pt>
                <c:pt idx="965">
                  <c:v>5153771</c:v>
                </c:pt>
                <c:pt idx="966">
                  <c:v>5163445</c:v>
                </c:pt>
                <c:pt idx="967">
                  <c:v>5183385</c:v>
                </c:pt>
                <c:pt idx="968">
                  <c:v>5201725</c:v>
                </c:pt>
                <c:pt idx="969">
                  <c:v>5222570</c:v>
                </c:pt>
                <c:pt idx="970">
                  <c:v>5242987</c:v>
                </c:pt>
                <c:pt idx="971">
                  <c:v>5263740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4-4135-8E49-ACF2293A5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3643080"/>
        <c:axId val="763641512"/>
      </c:areaChart>
      <c:dateAx>
        <c:axId val="76364308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63641512"/>
        <c:crosses val="autoZero"/>
        <c:auto val="1"/>
        <c:lblOffset val="100"/>
        <c:baseTimeUnit val="days"/>
        <c:majorUnit val="2"/>
        <c:majorTimeUnit val="years"/>
      </c:dateAx>
      <c:valAx>
        <c:axId val="7636415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trillions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63643080"/>
        <c:crosses val="autoZero"/>
        <c:crossBetween val="midCat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947" y="0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66746-A5E6-4F31-9607-FD03C1BC6AC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257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947" y="6601257"/>
            <a:ext cx="4002019" cy="3488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9386E-72E5-4691-8B0C-C98FC973E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10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0172859-63A3-40DD-9EB2-5ED2B13BAB88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273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36C7FC6-A4DC-4F7E-A199-B30E1321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46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6C7FC6-A4DC-4F7E-A199-B30E132195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10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C7FC6-A4DC-4F7E-A199-B30E132195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C7FC6-A4DC-4F7E-A199-B30E132195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8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3-</a:t>
            </a:r>
            <a:r>
              <a:rPr lang="en-US" baseline="0" dirty="0"/>
              <a:t> Mo +0.05% WoW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6C7FC6-A4DC-4F7E-A199-B30E132195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63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997196"/>
          </a:xfrm>
        </p:spPr>
        <p:txBody>
          <a:bodyPr wrap="square" anchor="t" anchorCtr="0">
            <a:spAutoFit/>
          </a:bodyPr>
          <a:lstStyle>
            <a:lvl1pPr algn="l">
              <a:defRPr sz="36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7" y="3244334"/>
            <a:ext cx="7693923" cy="406265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578708" y="5961880"/>
            <a:ext cx="1562064" cy="97462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1pPr>
            <a:lvl2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2pPr>
            <a:lvl3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3pPr>
            <a:lvl4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900" b="0" i="0"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1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300416" y="5972638"/>
            <a:ext cx="1562064" cy="974626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1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13886" y="5972638"/>
            <a:ext cx="1562064" cy="936154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900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105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578707" y="4956057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1" baseline="0"/>
            </a:lvl1pPr>
          </a:lstStyle>
          <a:p>
            <a:pPr lvl="0"/>
            <a:r>
              <a:rPr lang="en-US" dirty="0"/>
              <a:t>Click to add Presenters Name, Name &amp; Name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78707" y="4689955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1" baseline="0"/>
            </a:lvl1pPr>
          </a:lstStyle>
          <a:p>
            <a:pPr lvl="0"/>
            <a:r>
              <a:rPr lang="en-US" dirty="0"/>
              <a:t>Click to add “Presented By:”</a:t>
            </a: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578707" y="5555495"/>
            <a:ext cx="3150611" cy="320040"/>
          </a:xfrm>
        </p:spPr>
        <p:txBody>
          <a:bodyPr>
            <a:noAutofit/>
          </a:bodyPr>
          <a:lstStyle>
            <a:lvl1pPr marL="0" indent="0">
              <a:spcBef>
                <a:spcPts val="1200"/>
              </a:spcBef>
              <a:buFontTx/>
              <a:buNone/>
              <a:defRPr sz="1400" b="0"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06932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0850" y="2905545"/>
            <a:ext cx="4013574" cy="309067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5" y="1554480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hart Placeholder 14"/>
          <p:cNvSpPr>
            <a:spLocks noGrp="1"/>
          </p:cNvSpPr>
          <p:nvPr>
            <p:ph type="chart" sz="quarter" idx="14"/>
          </p:nvPr>
        </p:nvSpPr>
        <p:spPr>
          <a:xfrm>
            <a:off x="4659581" y="2905545"/>
            <a:ext cx="4013574" cy="309067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414059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5" y="1554479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4"/>
          </p:nvPr>
        </p:nvSpPr>
        <p:spPr>
          <a:xfrm>
            <a:off x="453278" y="3826142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5"/>
          </p:nvPr>
        </p:nvSpPr>
        <p:spPr>
          <a:xfrm>
            <a:off x="4616486" y="1556271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6"/>
          </p:nvPr>
        </p:nvSpPr>
        <p:spPr>
          <a:xfrm>
            <a:off x="4618279" y="3827934"/>
            <a:ext cx="4059936" cy="2176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714575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3 Add 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5" y="1554479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0851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 noChangeAspect="1"/>
          </p:cNvSpPr>
          <p:nvPr>
            <p:ph sz="quarter" idx="15"/>
          </p:nvPr>
        </p:nvSpPr>
        <p:spPr>
          <a:xfrm>
            <a:off x="3305151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6"/>
          </p:nvPr>
        </p:nvSpPr>
        <p:spPr>
          <a:xfrm>
            <a:off x="6139458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1461003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Char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3905027" y="1554480"/>
            <a:ext cx="4830182" cy="33617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0850" y="1554480"/>
            <a:ext cx="3357563" cy="445635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9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251450" cy="2492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01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 baseline="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451883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au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3250380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373838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415498"/>
          </a:xfrm>
        </p:spPr>
        <p:txBody>
          <a:bodyPr anchor="t" anchorCtr="0">
            <a:sp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2435535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61605" y="6601191"/>
            <a:ext cx="2057400" cy="1538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charset="0"/>
              </a:defRPr>
            </a:lvl1pPr>
          </a:lstStyle>
          <a:p>
            <a:fld id="{DF8096FD-41B5-2F46-9EA1-01A78F53584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609398"/>
          </a:xfrm>
        </p:spPr>
        <p:txBody>
          <a:bodyPr anchor="t" anchorCtr="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00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59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997196"/>
          </a:xfrm>
        </p:spPr>
        <p:txBody>
          <a:bodyPr wrap="square" anchor="t" anchorCtr="0">
            <a:spAutoFit/>
          </a:bodyPr>
          <a:lstStyle>
            <a:lvl1pPr algn="l">
              <a:defRPr sz="36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7" y="3244334"/>
            <a:ext cx="7693923" cy="406265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400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Black &amp;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00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00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609398"/>
          </a:xfrm>
        </p:spPr>
        <p:txBody>
          <a:bodyPr anchor="t" anchorCtr="0">
            <a:sp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06312" y="4648130"/>
            <a:ext cx="917379" cy="14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25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ed List &amp; Char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3905027" y="1554480"/>
            <a:ext cx="4830182" cy="33617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0850" y="1554480"/>
            <a:ext cx="3357563" cy="445635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25039" y="6289611"/>
            <a:ext cx="7693923" cy="406265"/>
          </a:xfr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916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4765638" y="1217904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864823" y="1219530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 baseline="0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864823" y="1518225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765638" y="1518225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864823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4765638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4765638" y="3796099"/>
            <a:ext cx="3657595" cy="369332"/>
          </a:xfrm>
        </p:spPr>
        <p:txBody>
          <a:bodyPr/>
          <a:lstStyle>
            <a:lvl1pPr marL="0" indent="0">
              <a:buFontTx/>
              <a:buNone/>
              <a:defRPr sz="16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64823" y="3797725"/>
            <a:ext cx="3657595" cy="415498"/>
          </a:xfrm>
        </p:spPr>
        <p:txBody>
          <a:bodyPr/>
          <a:lstStyle>
            <a:lvl1pPr marL="0" indent="0">
              <a:buFontTx/>
              <a:buNone/>
              <a:defRPr sz="1800" b="1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864823" y="4096420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65638" y="4096420"/>
            <a:ext cx="3657595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864823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765638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864825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64825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765638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765638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1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4796547" y="3551826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710861" y="3550808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5174437" y="1777496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1090728" y="1778104"/>
            <a:ext cx="3642637" cy="415498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800" b="1" baseline="0">
                <a:latin typeface="Georgia" panose="02040502050405020303" pitchFamily="18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1090728" y="2076799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5174437" y="2077817"/>
            <a:ext cx="2744651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1090728" y="2467217"/>
            <a:ext cx="3642637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5174437" y="2468235"/>
            <a:ext cx="3577309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5163679" y="4430997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1079970" y="4431605"/>
            <a:ext cx="3642637" cy="415498"/>
          </a:xfrm>
          <a:ln>
            <a:noFill/>
          </a:ln>
        </p:spPr>
        <p:txBody>
          <a:bodyPr>
            <a:normAutofit/>
          </a:bodyPr>
          <a:lstStyle>
            <a:lvl1pPr marL="0" indent="0">
              <a:buFontTx/>
              <a:buNone/>
              <a:defRPr lang="en-US" sz="180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079970" y="4730300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5163679" y="4731318"/>
            <a:ext cx="2744651" cy="276999"/>
          </a:xfrm>
        </p:spPr>
        <p:txBody>
          <a:bodyPr/>
          <a:lstStyle>
            <a:lvl1pPr marL="0" indent="0">
              <a:buFontTx/>
              <a:buNone/>
              <a:defRPr sz="1200" b="0" baseline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1079971" y="5131476"/>
            <a:ext cx="3652858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5163679" y="5132494"/>
            <a:ext cx="3587530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/>
            </a:lvl1pPr>
            <a:lvl2pPr marL="45720" indent="0">
              <a:buFontTx/>
              <a:buNone/>
              <a:defRPr sz="2000"/>
            </a:lvl2pPr>
            <a:lvl3pPr marL="502920" indent="0">
              <a:buFontTx/>
              <a:buNone/>
              <a:defRPr sz="2000"/>
            </a:lvl3pPr>
            <a:lvl4pPr marL="777240" indent="0">
              <a:buFontTx/>
              <a:buNone/>
              <a:defRPr sz="2000"/>
            </a:lvl4pPr>
            <a:lvl5pPr marL="2286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1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710861" y="892609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4"/>
          <p:cNvSpPr>
            <a:spLocks noGrp="1"/>
          </p:cNvSpPr>
          <p:nvPr>
            <p:ph type="pic" sz="quarter" idx="26"/>
          </p:nvPr>
        </p:nvSpPr>
        <p:spPr>
          <a:xfrm>
            <a:off x="4796547" y="893627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45" name="Straight Connector 44"/>
          <p:cNvCxnSpPr/>
          <p:nvPr userDrawn="1"/>
        </p:nvCxnSpPr>
        <p:spPr>
          <a:xfrm>
            <a:off x="1079972" y="239608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 userDrawn="1"/>
        </p:nvCxnSpPr>
        <p:spPr>
          <a:xfrm>
            <a:off x="1079972" y="5063333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 userDrawn="1"/>
        </p:nvCxnSpPr>
        <p:spPr>
          <a:xfrm>
            <a:off x="5163679" y="2397099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 userDrawn="1"/>
        </p:nvCxnSpPr>
        <p:spPr>
          <a:xfrm>
            <a:off x="5163679" y="506435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03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52790" y="1280160"/>
            <a:ext cx="4999538" cy="33007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2788" y="1639531"/>
            <a:ext cx="4999540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20000"/>
              </a:lnSpc>
              <a:buFont typeface="Wingdings 2" panose="05020102010507070707" pitchFamily="18" charset="2"/>
              <a:buNone/>
              <a:defRPr sz="1400"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3552787" y="3298838"/>
            <a:ext cx="4999061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344488" indent="-228600" algn="l" defTabSz="914400" rtl="0" eaLnBrk="1" latinLnBrk="0" hangingPunct="1">
              <a:lnSpc>
                <a:spcPct val="12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19535" y="2974244"/>
            <a:ext cx="1699708" cy="0"/>
          </a:xfrm>
          <a:prstGeom prst="line">
            <a:avLst/>
          </a:prstGeom>
          <a:ln w="3175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420624" y="2290444"/>
            <a:ext cx="2495774" cy="653741"/>
          </a:xfrm>
        </p:spPr>
        <p:txBody>
          <a:bodyPr>
            <a:no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3552788" y="2974244"/>
            <a:ext cx="4999538" cy="30683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7"/>
          </p:nvPr>
        </p:nvSpPr>
        <p:spPr>
          <a:xfrm>
            <a:off x="3552788" y="4980529"/>
            <a:ext cx="4999538" cy="1258486"/>
          </a:xfrm>
        </p:spPr>
        <p:txBody>
          <a:bodyPr>
            <a:spAutoFit/>
          </a:bodyPr>
          <a:lstStyle>
            <a:lvl1pPr marL="225425" marR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98463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569913" marR="0" indent="-17145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742950" marR="0" indent="-173038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344488" indent="-228600" algn="l" defTabSz="914400" rtl="0" eaLnBrk="1" latinLnBrk="0" hangingPunct="1">
              <a:lnSpc>
                <a:spcPct val="120000"/>
              </a:lnSpc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defRPr lang="en-US" sz="12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225425" marR="0" lvl="0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225425" marR="0" lvl="1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225425" marR="0" lvl="2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225425" marR="0" lvl="3" indent="-225425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3563545" y="4615031"/>
            <a:ext cx="4988303" cy="32622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800"/>
              </a:spcBef>
              <a:buNone/>
              <a:defRPr sz="1400" b="1" i="0" cap="all" spc="3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04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941" y="2126535"/>
            <a:ext cx="2860717" cy="1384995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edit. Adjust size to 30 – 38 pt.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85064" y="1647117"/>
            <a:ext cx="5054110" cy="364564"/>
          </a:xfrm>
        </p:spPr>
        <p:txBody>
          <a:bodyPr>
            <a:noAutofit/>
          </a:bodyPr>
          <a:lstStyle>
            <a:lvl1pPr marL="0" indent="0">
              <a:buNone/>
              <a:defRPr sz="1600" b="1" i="0" cap="all" spc="2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585063" y="3590675"/>
            <a:ext cx="5054111" cy="368140"/>
          </a:xfrm>
        </p:spPr>
        <p:txBody>
          <a:bodyPr>
            <a:noAutofit/>
          </a:bodyPr>
          <a:lstStyle>
            <a:lvl1pPr marL="0" indent="0">
              <a:buNone/>
              <a:defRPr sz="1600" b="1" i="0" cap="all" spc="20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8"/>
          </p:nvPr>
        </p:nvSpPr>
        <p:spPr>
          <a:xfrm>
            <a:off x="3585063" y="3976936"/>
            <a:ext cx="5054112" cy="1117229"/>
          </a:xfrm>
        </p:spPr>
        <p:txBody>
          <a:bodyPr>
            <a:sp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2pPr>
            <a:lvl3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algn="l" defTabSz="914400" rtl="0" eaLnBrk="1" latinLnBrk="0" hangingPunct="1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defRPr lang="en-US" sz="12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3584575" y="2022475"/>
            <a:ext cx="5054600" cy="1274195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709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154632" cy="25255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8229600" cy="45498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0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0851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96939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5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1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1373" y="2904565"/>
            <a:ext cx="8229600" cy="308744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5" y="1554480"/>
            <a:ext cx="8229111" cy="560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398463" indent="0">
              <a:buNone/>
              <a:defRPr/>
            </a:lvl3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1388604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85" y="1006088"/>
            <a:ext cx="8251450" cy="2492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485" y="1550083"/>
            <a:ext cx="8229111" cy="18278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1485" y="6555025"/>
            <a:ext cx="1273105" cy="24622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charset="0"/>
                <a:ea typeface="Arial" charset="0"/>
                <a:cs typeface="Arial" charset="0"/>
              </a:rPr>
              <a:t>© PFM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06117" y="6500875"/>
            <a:ext cx="3963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05F1538-3331-E648-B801-7E18C85EB11D}" type="slidenum">
              <a:rPr lang="en-US" sz="11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8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19" r:id="rId2"/>
    <p:sldLayoutId id="2147483676" r:id="rId3"/>
    <p:sldLayoutId id="2147483677" r:id="rId4"/>
    <p:sldLayoutId id="2147483674" r:id="rId5"/>
    <p:sldLayoutId id="2147483675" r:id="rId6"/>
    <p:sldLayoutId id="2147483714" r:id="rId7"/>
    <p:sldLayoutId id="2147483720" r:id="rId8"/>
    <p:sldLayoutId id="2147483717" r:id="rId9"/>
    <p:sldLayoutId id="2147483724" r:id="rId10"/>
    <p:sldLayoutId id="2147483726" r:id="rId11"/>
    <p:sldLayoutId id="2147483725" r:id="rId12"/>
    <p:sldLayoutId id="2147483678" r:id="rId13"/>
    <p:sldLayoutId id="2147483682" r:id="rId14"/>
    <p:sldLayoutId id="2147483721" r:id="rId15"/>
    <p:sldLayoutId id="2147483684" r:id="rId16"/>
    <p:sldLayoutId id="2147483685" r:id="rId17"/>
    <p:sldLayoutId id="2147483686" r:id="rId18"/>
    <p:sldLayoutId id="2147483690" r:id="rId19"/>
    <p:sldLayoutId id="2147483722" r:id="rId20"/>
    <p:sldLayoutId id="2147483728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i="0" kern="1200">
          <a:solidFill>
            <a:schemeClr val="tx2"/>
          </a:solidFill>
          <a:latin typeface="Arial" charset="0"/>
          <a:ea typeface="Arial" charset="0"/>
          <a:cs typeface="Arial" charset="0"/>
        </a:defRPr>
      </a:lvl1pPr>
    </p:titleStyle>
    <p:bodyStyle>
      <a:lvl1pPr marL="225425" indent="-225425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SzPct val="90000"/>
        <a:buFont typeface="Wingdings 2" panose="05020102010507070707" pitchFamily="18" charset="2"/>
        <a:buChar char="Ã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1pPr>
      <a:lvl2pPr marL="398463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Soleil" charset="0"/>
          <a:cs typeface="Soleil" charset="0"/>
        </a:defRPr>
      </a:lvl2pPr>
      <a:lvl3pPr marL="569913" indent="-171450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3pPr>
      <a:lvl4pPr marL="742950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Arial" charset="0"/>
          <a:cs typeface="Arial" charset="0"/>
        </a:defRPr>
      </a:lvl4pPr>
      <a:lvl5pPr marL="914400" indent="-173038" algn="l" defTabSz="914400" rtl="0" eaLnBrk="1" latinLnBrk="0" hangingPunct="1">
        <a:lnSpc>
          <a:spcPct val="11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884945"/>
            <a:ext cx="4728378" cy="54990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379" y="4325882"/>
            <a:ext cx="7693923" cy="374718"/>
          </a:xfrm>
        </p:spPr>
        <p:txBody>
          <a:bodyPr/>
          <a:lstStyle/>
          <a:p>
            <a:r>
              <a:rPr lang="en-US" dirty="0"/>
              <a:t>August 27, 2021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PFM Asset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Management LLC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213 Market Street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Harrisburg, PA 17101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717.232.2723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pfm.com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78707" y="4967398"/>
            <a:ext cx="5929312" cy="7353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/>
              <a:t>Prepared by: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800" dirty="0"/>
              <a:t>Portfolio Strategies 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6E104-9D2E-4C09-A6F4-05879F48B2F3}"/>
              </a:ext>
            </a:extLst>
          </p:cNvPr>
          <p:cNvSpPr txBox="1"/>
          <p:nvPr/>
        </p:nvSpPr>
        <p:spPr>
          <a:xfrm>
            <a:off x="3314761" y="6382295"/>
            <a:ext cx="2871018" cy="418675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26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9AD0AD3A-1E73-462B-B8CF-AB52842F24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0850" y="1554163"/>
          <a:ext cx="8224838" cy="217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9269227-0DD9-4A14-9986-F4D566839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S&amp;P 500 Has Not Fallen 5% From Peak Level Since November 2020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3C7DC-BF72-4ACD-9065-8786FDCAD6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Bloomberg, as of 8/23/2021.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23D17-71B3-44CB-BA9F-25ADC90B02EC}"/>
              </a:ext>
            </a:extLst>
          </p:cNvPr>
          <p:cNvSpPr txBox="1"/>
          <p:nvPr/>
        </p:nvSpPr>
        <p:spPr>
          <a:xfrm>
            <a:off x="7719379" y="1704334"/>
            <a:ext cx="956309" cy="47555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i="1" dirty="0">
                <a:solidFill>
                  <a:schemeClr val="accent6"/>
                </a:solidFill>
                <a:latin typeface="Georgia" panose="02040502050405020303" pitchFamily="18" charset="0"/>
                <a:ea typeface="Soleil" charset="0"/>
                <a:cs typeface="Soleil" charset="0"/>
              </a:rPr>
              <a:t>20.2%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i="1" dirty="0">
                <a:solidFill>
                  <a:schemeClr val="accent6"/>
                </a:solidFill>
                <a:latin typeface="Georgia" panose="02040502050405020303" pitchFamily="18" charset="0"/>
                <a:ea typeface="Soleil" charset="0"/>
                <a:cs typeface="Soleil" charset="0"/>
              </a:rPr>
              <a:t>2021 YTD Total Return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0A16253-0250-4A2B-9A10-7972FCEB36FD}"/>
              </a:ext>
            </a:extLst>
          </p:cNvPr>
          <p:cNvGraphicFramePr>
            <a:graphicFrameLocks noGrp="1"/>
          </p:cNvGraphicFramePr>
          <p:nvPr>
            <p:ph idx="14"/>
          </p:nvPr>
        </p:nvGraphicFramePr>
        <p:xfrm>
          <a:off x="454025" y="3825875"/>
          <a:ext cx="8221663" cy="2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4E58048-D254-4496-A0E9-2B4EFD6B98E2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57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17">
            <a:extLst>
              <a:ext uri="{FF2B5EF4-FFF2-40B4-BE49-F238E27FC236}">
                <a16:creationId xmlns:a16="http://schemas.microsoft.com/office/drawing/2014/main" id="{A8E6E4ED-A4D2-4125-B67D-BB7A1741442C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62100"/>
          <a:ext cx="40132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B70EFF11-EC97-40D0-ADA1-C618DC4AC8A2}"/>
              </a:ext>
            </a:extLst>
          </p:cNvPr>
          <p:cNvGraphicFramePr>
            <a:graphicFrameLocks/>
          </p:cNvGraphicFramePr>
          <p:nvPr/>
        </p:nvGraphicFramePr>
        <p:xfrm>
          <a:off x="451484" y="1554480"/>
          <a:ext cx="4014216" cy="44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0B3CB5-5C2D-4948-95F5-AAE58AA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COVID Variants Presenting a Greater Concern for Economic Growth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394EACA-E243-4FEB-8315-72F0BC1DBF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John Hopkins University Coronavirus Resource Center, PFM calculations; as of 8/23/2021.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B4B373-4BB4-4142-9A9F-6FA99C62F05D}"/>
              </a:ext>
            </a:extLst>
          </p:cNvPr>
          <p:cNvCxnSpPr>
            <a:cxnSpLocks/>
          </p:cNvCxnSpPr>
          <p:nvPr/>
        </p:nvCxnSpPr>
        <p:spPr>
          <a:xfrm flipV="1">
            <a:off x="3992100" y="3252777"/>
            <a:ext cx="189451" cy="822211"/>
          </a:xfrm>
          <a:prstGeom prst="straightConnector1">
            <a:avLst/>
          </a:prstGeom>
          <a:ln w="22225" cap="rnd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B3E7CC9-BC8A-428E-8316-07A07D95043A}"/>
              </a:ext>
            </a:extLst>
          </p:cNvPr>
          <p:cNvSpPr txBox="1"/>
          <p:nvPr/>
        </p:nvSpPr>
        <p:spPr>
          <a:xfrm>
            <a:off x="7883211" y="4949278"/>
            <a:ext cx="923109" cy="2418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accent4">
                    <a:lumMod val="75000"/>
                  </a:schemeClr>
                </a:solidFill>
                <a:ea typeface="Soleil" charset="0"/>
                <a:cs typeface="Soleil" charset="0"/>
              </a:rPr>
              <a:t>India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086377-6364-46CD-9E78-3D07111F58A6}"/>
              </a:ext>
            </a:extLst>
          </p:cNvPr>
          <p:cNvSpPr txBox="1"/>
          <p:nvPr/>
        </p:nvSpPr>
        <p:spPr>
          <a:xfrm>
            <a:off x="7883211" y="3542983"/>
            <a:ext cx="923109" cy="2418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accent5">
                    <a:lumMod val="75000"/>
                  </a:schemeClr>
                </a:solidFill>
                <a:ea typeface="Soleil" charset="0"/>
                <a:cs typeface="Soleil" charset="0"/>
              </a:rPr>
              <a:t>Japan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A5F040-E889-4BBA-862A-BF982FC9281B}"/>
              </a:ext>
            </a:extLst>
          </p:cNvPr>
          <p:cNvSpPr txBox="1"/>
          <p:nvPr/>
        </p:nvSpPr>
        <p:spPr>
          <a:xfrm>
            <a:off x="7582766" y="2301738"/>
            <a:ext cx="1223554" cy="2418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ea typeface="Soleil" charset="0"/>
                <a:cs typeface="Soleil" charset="0"/>
              </a:rPr>
              <a:t>United Kingdom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DFC4F3-8ECE-4935-86DE-C8FCBAD7B93D}"/>
              </a:ext>
            </a:extLst>
          </p:cNvPr>
          <p:cNvSpPr txBox="1"/>
          <p:nvPr/>
        </p:nvSpPr>
        <p:spPr>
          <a:xfrm>
            <a:off x="7730811" y="3223702"/>
            <a:ext cx="1075509" cy="2418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tx2"/>
                </a:solidFill>
                <a:ea typeface="Soleil" charset="0"/>
                <a:cs typeface="Soleil" charset="0"/>
              </a:rPr>
              <a:t>United States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BB1340-7D93-49A0-ABEA-5014C1972A5D}"/>
              </a:ext>
            </a:extLst>
          </p:cNvPr>
          <p:cNvSpPr txBox="1"/>
          <p:nvPr/>
        </p:nvSpPr>
        <p:spPr>
          <a:xfrm>
            <a:off x="7883211" y="4265723"/>
            <a:ext cx="923109" cy="2418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ea typeface="Soleil" charset="0"/>
                <a:cs typeface="Soleil" charset="0"/>
              </a:rPr>
              <a:t>World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4AF789D-731E-4F6A-B131-E964BC3C7D20}"/>
              </a:ext>
            </a:extLst>
          </p:cNvPr>
          <p:cNvCxnSpPr>
            <a:cxnSpLocks/>
          </p:cNvCxnSpPr>
          <p:nvPr/>
        </p:nvCxnSpPr>
        <p:spPr>
          <a:xfrm flipV="1">
            <a:off x="4035880" y="5127047"/>
            <a:ext cx="182786" cy="352946"/>
          </a:xfrm>
          <a:prstGeom prst="straightConnector1">
            <a:avLst/>
          </a:prstGeom>
          <a:ln w="22225" cap="rnd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BC80C1-97E8-480C-9541-6B10D3A70884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1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U.S. Economy Added 943,000 Jobs in July, Jobless Rate Falls to 5.4%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8/06/2021. Data is seasonally adjusted.</a:t>
            </a:r>
          </a:p>
        </p:txBody>
      </p:sp>
      <p:graphicFrame>
        <p:nvGraphicFramePr>
          <p:cNvPr id="11" name="Chart Placeholder 10">
            <a:extLst>
              <a:ext uri="{FF2B5EF4-FFF2-40B4-BE49-F238E27FC236}">
                <a16:creationId xmlns:a16="http://schemas.microsoft.com/office/drawing/2014/main" id="{EEFD1C33-CDD1-48BB-9E79-D4899D2D5EC1}"/>
              </a:ext>
            </a:extLst>
          </p:cNvPr>
          <p:cNvGraphicFramePr>
            <a:graphicFrameLocks noGrp="1"/>
          </p:cNvGraphicFramePr>
          <p:nvPr>
            <p:ph type="chart" sz="quarter" idx="12"/>
          </p:nvPr>
        </p:nvGraphicFramePr>
        <p:xfrm>
          <a:off x="450850" y="1554163"/>
          <a:ext cx="401320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757D022D-0449-452E-98C1-DC7699B06696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54163"/>
          <a:ext cx="401320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458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E416-A0BD-485F-BBD7-57BC4664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Unemployment Benefits Are Set to Expire Soon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2BC13-2391-4F49-86F4-0CFED1378C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9" b="9424"/>
          <a:stretch/>
        </p:blipFill>
        <p:spPr>
          <a:xfrm>
            <a:off x="1056679" y="1554479"/>
            <a:ext cx="7030643" cy="4434840"/>
          </a:xfrm>
          <a:prstGeom prst="rect">
            <a:avLst/>
          </a:prstGeom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3AE95D5-9E8A-424E-A274-CED481641410}"/>
              </a:ext>
            </a:extLst>
          </p:cNvPr>
          <p:cNvSpPr txBox="1">
            <a:spLocks/>
          </p:cNvSpPr>
          <p:nvPr/>
        </p:nvSpPr>
        <p:spPr>
          <a:xfrm>
            <a:off x="450850" y="6052964"/>
            <a:ext cx="8229600" cy="146519"/>
          </a:xfrm>
          <a:prstGeom prst="rect">
            <a:avLst/>
          </a:prstGeom>
        </p:spPr>
        <p:txBody>
          <a:bodyPr/>
          <a:lstStyle>
            <a:lvl1pPr marL="225425" indent="-225425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12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398463" indent="-1730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569913" indent="-17145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742950" indent="-1730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914400" indent="-17303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Oxford Economics and Haver Analytics, as of 6/14/2021.</a:t>
            </a:r>
          </a:p>
        </p:txBody>
      </p:sp>
    </p:spTree>
    <p:extLst>
      <p:ext uri="{BB962C8B-B14F-4D97-AF65-F5344CB8AC3E}">
        <p14:creationId xmlns:p14="http://schemas.microsoft.com/office/powerpoint/2010/main" val="97255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77969F8-76F7-414F-B897-4D8C0E846B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8/02/2021.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70346C-2F51-40DA-9FC9-9341CD141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Q2 GDP Disappoints, But Consumer is Strong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0218A01-BC7B-4C4A-8224-8B1BF8F59407}"/>
              </a:ext>
            </a:extLst>
          </p:cNvPr>
          <p:cNvGraphicFramePr>
            <a:graphicFrameLocks/>
          </p:cNvGraphicFramePr>
          <p:nvPr/>
        </p:nvGraphicFramePr>
        <p:xfrm>
          <a:off x="448056" y="1554480"/>
          <a:ext cx="8229600" cy="44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34CEFA9-9B75-4158-A513-06A6F554A861}"/>
              </a:ext>
            </a:extLst>
          </p:cNvPr>
          <p:cNvSpPr txBox="1"/>
          <p:nvPr/>
        </p:nvSpPr>
        <p:spPr>
          <a:xfrm>
            <a:off x="1400592" y="2967990"/>
            <a:ext cx="1592580" cy="432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Official Q1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Third Estimate: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6.4%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880012-2749-403F-A1E7-4D435EE3E223}"/>
              </a:ext>
            </a:extLst>
          </p:cNvPr>
          <p:cNvSpPr txBox="1"/>
          <p:nvPr/>
        </p:nvSpPr>
        <p:spPr>
          <a:xfrm>
            <a:off x="4361896" y="2894647"/>
            <a:ext cx="1257854" cy="432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Official Q2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First Estimate: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BB37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6.5%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5B0158-D117-458E-9F42-4D97E1232D79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AB9AD8-2549-4EAD-924E-6C61DB3C181E}"/>
              </a:ext>
            </a:extLst>
          </p:cNvPr>
          <p:cNvSpPr txBox="1"/>
          <p:nvPr/>
        </p:nvSpPr>
        <p:spPr>
          <a:xfrm>
            <a:off x="3780503" y="66124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0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3FBF-7E1B-4B40-89B5-CE2E8A10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Inflation Is Spiking, But Investors Appear To Believe Rise Is Transitory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52B9B-7463-4B79-9F9A-C0C4C92DB2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data for July 2021.</a:t>
            </a:r>
          </a:p>
        </p:txBody>
      </p:sp>
      <p:graphicFrame>
        <p:nvGraphicFramePr>
          <p:cNvPr id="13" name="Chart Placeholder 5">
            <a:extLst>
              <a:ext uri="{FF2B5EF4-FFF2-40B4-BE49-F238E27FC236}">
                <a16:creationId xmlns:a16="http://schemas.microsoft.com/office/drawing/2014/main" id="{316188D8-9B26-44E8-970E-1F5DA4343579}"/>
              </a:ext>
            </a:extLst>
          </p:cNvPr>
          <p:cNvGraphicFramePr>
            <a:graphicFrameLocks noGrp="1"/>
          </p:cNvGraphicFramePr>
          <p:nvPr>
            <p:ph type="chart" sz="quarter" idx="14"/>
          </p:nvPr>
        </p:nvGraphicFramePr>
        <p:xfrm>
          <a:off x="4659313" y="1554481"/>
          <a:ext cx="4013200" cy="444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0C62AF74-715B-4AB3-87B6-D3C70F21C4BA}"/>
              </a:ext>
            </a:extLst>
          </p:cNvPr>
          <p:cNvGraphicFramePr>
            <a:graphicFrameLocks noGrp="1"/>
          </p:cNvGraphicFramePr>
          <p:nvPr>
            <p:ph type="chart" sz="quarter" idx="12"/>
          </p:nvPr>
        </p:nvGraphicFramePr>
        <p:xfrm>
          <a:off x="450850" y="1554163"/>
          <a:ext cx="4013200" cy="444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9FAE455-04DD-42DC-AA9C-CA5C3B520100}"/>
              </a:ext>
            </a:extLst>
          </p:cNvPr>
          <p:cNvSpPr txBox="1"/>
          <p:nvPr/>
        </p:nvSpPr>
        <p:spPr>
          <a:xfrm>
            <a:off x="4075612" y="2264230"/>
            <a:ext cx="766354" cy="4267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rgbClr val="00B0F0"/>
                </a:solidFill>
                <a:ea typeface="Soleil" charset="0"/>
                <a:cs typeface="Soleil" charset="0"/>
              </a:rPr>
              <a:t>July ’21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rgbClr val="00B0F0"/>
                </a:solidFill>
                <a:ea typeface="Soleil" charset="0"/>
                <a:cs typeface="Soleil" charset="0"/>
              </a:rPr>
              <a:t>5.4%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77FF02-C807-4D58-B725-9EA003DEBC5B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7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830C629-FB84-4DA6-8994-5A960E842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Fed Kept Interest Rate Near Zero and Asset Purchases at $120B/month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4FCAC259-C6D6-46F0-B1B6-3B1B80969EA7}"/>
              </a:ext>
            </a:extLst>
          </p:cNvPr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158191519"/>
              </p:ext>
            </p:extLst>
          </p:nvPr>
        </p:nvGraphicFramePr>
        <p:xfrm>
          <a:off x="450850" y="2421227"/>
          <a:ext cx="4013200" cy="357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5229A3FB-895B-4854-9FC5-AB4BAC283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1300" i="1" dirty="0">
                <a:solidFill>
                  <a:schemeClr val="accent2"/>
                </a:solidFill>
                <a:latin typeface="Georgia" panose="02040502050405020303" pitchFamily="18" charset="0"/>
              </a:rPr>
              <a:t>“…the Committee seeks to achieve inflation that averages 2 percent over time… following periods when inflation has been running persistently below 2 percent, appropriate monetary policy will likely aim to achieve inflation moderately above 2 percent for some time.”</a:t>
            </a:r>
            <a:endParaRPr lang="en-US" sz="1300" dirty="0">
              <a:solidFill>
                <a:schemeClr val="accent2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8AAB934-AD31-4B33-A276-D8A49BCCCE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8/02/2021 (chart). Fed Funds Futures projections as of 8/02/2021.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0A18CF-78ED-4FC4-8314-F85802E0FBF2}"/>
              </a:ext>
            </a:extLst>
          </p:cNvPr>
          <p:cNvSpPr txBox="1"/>
          <p:nvPr/>
        </p:nvSpPr>
        <p:spPr>
          <a:xfrm>
            <a:off x="3198666" y="4636683"/>
            <a:ext cx="1460915" cy="3650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2"/>
                </a:solidFill>
                <a:ea typeface="Soleil" charset="0"/>
                <a:cs typeface="Soleil" charset="0"/>
              </a:rPr>
              <a:t>Fed Fund Futures prices in a rate hike early 2023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978535B-D438-4855-8C4F-0642F808CDE9}"/>
              </a:ext>
            </a:extLst>
          </p:cNvPr>
          <p:cNvCxnSpPr>
            <a:cxnSpLocks/>
          </p:cNvCxnSpPr>
          <p:nvPr/>
        </p:nvCxnSpPr>
        <p:spPr>
          <a:xfrm>
            <a:off x="3911741" y="4966419"/>
            <a:ext cx="0" cy="424731"/>
          </a:xfrm>
          <a:prstGeom prst="straightConnector1">
            <a:avLst/>
          </a:prstGeom>
          <a:ln w="3175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45DEDE9-0FDE-48AF-BB1B-B4C003142B0B}"/>
              </a:ext>
            </a:extLst>
          </p:cNvPr>
          <p:cNvSpPr txBox="1"/>
          <p:nvPr/>
        </p:nvSpPr>
        <p:spPr>
          <a:xfrm>
            <a:off x="2941489" y="4197668"/>
            <a:ext cx="1940505" cy="3650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2"/>
                </a:solidFill>
                <a:ea typeface="Soleil" charset="0"/>
                <a:cs typeface="Soleil" charset="0"/>
              </a:rPr>
              <a:t>Fed’s 2% Inflation target</a:t>
            </a:r>
          </a:p>
        </p:txBody>
      </p:sp>
      <p:graphicFrame>
        <p:nvGraphicFramePr>
          <p:cNvPr id="11" name="Chart Placeholder 10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2070347520"/>
              </p:ext>
            </p:extLst>
          </p:nvPr>
        </p:nvGraphicFramePr>
        <p:xfrm>
          <a:off x="4659313" y="2420938"/>
          <a:ext cx="4013200" cy="357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">
            <a:extLst>
              <a:ext uri="{FF2B5EF4-FFF2-40B4-BE49-F238E27FC236}">
                <a16:creationId xmlns:a16="http://schemas.microsoft.com/office/drawing/2014/main" id="{A419F074-0842-4267-B3AD-AC3864E810BC}"/>
              </a:ext>
            </a:extLst>
          </p:cNvPr>
          <p:cNvSpPr txBox="1"/>
          <p:nvPr/>
        </p:nvSpPr>
        <p:spPr>
          <a:xfrm>
            <a:off x="5481679" y="2832452"/>
            <a:ext cx="2118033" cy="91468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1000" dirty="0">
                <a:ea typeface="Soleil" charset="0"/>
                <a:cs typeface="Soleil" charset="0"/>
              </a:rPr>
              <a:t> Treasury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1000" dirty="0">
                <a:ea typeface="Soleil" charset="0"/>
                <a:cs typeface="Soleil" charset="0"/>
              </a:rPr>
              <a:t> Mortgage-Backed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n-US" sz="1000" dirty="0">
                <a:ea typeface="Soleil" charset="0"/>
                <a:cs typeface="Soleil" charset="0"/>
              </a:rPr>
              <a:t> Federal Agency + Other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5D1A65-2663-46F5-A007-7A5FA0270FA6}"/>
              </a:ext>
            </a:extLst>
          </p:cNvPr>
          <p:cNvSpPr/>
          <p:nvPr/>
        </p:nvSpPr>
        <p:spPr>
          <a:xfrm>
            <a:off x="5384767" y="3337397"/>
            <a:ext cx="91454" cy="914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E5FDCE-0000-42A1-8F67-B78E5211B6A5}"/>
              </a:ext>
            </a:extLst>
          </p:cNvPr>
          <p:cNvSpPr/>
          <p:nvPr/>
        </p:nvSpPr>
        <p:spPr>
          <a:xfrm>
            <a:off x="5389814" y="3062051"/>
            <a:ext cx="91454" cy="914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F712EA-8B99-40B2-A7F6-00174035A247}"/>
              </a:ext>
            </a:extLst>
          </p:cNvPr>
          <p:cNvSpPr/>
          <p:nvPr/>
        </p:nvSpPr>
        <p:spPr>
          <a:xfrm>
            <a:off x="5384781" y="2855812"/>
            <a:ext cx="914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64E95F-4F26-4139-BDE7-D1774FB5A052}"/>
              </a:ext>
            </a:extLst>
          </p:cNvPr>
          <p:cNvSpPr txBox="1"/>
          <p:nvPr/>
        </p:nvSpPr>
        <p:spPr>
          <a:xfrm>
            <a:off x="7691348" y="2953939"/>
            <a:ext cx="889529" cy="22911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anose="02040502050405020303" pitchFamily="18" charset="0"/>
                <a:ea typeface="Soleil" charset="0"/>
                <a:cs typeface="Soleil" charset="0"/>
              </a:rPr>
              <a:t>$8.2 trillion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A35C14-DF09-4912-9C7D-BCA42BB96349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53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479155" cy="249299"/>
          </a:xfrm>
        </p:spPr>
        <p:txBody>
          <a:bodyPr/>
          <a:lstStyle/>
          <a:p>
            <a:r>
              <a:rPr lang="en-US" dirty="0"/>
              <a:t>Long-Term Yields Falling Despite Inflation Fears and Possible Tapering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Bloomberg, as of 8/23/2021.</a:t>
            </a:r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12"/>
          </p:nvPr>
        </p:nvGraphicFramePr>
        <p:xfrm>
          <a:off x="450850" y="1554481"/>
          <a:ext cx="4121150" cy="444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4"/>
          </p:nvPr>
        </p:nvGraphicFramePr>
        <p:xfrm>
          <a:off x="4659312" y="1554481"/>
          <a:ext cx="4271327" cy="4441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ABD56F-6355-45CA-9146-A144501D4C9D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AD4CE25-AE24-46BD-A92C-3B1A6E803DD5}"/>
              </a:ext>
            </a:extLst>
          </p:cNvPr>
          <p:cNvCxnSpPr>
            <a:cxnSpLocks/>
          </p:cNvCxnSpPr>
          <p:nvPr/>
        </p:nvCxnSpPr>
        <p:spPr>
          <a:xfrm>
            <a:off x="7802880" y="3596640"/>
            <a:ext cx="640080" cy="0"/>
          </a:xfrm>
          <a:prstGeom prst="line">
            <a:avLst/>
          </a:prstGeom>
          <a:ln w="31750" cap="rnd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9A2393-6ED7-49EC-B547-03C48D2EECC7}"/>
              </a:ext>
            </a:extLst>
          </p:cNvPr>
          <p:cNvCxnSpPr>
            <a:cxnSpLocks/>
          </p:cNvCxnSpPr>
          <p:nvPr/>
        </p:nvCxnSpPr>
        <p:spPr>
          <a:xfrm>
            <a:off x="7802880" y="3982720"/>
            <a:ext cx="640080" cy="0"/>
          </a:xfrm>
          <a:prstGeom prst="line">
            <a:avLst/>
          </a:prstGeom>
          <a:ln w="31750" cap="rnd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27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88"/>
            <a:ext cx="8243187" cy="249299"/>
          </a:xfrm>
        </p:spPr>
        <p:txBody>
          <a:bodyPr/>
          <a:lstStyle/>
          <a:p>
            <a:r>
              <a:rPr lang="en-US" dirty="0"/>
              <a:t>Treasury Yield Curve Flattens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0850" y="6071616"/>
            <a:ext cx="8229600" cy="147752"/>
          </a:xfrm>
        </p:spPr>
        <p:txBody>
          <a:bodyPr/>
          <a:lstStyle/>
          <a:p>
            <a:r>
              <a:rPr lang="en-US" dirty="0"/>
              <a:t>Source: Bloomberg, as of 8/23/2021.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9513" y="1505296"/>
            <a:ext cx="1704975" cy="17518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ea typeface="Soleil" charset="0"/>
                <a:cs typeface="Arial" panose="020B0604020202020204" pitchFamily="34" charset="0"/>
              </a:rPr>
              <a:t>U.S. Treasury Yield Curve</a:t>
            </a: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465071" y="1680482"/>
          <a:ext cx="8229600" cy="440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42C4383-7B1B-4993-B050-5F922404F4A2}"/>
              </a:ext>
            </a:extLst>
          </p:cNvPr>
          <p:cNvSpPr txBox="1"/>
          <p:nvPr/>
        </p:nvSpPr>
        <p:spPr>
          <a:xfrm>
            <a:off x="3628103" y="6460062"/>
            <a:ext cx="1661651" cy="2750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Soleil" charset="0"/>
              <a:cs typeface="Solei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30435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Group Layouts">
  <a:themeElements>
    <a:clrScheme name="PFM Branding Colors">
      <a:dk1>
        <a:srgbClr val="000000"/>
      </a:dk1>
      <a:lt1>
        <a:srgbClr val="FFFFFF"/>
      </a:lt1>
      <a:dk2>
        <a:srgbClr val="373637"/>
      </a:dk2>
      <a:lt2>
        <a:srgbClr val="FFFFFF"/>
      </a:lt2>
      <a:accent1>
        <a:srgbClr val="C7B8A4"/>
      </a:accent1>
      <a:accent2>
        <a:srgbClr val="3E6BB3"/>
      </a:accent2>
      <a:accent3>
        <a:srgbClr val="FFD051"/>
      </a:accent3>
      <a:accent4>
        <a:srgbClr val="F49B48"/>
      </a:accent4>
      <a:accent5>
        <a:srgbClr val="E97162"/>
      </a:accent5>
      <a:accent6>
        <a:srgbClr val="4BB370"/>
      </a:accent6>
      <a:hlink>
        <a:srgbClr val="3E6BB3"/>
      </a:hlink>
      <a:folHlink>
        <a:srgbClr val="878587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vert="vert" rtlCol="0" anchor="ctr"/>
      <a:lstStyle>
        <a:defPPr algn="ctr">
          <a:defRPr sz="1000" dirty="0">
            <a:latin typeface="Arial Regular" charset="0"/>
            <a:ea typeface="Arial Regular" charset="0"/>
            <a:cs typeface="Arial Regular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000" dirty="0" smtClean="0">
            <a:ea typeface="Soleil" charset="0"/>
            <a:cs typeface="Solei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D33AFDA-1A49-4E48-A1AC-AF55CD1BD1E8}" vid="{D8213F52-A10F-4FA2-8769-B242D4F807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84913a61-ff0c-48c4-a5d3-4ed95d07afe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83D858B128B4DABBEAE786CD3A8EE" ma:contentTypeVersion="6" ma:contentTypeDescription="Create a new document." ma:contentTypeScope="" ma:versionID="2fbe5a9c88acc0f1719b8a0110a8075b">
  <xsd:schema xmlns:xsd="http://www.w3.org/2001/XMLSchema" xmlns:xs="http://www.w3.org/2001/XMLSchema" xmlns:p="http://schemas.microsoft.com/office/2006/metadata/properties" xmlns:ns2="84913a61-ff0c-48c4-a5d3-4ed95d07afe3" targetNamespace="http://schemas.microsoft.com/office/2006/metadata/properties" ma:root="true" ma:fieldsID="590b87975cf447d4011d7923a73cd295" ns2:_="">
    <xsd:import namespace="84913a61-ff0c-48c4-a5d3-4ed95d07afe3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13a61-ff0c-48c4-a5d3-4ed95d07afe3" elementFormDefault="qualified">
    <xsd:import namespace="http://schemas.microsoft.com/office/2006/documentManagement/types"/>
    <xsd:import namespace="http://schemas.microsoft.com/office/infopath/2007/PartnerControls"/>
    <xsd:element name="Topic" ma:index="4" nillable="true" ma:displayName="Topic" ma:format="Dropdown" ma:internalName="Topic" ma:readOnly="false">
      <xsd:simpleType>
        <xsd:restriction base="dms:Choice">
          <xsd:enumeration value="Analytics"/>
          <xsd:enumeration value="Cash Management"/>
          <xsd:enumeration value="Market Information"/>
          <xsd:enumeration value="Market Update"/>
          <xsd:enumeration value="Marketing - General"/>
          <xsd:enumeration value="Organization"/>
          <xsd:enumeration value="Performance"/>
          <xsd:enumeration value="Portfolio Management Strategy"/>
          <xsd:enumeration value="Presentation - Client/Prospect"/>
          <xsd:enumeration value="Presentation - Internal"/>
          <xsd:enumeration value="Presentation - Seminar"/>
          <xsd:enumeration value="PSG"/>
          <xsd:enumeration value="Rankings"/>
          <xsd:enumeration value="Research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60C223-9E68-4610-B023-4C97C7A61859}">
  <ds:schemaRefs>
    <ds:schemaRef ds:uri="http://schemas.microsoft.com/office/2006/metadata/properties"/>
    <ds:schemaRef ds:uri="http://schemas.microsoft.com/office/infopath/2007/PartnerControls"/>
    <ds:schemaRef ds:uri="84913a61-ff0c-48c4-a5d3-4ed95d07afe3"/>
  </ds:schemaRefs>
</ds:datastoreItem>
</file>

<file path=customXml/itemProps2.xml><?xml version="1.0" encoding="utf-8"?>
<ds:datastoreItem xmlns:ds="http://schemas.openxmlformats.org/officeDocument/2006/customXml" ds:itemID="{C9173BE0-489E-455B-9B94-4A61511128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913a61-ff0c-48c4-a5d3-4ed95d07af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7497FB-F763-47F0-9FB9-F3DB40C1FA6B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47426D4E-B8D6-48E0-AD44-7762CB4A5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3518</TotalTime>
  <Words>443</Words>
  <Application>Microsoft Office PowerPoint</Application>
  <PresentationFormat>On-screen Show (4:3)</PresentationFormat>
  <Paragraphs>95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Regular</vt:lpstr>
      <vt:lpstr>Calibri</vt:lpstr>
      <vt:lpstr>Georgia</vt:lpstr>
      <vt:lpstr>Wingdings 2</vt:lpstr>
      <vt:lpstr>Small Group Layouts</vt:lpstr>
      <vt:lpstr>Market Update</vt:lpstr>
      <vt:lpstr>COVID Variants Presenting a Greater Concern for Economic Growth</vt:lpstr>
      <vt:lpstr>U.S. Economy Added 943,000 Jobs in July, Jobless Rate Falls to 5.4%</vt:lpstr>
      <vt:lpstr>Emergency Unemployment Benefits Are Set to Expire Soon</vt:lpstr>
      <vt:lpstr>Q2 GDP Disappoints, But Consumer is Strong</vt:lpstr>
      <vt:lpstr>Inflation Is Spiking, But Investors Appear To Believe Rise Is Transitory</vt:lpstr>
      <vt:lpstr>Fed Kept Interest Rate Near Zero and Asset Purchases at $120B/month</vt:lpstr>
      <vt:lpstr>Long-Term Yields Falling Despite Inflation Fears and Possible Tapering</vt:lpstr>
      <vt:lpstr>Treasury Yield Curve Flattens</vt:lpstr>
      <vt:lpstr>S&amp;P 500 Has Not Fallen 5% From Peak Level Since November 2020</vt:lpstr>
    </vt:vector>
  </TitlesOfParts>
  <Company>The PFM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METTLER@pfm.com</dc:creator>
  <cp:lastModifiedBy>Scott Sweeten</cp:lastModifiedBy>
  <cp:revision>344</cp:revision>
  <cp:lastPrinted>2021-06-14T15:21:08Z</cp:lastPrinted>
  <dcterms:created xsi:type="dcterms:W3CDTF">2021-01-25T14:04:45Z</dcterms:created>
  <dcterms:modified xsi:type="dcterms:W3CDTF">2021-08-26T14:43:28Z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0x010100F5983D858B128B4DABBEAE786CD3A8EE</vt:lpwstr>
  </property>
</Properties>
</file>